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notesMasterIdLst>
    <p:notesMasterId r:id="rId15"/>
  </p:notesMasterIdLst>
  <p:sldIdLst>
    <p:sldId id="257" r:id="rId2"/>
    <p:sldId id="303" r:id="rId3"/>
    <p:sldId id="269" r:id="rId4"/>
    <p:sldId id="271" r:id="rId5"/>
    <p:sldId id="304" r:id="rId6"/>
    <p:sldId id="305" r:id="rId7"/>
    <p:sldId id="306" r:id="rId8"/>
    <p:sldId id="307" r:id="rId9"/>
    <p:sldId id="286" r:id="rId10"/>
    <p:sldId id="309" r:id="rId11"/>
    <p:sldId id="310" r:id="rId12"/>
    <p:sldId id="30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4D39"/>
    <a:srgbClr val="86A5AD"/>
    <a:srgbClr val="88B5B5"/>
    <a:srgbClr val="81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12" autoAdjust="0"/>
  </p:normalViewPr>
  <p:slideViewPr>
    <p:cSldViewPr snapToGrid="0" snapToObjects="1">
      <p:cViewPr>
        <p:scale>
          <a:sx n="100" d="100"/>
          <a:sy n="100" d="100"/>
        </p:scale>
        <p:origin x="-6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EBCBB-6F68-D04D-BE82-DC19835DB867}" type="datetimeFigureOut">
              <a:rPr lang="en-US" smtClean="0"/>
              <a:t>12/6/16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3C3B2-725C-BE40-A115-5676FB40C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2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Julie and Matt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C3B2-725C-BE40-A115-5676FB40C3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9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C3B2-725C-BE40-A115-5676FB40C35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0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who is in audience – teachers? Scientists?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C3B2-725C-BE40-A115-5676FB40C35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9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8866" y="2419096"/>
            <a:ext cx="3933106" cy="7037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Opening Slide</a:t>
            </a:r>
            <a:endParaRPr lang="en-US" dirty="0"/>
          </a:p>
        </p:txBody>
      </p:sp>
      <p:pic>
        <p:nvPicPr>
          <p:cNvPr id="7" name="Picture 6" descr="left_glob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3367"/>
            <a:ext cx="6357083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196461"/>
            <a:ext cx="6357083" cy="261558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Final slide</a:t>
            </a:r>
            <a:endParaRPr lang="en-US" dirty="0"/>
          </a:p>
        </p:txBody>
      </p:sp>
      <p:pic>
        <p:nvPicPr>
          <p:cNvPr id="8" name="Picture 7" descr="rt_glob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8420" y="365793"/>
            <a:ext cx="2834924" cy="5446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17" y="1239013"/>
            <a:ext cx="8459555" cy="409846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P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426" y="1043382"/>
            <a:ext cx="7369458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284" y="2182159"/>
            <a:ext cx="4038600" cy="3197336"/>
          </a:xfrm>
          <a:solidFill>
            <a:schemeClr val="accent4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7164" y="2911789"/>
            <a:ext cx="3627272" cy="25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2614" y="906252"/>
            <a:ext cx="7530439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30" y="2027142"/>
            <a:ext cx="3964623" cy="3459672"/>
          </a:xfrm>
          <a:solidFill>
            <a:srgbClr val="C74D39">
              <a:alpha val="7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28016" rIns="182880" bIns="13716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68388" y="2908514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3531" y="1156663"/>
            <a:ext cx="4766197" cy="78092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3531" y="2045803"/>
            <a:ext cx="4843708" cy="3363502"/>
          </a:xfrm>
          <a:solidFill>
            <a:srgbClr val="88B5B5">
              <a:alpha val="5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95438" y="1156663"/>
            <a:ext cx="2074861" cy="42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386" y="725951"/>
            <a:ext cx="4915414" cy="87424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86" y="1727797"/>
            <a:ext cx="4915414" cy="4240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7797"/>
            <a:ext cx="8229600" cy="424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0EFA5-8425-E349-9182-2F3D75F7BA18}" type="datetimeFigureOut">
              <a:rPr lang="en-US" smtClean="0"/>
              <a:pPr/>
              <a:t>12/6/16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F0673-9C92-4549-8376-A6C30F4C31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2" r:id="rId2"/>
    <p:sldLayoutId id="2147483773" r:id="rId3"/>
    <p:sldLayoutId id="2147483775" r:id="rId4"/>
    <p:sldLayoutId id="2147483774" r:id="rId5"/>
    <p:sldLayoutId id="2147483764" r:id="rId6"/>
    <p:sldLayoutId id="2147483762" r:id="rId7"/>
    <p:sldLayoutId id="2147483766" r:id="rId8"/>
    <p:sldLayoutId id="2147483767" r:id="rId9"/>
    <p:sldLayoutId id="214748377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.gov" TargetMode="External"/><Relationship Id="rId4" Type="http://schemas.openxmlformats.org/officeDocument/2006/relationships/hyperlink" Target="http://www.globe.gov/science-symposiu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lobe.gov/science-symposium" TargetMode="Externa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lobe.gov/science-symposium" TargetMode="Externa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globe.gov/science-symposiu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almberg@ucar.edu" TargetMode="Externa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lmberg@ucar.edu" TargetMode="External"/><Relationship Id="rId4" Type="http://schemas.openxmlformats.org/officeDocument/2006/relationships/hyperlink" Target="mailto:lhark@uark.edu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globe.gov/science-symposiu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lobe.gov/science-symposiu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hyperlink" Target="http://globe.gov/science-symposiu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lobe.gov/science-symposium" TargetMode="Externa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lobe.gov/science-symposium" TargetMode="Externa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lobe.gov/science-symposiu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65" y="668868"/>
            <a:ext cx="4861729" cy="48006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b="1" dirty="0" smtClean="0"/>
              <a:t>GLOBE International Virtual Science Symposium</a:t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800" b="1" dirty="0" smtClean="0"/>
              <a:t>K-</a:t>
            </a:r>
            <a:r>
              <a:rPr lang="en-US" sz="2800" b="1" dirty="0" smtClean="0"/>
              <a:t>4 (Lower Primary) Research Reports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2017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hlinkClick r:id="rId3"/>
              </a:rPr>
              <a:t>www.globe.gov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2505087" y="4823137"/>
            <a:ext cx="6436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http://www.globe.gov</a:t>
            </a:r>
            <a:r>
              <a:rPr lang="en-US" dirty="0" smtClean="0">
                <a:hlinkClick r:id="rId4"/>
              </a:rPr>
              <a:t>/science-symposium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03700" y="35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66815" y="0"/>
            <a:ext cx="2877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http://globe.gov/science-symposium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2" name="Picture 1" descr="Screen Shot 2016-12-06 at 1.54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4754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800" y="799068"/>
            <a:ext cx="226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Examples of Research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661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66815" y="0"/>
            <a:ext cx="2877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http://globe.gov/science-symposium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31800" y="799068"/>
            <a:ext cx="226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Examples of Research</a:t>
            </a:r>
            <a:endParaRPr lang="en-US" b="1" dirty="0"/>
          </a:p>
        </p:txBody>
      </p:sp>
      <p:pic>
        <p:nvPicPr>
          <p:cNvPr id="3" name="Picture 2" descr="Screen Shot 2016-12-06 at 2.00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18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6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 info Online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www.globe.gov/science-symposium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GLOBE.gov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News &amp; Events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 Meetings &amp; Symposia Virtual Science Symposia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2143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1903174"/>
            <a:ext cx="4179583" cy="280851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Questions? Comments?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  <a:hlinkClick r:id="rId2"/>
              </a:rPr>
              <a:t>malmberg@ucar.edu</a:t>
            </a:r>
            <a:r>
              <a:rPr lang="en-US" dirty="0"/>
              <a:t>	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83" y="962554"/>
            <a:ext cx="1719263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824038" y="874144"/>
            <a:ext cx="5503862" cy="874713"/>
          </a:xfrm>
        </p:spPr>
        <p:txBody>
          <a:bodyPr/>
          <a:lstStyle/>
          <a:p>
            <a:pPr algn="ctr"/>
            <a:r>
              <a:rPr lang="en-US" sz="2600" b="1" dirty="0" smtClean="0"/>
              <a:t>Presenters</a:t>
            </a:r>
            <a:endParaRPr lang="en-US" sz="2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33933" y="3767574"/>
            <a:ext cx="5026025" cy="1984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Julie Malmberg, PhD</a:t>
            </a:r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malmberg@ucar.edu</a:t>
            </a:r>
            <a:r>
              <a:rPr lang="en-US" sz="1800" dirty="0" smtClean="0"/>
              <a:t>	</a:t>
            </a:r>
          </a:p>
          <a:p>
            <a:pPr marL="0" indent="0">
              <a:buNone/>
            </a:pPr>
            <a:r>
              <a:rPr lang="en-US" sz="1800" dirty="0" smtClean="0"/>
              <a:t>Education, Outreach, and Technology Specialist</a:t>
            </a:r>
          </a:p>
          <a:p>
            <a:pPr marL="0" indent="0">
              <a:buNone/>
            </a:pPr>
            <a:r>
              <a:rPr lang="en-US" sz="1800" dirty="0" smtClean="0"/>
              <a:t>GLOBE Implementation Office</a:t>
            </a:r>
            <a:endParaRPr lang="en-US" sz="18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33933" y="1659374"/>
            <a:ext cx="5026025" cy="1984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Lynne </a:t>
            </a:r>
            <a:r>
              <a:rPr lang="en-US" dirty="0" err="1" smtClean="0"/>
              <a:t>Hehr</a:t>
            </a: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sz="1800" smtClean="0">
                <a:hlinkClick r:id="rId4"/>
              </a:rPr>
              <a:t>lhehr@</a:t>
            </a:r>
            <a:r>
              <a:rPr lang="en-US" sz="1800" dirty="0" smtClean="0">
                <a:hlinkClick r:id="rId4"/>
              </a:rPr>
              <a:t>uark.edu</a:t>
            </a:r>
            <a:r>
              <a:rPr lang="en-US" sz="1800" dirty="0" smtClean="0"/>
              <a:t>		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Director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GLOBE Implementation Office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UA Center for Math and Science Education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Arkansas NASA Educator Resource Center</a:t>
            </a:r>
          </a:p>
          <a:p>
            <a:pPr marL="0" indent="0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227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25951"/>
            <a:ext cx="7708900" cy="874249"/>
          </a:xfrm>
        </p:spPr>
        <p:txBody>
          <a:bodyPr/>
          <a:lstStyle/>
          <a:p>
            <a:r>
              <a:rPr lang="en-US" sz="2800" b="1" dirty="0" smtClean="0"/>
              <a:t>GLOBE International Virtual Science Symposium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411476"/>
            <a:ext cx="8229600" cy="2912216"/>
          </a:xfrm>
        </p:spPr>
        <p:txBody>
          <a:bodyPr/>
          <a:lstStyle/>
          <a:p>
            <a:r>
              <a:rPr lang="en-US" dirty="0" smtClean="0"/>
              <a:t>Online space for students to share and discuss GLOBE research with other students, scientists, GLOBE community</a:t>
            </a:r>
          </a:p>
          <a:p>
            <a:r>
              <a:rPr lang="en-US" dirty="0" smtClean="0">
                <a:sym typeface="Wingdings"/>
              </a:rPr>
              <a:t>Open to </a:t>
            </a:r>
            <a:r>
              <a:rPr lang="en-US" b="1" dirty="0" smtClean="0">
                <a:sym typeface="Wingdings"/>
              </a:rPr>
              <a:t>all</a:t>
            </a:r>
            <a:r>
              <a:rPr lang="en-US" dirty="0" smtClean="0">
                <a:sym typeface="Wingdings"/>
              </a:rPr>
              <a:t> GLOBE students K-16</a:t>
            </a:r>
          </a:p>
          <a:p>
            <a:pPr lvl="1"/>
            <a:r>
              <a:rPr lang="en-US" dirty="0" smtClean="0">
                <a:sym typeface="Wingdings"/>
              </a:rPr>
              <a:t>Rubrics by grade level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29" y="1646080"/>
            <a:ext cx="4175142" cy="1544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266815" y="0"/>
            <a:ext cx="2877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http://globe.gov/science-symposium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185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179834" cy="4525963"/>
          </a:xfrm>
        </p:spPr>
        <p:txBody>
          <a:bodyPr/>
          <a:lstStyle/>
          <a:p>
            <a:r>
              <a:rPr lang="en-US" dirty="0" smtClean="0"/>
              <a:t>Entries accepted starting in early 2017 (look for announcements)</a:t>
            </a:r>
          </a:p>
          <a:p>
            <a:r>
              <a:rPr lang="en-US" dirty="0" smtClean="0"/>
              <a:t>Projects Due: 03 April 2017</a:t>
            </a:r>
          </a:p>
          <a:p>
            <a:r>
              <a:rPr lang="en-US" dirty="0" smtClean="0"/>
              <a:t>Scoring &amp; Comment Period: 23-29 April 2017</a:t>
            </a:r>
          </a:p>
          <a:p>
            <a:r>
              <a:rPr lang="en-US" dirty="0" smtClean="0"/>
              <a:t>Badges Announced: 15 May 2017</a:t>
            </a:r>
          </a:p>
          <a:p>
            <a:r>
              <a:rPr lang="en-US" dirty="0" smtClean="0"/>
              <a:t>Live Drawing: 15 May 2017</a:t>
            </a:r>
          </a:p>
          <a:p>
            <a:r>
              <a:rPr lang="en-US" dirty="0" smtClean="0"/>
              <a:t>GLOBE Annual Meeting: July/August 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66815" y="0"/>
            <a:ext cx="2877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http://globe.gov/science-symposium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314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Rubrics</a:t>
            </a:r>
            <a:endParaRPr lang="en-US" b="1" dirty="0"/>
          </a:p>
        </p:txBody>
      </p:sp>
      <p:pic>
        <p:nvPicPr>
          <p:cNvPr id="5" name="Picture 4" descr="Screen Shot 2016-12-06 at 8.44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427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6815" y="0"/>
            <a:ext cx="2877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http://globe.gov/science-symposium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52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66815" y="0"/>
            <a:ext cx="2877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http://globe.gov/science-symposium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4" name="Picture 3" descr="Screen Shot 2016-12-06 at 8.47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379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8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66815" y="0"/>
            <a:ext cx="2877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http://globe.gov/science-symposium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2" name="Picture 1" descr="Screen Shot 2016-12-06 at 8.48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3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5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66815" y="0"/>
            <a:ext cx="2877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http://globe.gov/science-symposium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" name="Picture 2" descr="Screen Shot 2016-12-06 at 8.49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399"/>
            <a:ext cx="9144000" cy="27585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31668" y="976480"/>
            <a:ext cx="7880664" cy="1097280"/>
            <a:chOff x="330200" y="658980"/>
            <a:chExt cx="7880664" cy="10972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200" y="658980"/>
              <a:ext cx="1363609" cy="10972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0398" y="658980"/>
              <a:ext cx="1710466" cy="10972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1766" y="658980"/>
              <a:ext cx="2084832" cy="10972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94805" y="658980"/>
              <a:ext cx="1618760" cy="10972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93809" y="658980"/>
              <a:ext cx="1500996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069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83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23846</TotalTime>
  <Words>222</Words>
  <Application>Microsoft Macintosh PowerPoint</Application>
  <PresentationFormat>On-screen Show (4:3)</PresentationFormat>
  <Paragraphs>45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GLOBE International Virtual Science Symposium   K-4 (Lower Primary) Research Reports  2017  www.globe.gov</vt:lpstr>
      <vt:lpstr>Presenters</vt:lpstr>
      <vt:lpstr>GLOBE International Virtual Science Symposium</vt:lpstr>
      <vt:lpstr>Timeline</vt:lpstr>
      <vt:lpstr>Rubrics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info Online</vt:lpstr>
      <vt:lpstr>Questions? Comments?   malmberg@ucar.edu </vt:lpstr>
    </vt:vector>
  </TitlesOfParts>
  <Company>GLOBE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Maureen Murray</dc:creator>
  <cp:lastModifiedBy>Julie Malmberg</cp:lastModifiedBy>
  <cp:revision>254</cp:revision>
  <dcterms:created xsi:type="dcterms:W3CDTF">2011-11-22T03:08:43Z</dcterms:created>
  <dcterms:modified xsi:type="dcterms:W3CDTF">2016-12-06T21:36:51Z</dcterms:modified>
</cp:coreProperties>
</file>