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Obrázek 6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Obrázek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4680" y="4005000"/>
            <a:ext cx="6222960" cy="1079280"/>
          </a:xfrm>
          <a:prstGeom prst="rect">
            <a:avLst/>
          </a:prstGeom>
          <a:ln>
            <a:noFill/>
          </a:ln>
        </p:spPr>
      </p:pic>
      <p:pic>
        <p:nvPicPr>
          <p:cNvPr id="7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692640"/>
            <a:ext cx="7609680" cy="3390120"/>
          </a:xfrm>
          <a:prstGeom prst="rect">
            <a:avLst/>
          </a:prstGeom>
          <a:ln>
            <a:noFill/>
          </a:ln>
        </p:spPr>
      </p:pic>
      <p:sp>
        <p:nvSpPr>
          <p:cNvPr id="74" name="CustomShape 1"/>
          <p:cNvSpPr/>
          <p:nvPr/>
        </p:nvSpPr>
        <p:spPr>
          <a:xfrm>
            <a:off x="1355760" y="5038200"/>
            <a:ext cx="6400080" cy="982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8B8B8B"/>
                </a:solidFill>
                <a:latin typeface="Calibri"/>
              </a:rPr>
              <a:t>Aerosol Measurement Campaign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8B8B8B"/>
                </a:solidFill>
                <a:latin typeface="Calibri"/>
              </a:rPr>
              <a:t>9 Mars / 9 May</a:t>
            </a:r>
            <a:endParaRPr/>
          </a:p>
        </p:txBody>
      </p:sp>
      <p:pic>
        <p:nvPicPr>
          <p:cNvPr id="75" name="Picture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pic>
        <p:nvPicPr>
          <p:cNvPr id="76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360" y="1812240"/>
            <a:ext cx="1126080" cy="154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Introduction</a:t>
            </a:r>
            <a:endParaRPr/>
          </a:p>
        </p:txBody>
      </p:sp>
      <p:sp>
        <p:nvSpPr>
          <p:cNvPr id="79" name="CustomShape 2"/>
          <p:cNvSpPr/>
          <p:nvPr/>
        </p:nvSpPr>
        <p:spPr>
          <a:xfrm>
            <a:off x="4613040" y="1484640"/>
            <a:ext cx="4062600" cy="467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Calibri"/>
              </a:rPr>
              <a:t>The main objective is to </a:t>
            </a:r>
            <a:r>
              <a:rPr lang="fr-FR" sz="2800" b="1">
                <a:solidFill>
                  <a:srgbClr val="000000"/>
                </a:solidFill>
                <a:latin typeface="Calibri"/>
              </a:rPr>
              <a:t>inspire teachers and students</a:t>
            </a:r>
            <a:r>
              <a:rPr lang="fr-FR" sz="2800">
                <a:solidFill>
                  <a:srgbClr val="000000"/>
                </a:solidFill>
                <a:latin typeface="Calibri"/>
              </a:rPr>
              <a:t> to bring their local project to an international level by </a:t>
            </a:r>
            <a:r>
              <a:rPr lang="fr-FR" sz="2800" b="1">
                <a:solidFill>
                  <a:srgbClr val="000000"/>
                </a:solidFill>
                <a:latin typeface="Calibri"/>
              </a:rPr>
              <a:t>sharing their data</a:t>
            </a:r>
            <a:r>
              <a:rPr lang="fr-FR" sz="2800">
                <a:solidFill>
                  <a:srgbClr val="000000"/>
                </a:solidFill>
                <a:latin typeface="Calibri"/>
              </a:rPr>
              <a:t> with other schools, by using </a:t>
            </a:r>
            <a:r>
              <a:rPr lang="fr-FR" sz="2800" b="1">
                <a:solidFill>
                  <a:srgbClr val="000000"/>
                </a:solidFill>
                <a:latin typeface="Calibri"/>
              </a:rPr>
              <a:t>satellite data</a:t>
            </a:r>
            <a:r>
              <a:rPr lang="fr-FR" sz="2800">
                <a:solidFill>
                  <a:srgbClr val="000000"/>
                </a:solidFill>
                <a:latin typeface="Calibri"/>
              </a:rPr>
              <a:t> and by </a:t>
            </a:r>
            <a:r>
              <a:rPr lang="fr-FR" sz="2800" b="1">
                <a:solidFill>
                  <a:srgbClr val="000000"/>
                </a:solidFill>
                <a:latin typeface="Calibri"/>
              </a:rPr>
              <a:t>receiving scientific feedback</a:t>
            </a:r>
            <a:r>
              <a:rPr lang="fr-FR" sz="2800">
                <a:solidFill>
                  <a:srgbClr val="000000"/>
                </a:solidFill>
                <a:latin typeface="Calibri"/>
              </a:rPr>
              <a:t>.</a:t>
            </a:r>
            <a:endParaRPr/>
          </a:p>
        </p:txBody>
      </p:sp>
      <p:pic>
        <p:nvPicPr>
          <p:cNvPr id="8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13960" y="1412640"/>
            <a:ext cx="3685320" cy="497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Schools  List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827640" y="1412640"/>
            <a:ext cx="822888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AGEN – Lycée Bernard Palissy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ARETTE - Collège de Barétous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BEDOUS - Collège d'Aspe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CAMBO LES BAINS - Collège Errobi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FUMEL - Lycée Marguerite Filhol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GUJAN-MESTRAS - Lycée de la mer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HYERES - Cours Maintenon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LANGON - Collège Jules Ferry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LORMONT Collège George Lapierre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MIMIZAN - Collège Jacques Prévert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PAU - Collège M. de Navarre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PODENSAC - Collège Georges Brassens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POIX-DE-PICARDIE - Collège des fontaines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RABASTENS - Collège Gambetta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1850">
                <a:solidFill>
                  <a:srgbClr val="000000"/>
                </a:solidFill>
                <a:latin typeface="Calibri"/>
              </a:rPr>
              <a:t>SAILLAGOUSE - École élémentaire publique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1. Schools (II) - Map</a:t>
            </a:r>
            <a:endParaRPr/>
          </a:p>
        </p:txBody>
      </p:sp>
      <p:pic>
        <p:nvPicPr>
          <p:cNvPr id="8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652400" y="1341360"/>
            <a:ext cx="583848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 Interesting Case 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457200" y="1340640"/>
            <a:ext cx="8228880" cy="540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400" b="1">
                <a:solidFill>
                  <a:srgbClr val="000000"/>
                </a:solidFill>
                <a:latin typeface="Calibri"/>
              </a:rPr>
              <a:t>Dust Storm</a:t>
            </a:r>
            <a:r>
              <a:rPr lang="fr-FR" sz="2400">
                <a:solidFill>
                  <a:srgbClr val="000000"/>
                </a:solidFill>
                <a:latin typeface="Calibri"/>
              </a:rPr>
              <a:t> in:</a:t>
            </a:r>
            <a:endParaRPr/>
          </a:p>
          <a:p>
            <a:pPr algn="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Barcelona, Paris,</a:t>
            </a:r>
            <a:endParaRPr/>
          </a:p>
          <a:p>
            <a:pPr algn="r">
              <a:lnSpc>
                <a:spcPct val="100000"/>
              </a:lnSpc>
            </a:pPr>
            <a:r>
              <a:rPr lang="fr-FR" sz="2400">
                <a:solidFill>
                  <a:srgbClr val="000000"/>
                </a:solidFill>
                <a:latin typeface="Calibri"/>
              </a:rPr>
              <a:t>London…</a:t>
            </a:r>
            <a:endParaRPr/>
          </a:p>
        </p:txBody>
      </p:sp>
      <p:pic>
        <p:nvPicPr>
          <p:cNvPr id="90" name="Imag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40" y="2637000"/>
            <a:ext cx="6289200" cy="3990240"/>
          </a:xfrm>
          <a:prstGeom prst="rect">
            <a:avLst/>
          </a:prstGeom>
          <a:ln>
            <a:noFill/>
          </a:ln>
        </p:spPr>
      </p:pic>
      <p:pic>
        <p:nvPicPr>
          <p:cNvPr id="91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0" y="1340640"/>
            <a:ext cx="4700880" cy="260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Interesting Case </a:t>
            </a:r>
            <a:endParaRPr/>
          </a:p>
        </p:txBody>
      </p:sp>
      <p:pic>
        <p:nvPicPr>
          <p:cNvPr id="94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000" y="1815840"/>
            <a:ext cx="5714280" cy="4885560"/>
          </a:xfrm>
          <a:prstGeom prst="rect">
            <a:avLst/>
          </a:prstGeom>
          <a:ln>
            <a:noFill/>
          </a:ln>
        </p:spPr>
      </p:pic>
      <p:pic>
        <p:nvPicPr>
          <p:cNvPr id="95" name="Imag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0" y="1254600"/>
            <a:ext cx="4535640" cy="339804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59640" y="4154040"/>
            <a:ext cx="4175640" cy="36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« The weather channel » April 2nd, 2014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Interesting Case </a:t>
            </a:r>
            <a:endParaRPr/>
          </a:p>
        </p:txBody>
      </p:sp>
      <p:pic>
        <p:nvPicPr>
          <p:cNvPr id="99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20" y="1440720"/>
            <a:ext cx="4090320" cy="508392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457200" y="1917000"/>
            <a:ext cx="3682080" cy="439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000">
                <a:solidFill>
                  <a:srgbClr val="000000"/>
                </a:solidFill>
                <a:latin typeface="Calibri"/>
              </a:rPr>
              <a:t>Using the tool provided by NOAA, it follows the movement of the particles at different altitudes (2000m red line, blue line to 4000 m and 6000 m green curve).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2000">
                <a:solidFill>
                  <a:srgbClr val="000000"/>
                </a:solidFill>
                <a:latin typeface="Calibri"/>
              </a:rPr>
              <a:t>We chose April 1st and we went back 13 days before.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621"/>
          <a:stretch>
            <a:fillRect/>
          </a:stretch>
        </p:blipFill>
        <p:spPr>
          <a:xfrm>
            <a:off x="0" y="0"/>
            <a:ext cx="5417280" cy="1617840"/>
          </a:xfrm>
          <a:prstGeom prst="rect">
            <a:avLst/>
          </a:prstGeom>
          <a:ln w="936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2839320" y="476640"/>
            <a:ext cx="5832000" cy="791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4900" b="1">
                <a:solidFill>
                  <a:srgbClr val="0070C0"/>
                </a:solidFill>
                <a:latin typeface="Calibri"/>
              </a:rPr>
              <a:t>Interesting Case </a:t>
            </a:r>
            <a:endParaRPr/>
          </a:p>
        </p:txBody>
      </p:sp>
      <p:pic>
        <p:nvPicPr>
          <p:cNvPr id="10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68360"/>
            <a:ext cx="8228880" cy="534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Předvádění na obrazovce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DejaVu Sans</vt:lpstr>
      <vt:lpstr>StarSymbol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Bara S</cp:lastModifiedBy>
  <cp:revision>1</cp:revision>
  <dcterms:modified xsi:type="dcterms:W3CDTF">2014-05-01T08:48:37Z</dcterms:modified>
</cp:coreProperties>
</file>