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1" r:id="rId2"/>
    <p:sldId id="256" r:id="rId3"/>
    <p:sldId id="263" r:id="rId4"/>
    <p:sldId id="267" r:id="rId5"/>
    <p:sldId id="265" r:id="rId6"/>
    <p:sldId id="266" r:id="rId7"/>
    <p:sldId id="271" r:id="rId8"/>
    <p:sldId id="272" r:id="rId9"/>
    <p:sldId id="273" r:id="rId10"/>
    <p:sldId id="275" r:id="rId11"/>
    <p:sldId id="268" r:id="rId12"/>
    <p:sldId id="269"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97E6-8779-4461-9F13-996B367D6BAE}"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FFC75-2284-4D21-852D-406C3B633825}" type="slidenum">
              <a:rPr lang="en-US" smtClean="0"/>
              <a:t>‹#›</a:t>
            </a:fld>
            <a:endParaRPr lang="en-US"/>
          </a:p>
        </p:txBody>
      </p:sp>
    </p:spTree>
    <p:extLst>
      <p:ext uri="{BB962C8B-B14F-4D97-AF65-F5344CB8AC3E}">
        <p14:creationId xmlns:p14="http://schemas.microsoft.com/office/powerpoint/2010/main" val="230526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823384" y="2754617"/>
            <a:ext cx="4545200" cy="958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6400" i="0">
                <a:solidFill>
                  <a:srgbClr val="F9CB9C"/>
                </a:solidFill>
              </a:defRPr>
            </a:lvl1pPr>
            <a:lvl2pPr lvl="1">
              <a:spcBef>
                <a:spcPts val="0"/>
              </a:spcBef>
              <a:spcAft>
                <a:spcPts val="0"/>
              </a:spcAft>
              <a:buSzPts val="3300"/>
              <a:buNone/>
              <a:defRPr sz="4400"/>
            </a:lvl2pPr>
            <a:lvl3pPr lvl="2">
              <a:spcBef>
                <a:spcPts val="0"/>
              </a:spcBef>
              <a:spcAft>
                <a:spcPts val="0"/>
              </a:spcAft>
              <a:buSzPts val="3300"/>
              <a:buNone/>
              <a:defRPr sz="4400"/>
            </a:lvl3pPr>
            <a:lvl4pPr lvl="3">
              <a:spcBef>
                <a:spcPts val="0"/>
              </a:spcBef>
              <a:spcAft>
                <a:spcPts val="0"/>
              </a:spcAft>
              <a:buSzPts val="3300"/>
              <a:buNone/>
              <a:defRPr sz="4400"/>
            </a:lvl4pPr>
            <a:lvl5pPr lvl="4">
              <a:spcBef>
                <a:spcPts val="0"/>
              </a:spcBef>
              <a:spcAft>
                <a:spcPts val="0"/>
              </a:spcAft>
              <a:buSzPts val="3300"/>
              <a:buNone/>
              <a:defRPr sz="4400"/>
            </a:lvl5pPr>
            <a:lvl6pPr lvl="5">
              <a:spcBef>
                <a:spcPts val="0"/>
              </a:spcBef>
              <a:spcAft>
                <a:spcPts val="0"/>
              </a:spcAft>
              <a:buSzPts val="3300"/>
              <a:buNone/>
              <a:defRPr sz="4400"/>
            </a:lvl6pPr>
            <a:lvl7pPr lvl="6">
              <a:spcBef>
                <a:spcPts val="0"/>
              </a:spcBef>
              <a:spcAft>
                <a:spcPts val="0"/>
              </a:spcAft>
              <a:buSzPts val="3300"/>
              <a:buNone/>
              <a:defRPr sz="4400"/>
            </a:lvl7pPr>
            <a:lvl8pPr lvl="7">
              <a:spcBef>
                <a:spcPts val="0"/>
              </a:spcBef>
              <a:spcAft>
                <a:spcPts val="0"/>
              </a:spcAft>
              <a:buSzPts val="3300"/>
              <a:buNone/>
              <a:defRPr sz="4400"/>
            </a:lvl8pPr>
            <a:lvl9pPr lvl="8">
              <a:spcBef>
                <a:spcPts val="0"/>
              </a:spcBef>
              <a:spcAft>
                <a:spcPts val="0"/>
              </a:spcAft>
              <a:buSzPts val="3300"/>
              <a:buNone/>
              <a:defRPr sz="4400"/>
            </a:lvl9pPr>
          </a:lstStyle>
          <a:p>
            <a:endParaRPr/>
          </a:p>
        </p:txBody>
      </p:sp>
      <p:sp>
        <p:nvSpPr>
          <p:cNvPr id="10" name="Google Shape;10;p2"/>
          <p:cNvSpPr txBox="1">
            <a:spLocks noGrp="1"/>
          </p:cNvSpPr>
          <p:nvPr>
            <p:ph type="subTitle" idx="1"/>
          </p:nvPr>
        </p:nvSpPr>
        <p:spPr>
          <a:xfrm>
            <a:off x="4071567" y="3712617"/>
            <a:ext cx="4018800" cy="385600"/>
          </a:xfrm>
          <a:prstGeom prst="rect">
            <a:avLst/>
          </a:prstGeom>
        </p:spPr>
        <p:txBody>
          <a:bodyPr spcFirstLastPara="1" wrap="square" lIns="0" tIns="0" rIns="0" bIns="0" anchor="t" anchorCtr="0">
            <a:noAutofit/>
          </a:bodyPr>
          <a:lstStyle>
            <a:lvl1pPr lvl="0" algn="ctr">
              <a:spcBef>
                <a:spcPts val="0"/>
              </a:spcBef>
              <a:spcAft>
                <a:spcPts val="0"/>
              </a:spcAft>
              <a:buNone/>
              <a:defRPr sz="1867">
                <a:solidFill>
                  <a:srgbClr val="FFFFFF"/>
                </a:solidFill>
              </a:defRPr>
            </a:lvl1pPr>
            <a:lvl2pPr lvl="1" algn="ctr">
              <a:spcBef>
                <a:spcPts val="0"/>
              </a:spcBef>
              <a:spcAft>
                <a:spcPts val="0"/>
              </a:spcAft>
              <a:buNone/>
              <a:defRPr sz="1867">
                <a:solidFill>
                  <a:srgbClr val="FFFFFF"/>
                </a:solidFill>
              </a:defRPr>
            </a:lvl2pPr>
            <a:lvl3pPr lvl="2" algn="ctr">
              <a:spcBef>
                <a:spcPts val="0"/>
              </a:spcBef>
              <a:spcAft>
                <a:spcPts val="0"/>
              </a:spcAft>
              <a:buNone/>
              <a:defRPr sz="1867">
                <a:solidFill>
                  <a:srgbClr val="FFFFFF"/>
                </a:solidFill>
              </a:defRPr>
            </a:lvl3pPr>
            <a:lvl4pPr lvl="3" algn="ctr">
              <a:spcBef>
                <a:spcPts val="0"/>
              </a:spcBef>
              <a:spcAft>
                <a:spcPts val="0"/>
              </a:spcAft>
              <a:buNone/>
              <a:defRPr sz="1867">
                <a:solidFill>
                  <a:srgbClr val="FFFFFF"/>
                </a:solidFill>
              </a:defRPr>
            </a:lvl4pPr>
            <a:lvl5pPr lvl="4" algn="ctr">
              <a:spcBef>
                <a:spcPts val="0"/>
              </a:spcBef>
              <a:spcAft>
                <a:spcPts val="0"/>
              </a:spcAft>
              <a:buNone/>
              <a:defRPr sz="1867">
                <a:solidFill>
                  <a:srgbClr val="FFFFFF"/>
                </a:solidFill>
              </a:defRPr>
            </a:lvl5pPr>
            <a:lvl6pPr lvl="5" algn="ctr">
              <a:spcBef>
                <a:spcPts val="0"/>
              </a:spcBef>
              <a:spcAft>
                <a:spcPts val="0"/>
              </a:spcAft>
              <a:buNone/>
              <a:defRPr sz="1867">
                <a:solidFill>
                  <a:srgbClr val="FFFFFF"/>
                </a:solidFill>
              </a:defRPr>
            </a:lvl6pPr>
            <a:lvl7pPr lvl="6" algn="ctr">
              <a:spcBef>
                <a:spcPts val="0"/>
              </a:spcBef>
              <a:spcAft>
                <a:spcPts val="0"/>
              </a:spcAft>
              <a:buNone/>
              <a:defRPr sz="1867">
                <a:solidFill>
                  <a:srgbClr val="FFFFFF"/>
                </a:solidFill>
              </a:defRPr>
            </a:lvl7pPr>
            <a:lvl8pPr lvl="7" algn="ctr">
              <a:spcBef>
                <a:spcPts val="0"/>
              </a:spcBef>
              <a:spcAft>
                <a:spcPts val="0"/>
              </a:spcAft>
              <a:buNone/>
              <a:defRPr sz="1867">
                <a:solidFill>
                  <a:srgbClr val="FFFFFF"/>
                </a:solidFill>
              </a:defRPr>
            </a:lvl8pPr>
            <a:lvl9pPr lvl="8" algn="ctr">
              <a:spcBef>
                <a:spcPts val="0"/>
              </a:spcBef>
              <a:spcAft>
                <a:spcPts val="0"/>
              </a:spcAft>
              <a:buNone/>
              <a:defRPr sz="1867">
                <a:solidFill>
                  <a:srgbClr val="FFFFFF"/>
                </a:solidFill>
              </a:defRPr>
            </a:lvl9pPr>
          </a:lstStyle>
          <a:p>
            <a:endParaRPr/>
          </a:p>
        </p:txBody>
      </p:sp>
      <p:grpSp>
        <p:nvGrpSpPr>
          <p:cNvPr id="11" name="Google Shape;11;p2"/>
          <p:cNvGrpSpPr/>
          <p:nvPr/>
        </p:nvGrpSpPr>
        <p:grpSpPr>
          <a:xfrm>
            <a:off x="2130163" y="395012"/>
            <a:ext cx="7931808" cy="6258927"/>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335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5215749" y="2316333"/>
            <a:ext cx="5750800" cy="157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3333">
                <a:solidFill>
                  <a:srgbClr val="FFC39F"/>
                </a:solidFill>
              </a:defRPr>
            </a:lvl2pPr>
            <a:lvl3pPr lvl="2" algn="r" rtl="0">
              <a:spcBef>
                <a:spcPts val="0"/>
              </a:spcBef>
              <a:spcAft>
                <a:spcPts val="0"/>
              </a:spcAft>
              <a:buClr>
                <a:srgbClr val="FFC39F"/>
              </a:buClr>
              <a:buSzPts val="2500"/>
              <a:buNone/>
              <a:defRPr sz="3333">
                <a:solidFill>
                  <a:srgbClr val="FFC39F"/>
                </a:solidFill>
              </a:defRPr>
            </a:lvl3pPr>
            <a:lvl4pPr lvl="3" algn="r" rtl="0">
              <a:spcBef>
                <a:spcPts val="0"/>
              </a:spcBef>
              <a:spcAft>
                <a:spcPts val="0"/>
              </a:spcAft>
              <a:buClr>
                <a:srgbClr val="FFC39F"/>
              </a:buClr>
              <a:buSzPts val="2500"/>
              <a:buNone/>
              <a:defRPr sz="3333">
                <a:solidFill>
                  <a:srgbClr val="FFC39F"/>
                </a:solidFill>
              </a:defRPr>
            </a:lvl4pPr>
            <a:lvl5pPr lvl="4" algn="r" rtl="0">
              <a:spcBef>
                <a:spcPts val="0"/>
              </a:spcBef>
              <a:spcAft>
                <a:spcPts val="0"/>
              </a:spcAft>
              <a:buClr>
                <a:srgbClr val="FFC39F"/>
              </a:buClr>
              <a:buSzPts val="2500"/>
              <a:buNone/>
              <a:defRPr sz="3333">
                <a:solidFill>
                  <a:srgbClr val="FFC39F"/>
                </a:solidFill>
              </a:defRPr>
            </a:lvl5pPr>
            <a:lvl6pPr lvl="5" algn="r" rtl="0">
              <a:spcBef>
                <a:spcPts val="0"/>
              </a:spcBef>
              <a:spcAft>
                <a:spcPts val="0"/>
              </a:spcAft>
              <a:buClr>
                <a:srgbClr val="FFC39F"/>
              </a:buClr>
              <a:buSzPts val="2500"/>
              <a:buNone/>
              <a:defRPr sz="3333">
                <a:solidFill>
                  <a:srgbClr val="FFC39F"/>
                </a:solidFill>
              </a:defRPr>
            </a:lvl6pPr>
            <a:lvl7pPr lvl="6" algn="r" rtl="0">
              <a:spcBef>
                <a:spcPts val="0"/>
              </a:spcBef>
              <a:spcAft>
                <a:spcPts val="0"/>
              </a:spcAft>
              <a:buClr>
                <a:srgbClr val="FFC39F"/>
              </a:buClr>
              <a:buSzPts val="2500"/>
              <a:buNone/>
              <a:defRPr sz="3333">
                <a:solidFill>
                  <a:srgbClr val="FFC39F"/>
                </a:solidFill>
              </a:defRPr>
            </a:lvl7pPr>
            <a:lvl8pPr lvl="7" algn="r" rtl="0">
              <a:spcBef>
                <a:spcPts val="0"/>
              </a:spcBef>
              <a:spcAft>
                <a:spcPts val="0"/>
              </a:spcAft>
              <a:buClr>
                <a:srgbClr val="FFC39F"/>
              </a:buClr>
              <a:buSzPts val="2500"/>
              <a:buNone/>
              <a:defRPr sz="3333">
                <a:solidFill>
                  <a:srgbClr val="FFC39F"/>
                </a:solidFill>
              </a:defRPr>
            </a:lvl8pPr>
            <a:lvl9pPr lvl="8" algn="r" rtl="0">
              <a:spcBef>
                <a:spcPts val="0"/>
              </a:spcBef>
              <a:spcAft>
                <a:spcPts val="0"/>
              </a:spcAft>
              <a:buClr>
                <a:srgbClr val="FFC39F"/>
              </a:buClr>
              <a:buSzPts val="2500"/>
              <a:buNone/>
              <a:defRPr sz="3333">
                <a:solidFill>
                  <a:srgbClr val="FFC39F"/>
                </a:solidFill>
              </a:defRPr>
            </a:lvl9pPr>
          </a:lstStyle>
          <a:p>
            <a:endParaRPr/>
          </a:p>
        </p:txBody>
      </p:sp>
      <p:sp>
        <p:nvSpPr>
          <p:cNvPr id="66" name="Google Shape;66;p11"/>
          <p:cNvSpPr txBox="1">
            <a:spLocks noGrp="1"/>
          </p:cNvSpPr>
          <p:nvPr>
            <p:ph type="subTitle" idx="1"/>
          </p:nvPr>
        </p:nvSpPr>
        <p:spPr>
          <a:xfrm flipH="1">
            <a:off x="7232544" y="3998067"/>
            <a:ext cx="3734000" cy="9132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134635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215879" y="1244167"/>
            <a:ext cx="3568400" cy="4369600"/>
          </a:xfrm>
          <a:prstGeom prst="rect">
            <a:avLst/>
          </a:prstGeom>
        </p:spPr>
        <p:txBody>
          <a:bodyPr spcFirstLastPara="1" wrap="square" lIns="0" tIns="0" rIns="0" bIns="0" anchor="ctr" anchorCtr="0">
            <a:noAutofit/>
          </a:bodyPr>
          <a:lstStyle>
            <a:lvl1pPr lvl="0" rtl="0">
              <a:spcBef>
                <a:spcPts val="0"/>
              </a:spcBef>
              <a:spcAft>
                <a:spcPts val="0"/>
              </a:spcAft>
              <a:buNone/>
              <a:defRPr sz="6400"/>
            </a:lvl1pPr>
            <a:lvl2pPr lvl="1" rtl="0">
              <a:spcBef>
                <a:spcPts val="0"/>
              </a:spcBef>
              <a:spcAft>
                <a:spcPts val="0"/>
              </a:spcAft>
              <a:buNone/>
              <a:defRPr sz="6400"/>
            </a:lvl2pPr>
            <a:lvl3pPr lvl="2" rtl="0">
              <a:spcBef>
                <a:spcPts val="0"/>
              </a:spcBef>
              <a:spcAft>
                <a:spcPts val="0"/>
              </a:spcAft>
              <a:buNone/>
              <a:defRPr sz="6400"/>
            </a:lvl3pPr>
            <a:lvl4pPr lvl="3" rtl="0">
              <a:spcBef>
                <a:spcPts val="0"/>
              </a:spcBef>
              <a:spcAft>
                <a:spcPts val="0"/>
              </a:spcAft>
              <a:buNone/>
              <a:defRPr sz="6400"/>
            </a:lvl4pPr>
            <a:lvl5pPr lvl="4" rtl="0">
              <a:spcBef>
                <a:spcPts val="0"/>
              </a:spcBef>
              <a:spcAft>
                <a:spcPts val="0"/>
              </a:spcAft>
              <a:buNone/>
              <a:defRPr sz="6400"/>
            </a:lvl5pPr>
            <a:lvl6pPr lvl="5" rtl="0">
              <a:spcBef>
                <a:spcPts val="0"/>
              </a:spcBef>
              <a:spcAft>
                <a:spcPts val="0"/>
              </a:spcAft>
              <a:buNone/>
              <a:defRPr sz="6400"/>
            </a:lvl6pPr>
            <a:lvl7pPr lvl="6" rtl="0">
              <a:spcBef>
                <a:spcPts val="0"/>
              </a:spcBef>
              <a:spcAft>
                <a:spcPts val="0"/>
              </a:spcAft>
              <a:buNone/>
              <a:defRPr sz="6400"/>
            </a:lvl7pPr>
            <a:lvl8pPr lvl="7" rtl="0">
              <a:spcBef>
                <a:spcPts val="0"/>
              </a:spcBef>
              <a:spcAft>
                <a:spcPts val="0"/>
              </a:spcAft>
              <a:buNone/>
              <a:defRPr sz="6400"/>
            </a:lvl8pPr>
            <a:lvl9pPr lvl="8" rtl="0">
              <a:spcBef>
                <a:spcPts val="0"/>
              </a:spcBef>
              <a:spcAft>
                <a:spcPts val="0"/>
              </a:spcAft>
              <a:buNone/>
              <a:defRPr sz="6400"/>
            </a:lvl9pPr>
          </a:lstStyle>
          <a:p>
            <a:endParaRPr/>
          </a:p>
        </p:txBody>
      </p:sp>
    </p:spTree>
    <p:extLst>
      <p:ext uri="{BB962C8B-B14F-4D97-AF65-F5344CB8AC3E}">
        <p14:creationId xmlns:p14="http://schemas.microsoft.com/office/powerpoint/2010/main" val="230982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592200" y="2238800"/>
            <a:ext cx="9007600" cy="2380400"/>
          </a:xfrm>
          <a:prstGeom prst="rect">
            <a:avLst/>
          </a:prstGeom>
        </p:spPr>
        <p:txBody>
          <a:bodyPr spcFirstLastPara="1" wrap="square" lIns="0" tIns="0" rIns="0" bIns="0" anchor="ctr" anchorCtr="0">
            <a:noAutofit/>
          </a:bodyPr>
          <a:lstStyle>
            <a:lvl1pPr lvl="0" algn="ctr" rtl="0">
              <a:spcBef>
                <a:spcPts val="0"/>
              </a:spcBef>
              <a:spcAft>
                <a:spcPts val="0"/>
              </a:spcAft>
              <a:buNone/>
              <a:defRPr sz="8000">
                <a:solidFill>
                  <a:srgbClr val="DD7E6B"/>
                </a:solidFill>
              </a:defRPr>
            </a:lvl1pPr>
            <a:lvl2pPr lvl="1" algn="ctr" rtl="0">
              <a:spcBef>
                <a:spcPts val="0"/>
              </a:spcBef>
              <a:spcAft>
                <a:spcPts val="0"/>
              </a:spcAft>
              <a:buNone/>
              <a:defRPr sz="8000">
                <a:solidFill>
                  <a:srgbClr val="DD7E6B"/>
                </a:solidFill>
              </a:defRPr>
            </a:lvl2pPr>
            <a:lvl3pPr lvl="2" algn="ctr" rtl="0">
              <a:spcBef>
                <a:spcPts val="0"/>
              </a:spcBef>
              <a:spcAft>
                <a:spcPts val="0"/>
              </a:spcAft>
              <a:buNone/>
              <a:defRPr sz="8000">
                <a:solidFill>
                  <a:srgbClr val="DD7E6B"/>
                </a:solidFill>
              </a:defRPr>
            </a:lvl3pPr>
            <a:lvl4pPr lvl="3" algn="ctr" rtl="0">
              <a:spcBef>
                <a:spcPts val="0"/>
              </a:spcBef>
              <a:spcAft>
                <a:spcPts val="0"/>
              </a:spcAft>
              <a:buNone/>
              <a:defRPr sz="8000">
                <a:solidFill>
                  <a:srgbClr val="DD7E6B"/>
                </a:solidFill>
              </a:defRPr>
            </a:lvl4pPr>
            <a:lvl5pPr lvl="4" algn="ctr" rtl="0">
              <a:spcBef>
                <a:spcPts val="0"/>
              </a:spcBef>
              <a:spcAft>
                <a:spcPts val="0"/>
              </a:spcAft>
              <a:buNone/>
              <a:defRPr sz="8000">
                <a:solidFill>
                  <a:srgbClr val="DD7E6B"/>
                </a:solidFill>
              </a:defRPr>
            </a:lvl5pPr>
            <a:lvl6pPr lvl="5" algn="ctr" rtl="0">
              <a:spcBef>
                <a:spcPts val="0"/>
              </a:spcBef>
              <a:spcAft>
                <a:spcPts val="0"/>
              </a:spcAft>
              <a:buNone/>
              <a:defRPr sz="8000">
                <a:solidFill>
                  <a:srgbClr val="DD7E6B"/>
                </a:solidFill>
              </a:defRPr>
            </a:lvl6pPr>
            <a:lvl7pPr lvl="6" algn="ctr" rtl="0">
              <a:spcBef>
                <a:spcPts val="0"/>
              </a:spcBef>
              <a:spcAft>
                <a:spcPts val="0"/>
              </a:spcAft>
              <a:buNone/>
              <a:defRPr sz="8000">
                <a:solidFill>
                  <a:srgbClr val="DD7E6B"/>
                </a:solidFill>
              </a:defRPr>
            </a:lvl7pPr>
            <a:lvl8pPr lvl="7" algn="ctr" rtl="0">
              <a:spcBef>
                <a:spcPts val="0"/>
              </a:spcBef>
              <a:spcAft>
                <a:spcPts val="0"/>
              </a:spcAft>
              <a:buNone/>
              <a:defRPr sz="8000">
                <a:solidFill>
                  <a:srgbClr val="DD7E6B"/>
                </a:solidFill>
              </a:defRPr>
            </a:lvl8pPr>
            <a:lvl9pPr lvl="8" algn="ctr" rtl="0">
              <a:spcBef>
                <a:spcPts val="0"/>
              </a:spcBef>
              <a:spcAft>
                <a:spcPts val="0"/>
              </a:spcAft>
              <a:buNone/>
              <a:defRPr sz="8000">
                <a:solidFill>
                  <a:srgbClr val="DD7E6B"/>
                </a:solidFill>
              </a:defRPr>
            </a:lvl9pPr>
          </a:lstStyle>
          <a:p>
            <a:endParaRPr/>
          </a:p>
        </p:txBody>
      </p:sp>
      <p:sp>
        <p:nvSpPr>
          <p:cNvPr id="71" name="Google Shape;71;p13"/>
          <p:cNvSpPr/>
          <p:nvPr/>
        </p:nvSpPr>
        <p:spPr>
          <a:xfrm rot="10800000" flipH="1">
            <a:off x="3101750" y="1161694"/>
            <a:ext cx="5988367" cy="4725372"/>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541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subTitle" idx="1"/>
          </p:nvPr>
        </p:nvSpPr>
        <p:spPr>
          <a:xfrm>
            <a:off x="3860733" y="3993967"/>
            <a:ext cx="4563200" cy="410000"/>
          </a:xfrm>
          <a:prstGeom prst="rect">
            <a:avLst/>
          </a:prstGeom>
        </p:spPr>
        <p:txBody>
          <a:bodyPr spcFirstLastPara="1" wrap="square" lIns="0" tIns="0" rIns="0" bIns="0" anchor="t" anchorCtr="0">
            <a:noAutofit/>
          </a:bodyPr>
          <a:lstStyle>
            <a:lvl1pPr lvl="0" algn="ctr" rtl="0">
              <a:spcBef>
                <a:spcPts val="0"/>
              </a:spcBef>
              <a:spcAft>
                <a:spcPts val="0"/>
              </a:spcAft>
              <a:buNone/>
              <a:defRPr sz="1600">
                <a:solidFill>
                  <a:srgbClr val="F3F3F3"/>
                </a:solidFill>
              </a:defRPr>
            </a:lvl1pPr>
            <a:lvl2pPr lvl="1" algn="ctr" rtl="0">
              <a:spcBef>
                <a:spcPts val="0"/>
              </a:spcBef>
              <a:spcAft>
                <a:spcPts val="0"/>
              </a:spcAft>
              <a:buNone/>
              <a:defRPr sz="1333">
                <a:solidFill>
                  <a:srgbClr val="F3F3F3"/>
                </a:solidFill>
              </a:defRPr>
            </a:lvl2pPr>
            <a:lvl3pPr lvl="2" algn="ctr" rtl="0">
              <a:spcBef>
                <a:spcPts val="0"/>
              </a:spcBef>
              <a:spcAft>
                <a:spcPts val="0"/>
              </a:spcAft>
              <a:buNone/>
              <a:defRPr sz="1333">
                <a:solidFill>
                  <a:srgbClr val="F3F3F3"/>
                </a:solidFill>
              </a:defRPr>
            </a:lvl3pPr>
            <a:lvl4pPr lvl="3" algn="ctr" rtl="0">
              <a:spcBef>
                <a:spcPts val="0"/>
              </a:spcBef>
              <a:spcAft>
                <a:spcPts val="0"/>
              </a:spcAft>
              <a:buNone/>
              <a:defRPr sz="1333">
                <a:solidFill>
                  <a:srgbClr val="F3F3F3"/>
                </a:solidFill>
              </a:defRPr>
            </a:lvl4pPr>
            <a:lvl5pPr lvl="4" algn="ctr" rtl="0">
              <a:spcBef>
                <a:spcPts val="0"/>
              </a:spcBef>
              <a:spcAft>
                <a:spcPts val="0"/>
              </a:spcAft>
              <a:buNone/>
              <a:defRPr sz="1333">
                <a:solidFill>
                  <a:srgbClr val="F3F3F3"/>
                </a:solidFill>
              </a:defRPr>
            </a:lvl5pPr>
            <a:lvl6pPr lvl="5" algn="ctr" rtl="0">
              <a:spcBef>
                <a:spcPts val="0"/>
              </a:spcBef>
              <a:spcAft>
                <a:spcPts val="0"/>
              </a:spcAft>
              <a:buNone/>
              <a:defRPr sz="1333">
                <a:solidFill>
                  <a:srgbClr val="F3F3F3"/>
                </a:solidFill>
              </a:defRPr>
            </a:lvl6pPr>
            <a:lvl7pPr lvl="6" algn="ctr" rtl="0">
              <a:spcBef>
                <a:spcPts val="0"/>
              </a:spcBef>
              <a:spcAft>
                <a:spcPts val="0"/>
              </a:spcAft>
              <a:buNone/>
              <a:defRPr sz="1333">
                <a:solidFill>
                  <a:srgbClr val="F3F3F3"/>
                </a:solidFill>
              </a:defRPr>
            </a:lvl7pPr>
            <a:lvl8pPr lvl="7" algn="ctr" rtl="0">
              <a:spcBef>
                <a:spcPts val="0"/>
              </a:spcBef>
              <a:spcAft>
                <a:spcPts val="0"/>
              </a:spcAft>
              <a:buNone/>
              <a:defRPr sz="1333">
                <a:solidFill>
                  <a:srgbClr val="F3F3F3"/>
                </a:solidFill>
              </a:defRPr>
            </a:lvl8pPr>
            <a:lvl9pPr lvl="8" algn="ctr" rtl="0">
              <a:spcBef>
                <a:spcPts val="0"/>
              </a:spcBef>
              <a:spcAft>
                <a:spcPts val="0"/>
              </a:spcAft>
              <a:buNone/>
              <a:defRPr sz="1333">
                <a:solidFill>
                  <a:srgbClr val="F3F3F3"/>
                </a:solidFill>
              </a:defRPr>
            </a:lvl9pPr>
          </a:lstStyle>
          <a:p>
            <a:endParaRPr/>
          </a:p>
        </p:txBody>
      </p:sp>
      <p:sp>
        <p:nvSpPr>
          <p:cNvPr id="76" name="Google Shape;76;p15"/>
          <p:cNvSpPr txBox="1">
            <a:spLocks noGrp="1"/>
          </p:cNvSpPr>
          <p:nvPr>
            <p:ph type="title" hasCustomPrompt="1"/>
          </p:nvPr>
        </p:nvSpPr>
        <p:spPr>
          <a:xfrm>
            <a:off x="2785000" y="2383000"/>
            <a:ext cx="6622000" cy="14852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9600">
                <a:solidFill>
                  <a:srgbClr val="F6B26B"/>
                </a:solidFill>
              </a:defRPr>
            </a:lvl1pPr>
            <a:lvl2pPr lvl="1" algn="ctr" rtl="0">
              <a:spcBef>
                <a:spcPts val="0"/>
              </a:spcBef>
              <a:spcAft>
                <a:spcPts val="0"/>
              </a:spcAft>
              <a:buClr>
                <a:srgbClr val="FFC39F"/>
              </a:buClr>
              <a:buSzPts val="6000"/>
              <a:buNone/>
              <a:defRPr sz="8000">
                <a:solidFill>
                  <a:srgbClr val="FFC39F"/>
                </a:solidFill>
              </a:defRPr>
            </a:lvl2pPr>
            <a:lvl3pPr lvl="2" algn="ctr" rtl="0">
              <a:spcBef>
                <a:spcPts val="0"/>
              </a:spcBef>
              <a:spcAft>
                <a:spcPts val="0"/>
              </a:spcAft>
              <a:buClr>
                <a:srgbClr val="FFC39F"/>
              </a:buClr>
              <a:buSzPts val="6000"/>
              <a:buNone/>
              <a:defRPr sz="8000">
                <a:solidFill>
                  <a:srgbClr val="FFC39F"/>
                </a:solidFill>
              </a:defRPr>
            </a:lvl3pPr>
            <a:lvl4pPr lvl="3" algn="ctr" rtl="0">
              <a:spcBef>
                <a:spcPts val="0"/>
              </a:spcBef>
              <a:spcAft>
                <a:spcPts val="0"/>
              </a:spcAft>
              <a:buClr>
                <a:srgbClr val="FFC39F"/>
              </a:buClr>
              <a:buSzPts val="6000"/>
              <a:buNone/>
              <a:defRPr sz="8000">
                <a:solidFill>
                  <a:srgbClr val="FFC39F"/>
                </a:solidFill>
              </a:defRPr>
            </a:lvl4pPr>
            <a:lvl5pPr lvl="4" algn="ctr" rtl="0">
              <a:spcBef>
                <a:spcPts val="0"/>
              </a:spcBef>
              <a:spcAft>
                <a:spcPts val="0"/>
              </a:spcAft>
              <a:buClr>
                <a:srgbClr val="FFC39F"/>
              </a:buClr>
              <a:buSzPts val="6000"/>
              <a:buNone/>
              <a:defRPr sz="8000">
                <a:solidFill>
                  <a:srgbClr val="FFC39F"/>
                </a:solidFill>
              </a:defRPr>
            </a:lvl5pPr>
            <a:lvl6pPr lvl="5" algn="ctr" rtl="0">
              <a:spcBef>
                <a:spcPts val="0"/>
              </a:spcBef>
              <a:spcAft>
                <a:spcPts val="0"/>
              </a:spcAft>
              <a:buClr>
                <a:srgbClr val="FFC39F"/>
              </a:buClr>
              <a:buSzPts val="6000"/>
              <a:buNone/>
              <a:defRPr sz="8000">
                <a:solidFill>
                  <a:srgbClr val="FFC39F"/>
                </a:solidFill>
              </a:defRPr>
            </a:lvl6pPr>
            <a:lvl7pPr lvl="6" algn="ctr" rtl="0">
              <a:spcBef>
                <a:spcPts val="0"/>
              </a:spcBef>
              <a:spcAft>
                <a:spcPts val="0"/>
              </a:spcAft>
              <a:buClr>
                <a:srgbClr val="FFC39F"/>
              </a:buClr>
              <a:buSzPts val="6000"/>
              <a:buNone/>
              <a:defRPr sz="8000">
                <a:solidFill>
                  <a:srgbClr val="FFC39F"/>
                </a:solidFill>
              </a:defRPr>
            </a:lvl7pPr>
            <a:lvl8pPr lvl="7" algn="ctr" rtl="0">
              <a:spcBef>
                <a:spcPts val="0"/>
              </a:spcBef>
              <a:spcAft>
                <a:spcPts val="0"/>
              </a:spcAft>
              <a:buClr>
                <a:srgbClr val="FFC39F"/>
              </a:buClr>
              <a:buSzPts val="6000"/>
              <a:buNone/>
              <a:defRPr sz="8000">
                <a:solidFill>
                  <a:srgbClr val="FFC39F"/>
                </a:solidFill>
              </a:defRPr>
            </a:lvl8pPr>
            <a:lvl9pPr lvl="8" algn="ctr" rtl="0">
              <a:spcBef>
                <a:spcPts val="0"/>
              </a:spcBef>
              <a:spcAft>
                <a:spcPts val="0"/>
              </a:spcAft>
              <a:buClr>
                <a:srgbClr val="FFC39F"/>
              </a:buClr>
              <a:buSzPts val="6000"/>
              <a:buNone/>
              <a:defRPr sz="8000">
                <a:solidFill>
                  <a:srgbClr val="FFC39F"/>
                </a:solidFill>
              </a:defRPr>
            </a:lvl9pPr>
          </a:lstStyle>
          <a:p>
            <a:r>
              <a:t>xx%</a:t>
            </a:r>
          </a:p>
        </p:txBody>
      </p:sp>
    </p:spTree>
    <p:extLst>
      <p:ext uri="{BB962C8B-B14F-4D97-AF65-F5344CB8AC3E}">
        <p14:creationId xmlns:p14="http://schemas.microsoft.com/office/powerpoint/2010/main" val="1298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subTitle" idx="1"/>
          </p:nvPr>
        </p:nvSpPr>
        <p:spPr>
          <a:xfrm>
            <a:off x="3769800" y="2184000"/>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6"/>
          <p:cNvSpPr txBox="1">
            <a:spLocks noGrp="1"/>
          </p:cNvSpPr>
          <p:nvPr>
            <p:ph type="subTitle" idx="2"/>
          </p:nvPr>
        </p:nvSpPr>
        <p:spPr>
          <a:xfrm>
            <a:off x="3769800" y="3778392"/>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6"/>
          <p:cNvSpPr txBox="1">
            <a:spLocks noGrp="1"/>
          </p:cNvSpPr>
          <p:nvPr>
            <p:ph type="subTitle" idx="3"/>
          </p:nvPr>
        </p:nvSpPr>
        <p:spPr>
          <a:xfrm>
            <a:off x="3769800" y="5393967"/>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1" name="Google Shape;81;p16"/>
          <p:cNvSpPr txBox="1">
            <a:spLocks noGrp="1"/>
          </p:cNvSpPr>
          <p:nvPr>
            <p:ph type="title" hasCustomPrompt="1"/>
          </p:nvPr>
        </p:nvSpPr>
        <p:spPr>
          <a:xfrm>
            <a:off x="3769800" y="1253600"/>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2" name="Google Shape;82;p16"/>
          <p:cNvSpPr txBox="1">
            <a:spLocks noGrp="1"/>
          </p:cNvSpPr>
          <p:nvPr>
            <p:ph type="title" idx="4" hasCustomPrompt="1"/>
          </p:nvPr>
        </p:nvSpPr>
        <p:spPr>
          <a:xfrm>
            <a:off x="3769800" y="2869164"/>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3" name="Google Shape;83;p16"/>
          <p:cNvSpPr txBox="1">
            <a:spLocks noGrp="1"/>
          </p:cNvSpPr>
          <p:nvPr>
            <p:ph type="title" idx="5" hasCustomPrompt="1"/>
          </p:nvPr>
        </p:nvSpPr>
        <p:spPr>
          <a:xfrm>
            <a:off x="3769800" y="4463565"/>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83107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290508"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dk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6" name="Google Shape;86;p17"/>
          <p:cNvSpPr txBox="1">
            <a:spLocks noGrp="1"/>
          </p:cNvSpPr>
          <p:nvPr>
            <p:ph type="subTitle" idx="1"/>
          </p:nvPr>
        </p:nvSpPr>
        <p:spPr>
          <a:xfrm>
            <a:off x="1010708"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8449192"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1"/>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8" name="Google Shape;88;p17"/>
          <p:cNvSpPr txBox="1">
            <a:spLocks noGrp="1"/>
          </p:cNvSpPr>
          <p:nvPr>
            <p:ph type="subTitle" idx="3"/>
          </p:nvPr>
        </p:nvSpPr>
        <p:spPr>
          <a:xfrm>
            <a:off x="8169392"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4868983"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3"/>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0" name="Google Shape;90;p17"/>
          <p:cNvSpPr txBox="1">
            <a:spLocks noGrp="1"/>
          </p:cNvSpPr>
          <p:nvPr>
            <p:ph type="subTitle" idx="5"/>
          </p:nvPr>
        </p:nvSpPr>
        <p:spPr>
          <a:xfrm>
            <a:off x="4589183"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4868983"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l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2" name="Google Shape;92;p17"/>
          <p:cNvSpPr txBox="1">
            <a:spLocks noGrp="1"/>
          </p:cNvSpPr>
          <p:nvPr>
            <p:ph type="subTitle" idx="7"/>
          </p:nvPr>
        </p:nvSpPr>
        <p:spPr>
          <a:xfrm>
            <a:off x="4589183"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1290508"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4" name="Google Shape;94;p17"/>
          <p:cNvSpPr txBox="1">
            <a:spLocks noGrp="1"/>
          </p:cNvSpPr>
          <p:nvPr>
            <p:ph type="subTitle" idx="9"/>
          </p:nvPr>
        </p:nvSpPr>
        <p:spPr>
          <a:xfrm>
            <a:off x="1010708"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8449192"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4"/>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6" name="Google Shape;96;p17"/>
          <p:cNvSpPr txBox="1">
            <a:spLocks noGrp="1"/>
          </p:cNvSpPr>
          <p:nvPr>
            <p:ph type="subTitle" idx="14"/>
          </p:nvPr>
        </p:nvSpPr>
        <p:spPr>
          <a:xfrm>
            <a:off x="8169392"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2319800" y="8767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251573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20017" y="2450667"/>
            <a:ext cx="209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2933" i="0">
                <a:solidFill>
                  <a:schemeClr val="dk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00" name="Google Shape;100;p18"/>
          <p:cNvSpPr txBox="1">
            <a:spLocks noGrp="1"/>
          </p:cNvSpPr>
          <p:nvPr>
            <p:ph type="subTitle" idx="1"/>
          </p:nvPr>
        </p:nvSpPr>
        <p:spPr>
          <a:xfrm>
            <a:off x="1520017"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115182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5">
  <p:cSld name="TITLE &amp; TEXT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712228" y="2450667"/>
            <a:ext cx="141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3F3F3"/>
              </a:buClr>
              <a:buSzPts val="2200"/>
              <a:buNone/>
              <a:defRPr sz="2933" i="0">
                <a:solidFill>
                  <a:schemeClr val="accent1"/>
                </a:solidFill>
              </a:defRPr>
            </a:lvl1pPr>
            <a:lvl2pPr lvl="1" rtl="0">
              <a:spcBef>
                <a:spcPts val="0"/>
              </a:spcBef>
              <a:spcAft>
                <a:spcPts val="0"/>
              </a:spcAft>
              <a:buClr>
                <a:srgbClr val="F3F3F3"/>
              </a:buClr>
              <a:buSzPts val="2500"/>
              <a:buNone/>
              <a:defRPr sz="3333">
                <a:solidFill>
                  <a:srgbClr val="F3F3F3"/>
                </a:solidFill>
              </a:defRPr>
            </a:lvl2pPr>
            <a:lvl3pPr lvl="2" rtl="0">
              <a:spcBef>
                <a:spcPts val="0"/>
              </a:spcBef>
              <a:spcAft>
                <a:spcPts val="0"/>
              </a:spcAft>
              <a:buClr>
                <a:srgbClr val="F3F3F3"/>
              </a:buClr>
              <a:buSzPts val="2500"/>
              <a:buNone/>
              <a:defRPr sz="3333">
                <a:solidFill>
                  <a:srgbClr val="F3F3F3"/>
                </a:solidFill>
              </a:defRPr>
            </a:lvl3pPr>
            <a:lvl4pPr lvl="3" rtl="0">
              <a:spcBef>
                <a:spcPts val="0"/>
              </a:spcBef>
              <a:spcAft>
                <a:spcPts val="0"/>
              </a:spcAft>
              <a:buClr>
                <a:srgbClr val="F3F3F3"/>
              </a:buClr>
              <a:buSzPts val="2500"/>
              <a:buNone/>
              <a:defRPr sz="3333">
                <a:solidFill>
                  <a:srgbClr val="F3F3F3"/>
                </a:solidFill>
              </a:defRPr>
            </a:lvl4pPr>
            <a:lvl5pPr lvl="4" rtl="0">
              <a:spcBef>
                <a:spcPts val="0"/>
              </a:spcBef>
              <a:spcAft>
                <a:spcPts val="0"/>
              </a:spcAft>
              <a:buClr>
                <a:srgbClr val="F3F3F3"/>
              </a:buClr>
              <a:buSzPts val="2500"/>
              <a:buNone/>
              <a:defRPr sz="3333">
                <a:solidFill>
                  <a:srgbClr val="F3F3F3"/>
                </a:solidFill>
              </a:defRPr>
            </a:lvl5pPr>
            <a:lvl6pPr lvl="5" rtl="0">
              <a:spcBef>
                <a:spcPts val="0"/>
              </a:spcBef>
              <a:spcAft>
                <a:spcPts val="0"/>
              </a:spcAft>
              <a:buClr>
                <a:srgbClr val="F3F3F3"/>
              </a:buClr>
              <a:buSzPts val="2500"/>
              <a:buNone/>
              <a:defRPr sz="3333">
                <a:solidFill>
                  <a:srgbClr val="F3F3F3"/>
                </a:solidFill>
              </a:defRPr>
            </a:lvl6pPr>
            <a:lvl7pPr lvl="6" rtl="0">
              <a:spcBef>
                <a:spcPts val="0"/>
              </a:spcBef>
              <a:spcAft>
                <a:spcPts val="0"/>
              </a:spcAft>
              <a:buClr>
                <a:srgbClr val="F3F3F3"/>
              </a:buClr>
              <a:buSzPts val="2500"/>
              <a:buNone/>
              <a:defRPr sz="3333">
                <a:solidFill>
                  <a:srgbClr val="F3F3F3"/>
                </a:solidFill>
              </a:defRPr>
            </a:lvl7pPr>
            <a:lvl8pPr lvl="7" rtl="0">
              <a:spcBef>
                <a:spcPts val="0"/>
              </a:spcBef>
              <a:spcAft>
                <a:spcPts val="0"/>
              </a:spcAft>
              <a:buClr>
                <a:srgbClr val="F3F3F3"/>
              </a:buClr>
              <a:buSzPts val="2500"/>
              <a:buNone/>
              <a:defRPr sz="3333">
                <a:solidFill>
                  <a:srgbClr val="F3F3F3"/>
                </a:solidFill>
              </a:defRPr>
            </a:lvl8pPr>
            <a:lvl9pPr lvl="8" rtl="0">
              <a:spcBef>
                <a:spcPts val="0"/>
              </a:spcBef>
              <a:spcAft>
                <a:spcPts val="0"/>
              </a:spcAft>
              <a:buClr>
                <a:srgbClr val="F3F3F3"/>
              </a:buClr>
              <a:buSzPts val="2500"/>
              <a:buNone/>
              <a:defRPr sz="3333">
                <a:solidFill>
                  <a:srgbClr val="F3F3F3"/>
                </a:solidFill>
              </a:defRPr>
            </a:lvl9pPr>
          </a:lstStyle>
          <a:p>
            <a:endParaRPr/>
          </a:p>
        </p:txBody>
      </p:sp>
      <p:sp>
        <p:nvSpPr>
          <p:cNvPr id="103" name="Google Shape;103;p19"/>
          <p:cNvSpPr txBox="1">
            <a:spLocks noGrp="1"/>
          </p:cNvSpPr>
          <p:nvPr>
            <p:ph type="subTitle" idx="1"/>
          </p:nvPr>
        </p:nvSpPr>
        <p:spPr>
          <a:xfrm>
            <a:off x="3032184"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220735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6">
  <p:cSld name="TITLE &amp; TEXT 6">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413432" y="2450667"/>
            <a:ext cx="1234800" cy="9408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2933" i="0">
                <a:solidFill>
                  <a:schemeClr val="lt2"/>
                </a:solidFill>
              </a:defRPr>
            </a:lvl1pPr>
            <a:lvl2pPr lvl="1" rtl="0">
              <a:spcBef>
                <a:spcPts val="0"/>
              </a:spcBef>
              <a:spcAft>
                <a:spcPts val="0"/>
              </a:spcAft>
              <a:buClr>
                <a:srgbClr val="FFC39F"/>
              </a:buClr>
              <a:buSzPts val="2500"/>
              <a:buNone/>
              <a:defRPr sz="3333">
                <a:solidFill>
                  <a:srgbClr val="FFC39F"/>
                </a:solidFill>
              </a:defRPr>
            </a:lvl2pPr>
            <a:lvl3pPr lvl="2" rtl="0">
              <a:spcBef>
                <a:spcPts val="0"/>
              </a:spcBef>
              <a:spcAft>
                <a:spcPts val="0"/>
              </a:spcAft>
              <a:buClr>
                <a:srgbClr val="FFC39F"/>
              </a:buClr>
              <a:buSzPts val="2500"/>
              <a:buNone/>
              <a:defRPr sz="3333">
                <a:solidFill>
                  <a:srgbClr val="FFC39F"/>
                </a:solidFill>
              </a:defRPr>
            </a:lvl3pPr>
            <a:lvl4pPr lvl="3" rtl="0">
              <a:spcBef>
                <a:spcPts val="0"/>
              </a:spcBef>
              <a:spcAft>
                <a:spcPts val="0"/>
              </a:spcAft>
              <a:buClr>
                <a:srgbClr val="FFC39F"/>
              </a:buClr>
              <a:buSzPts val="2500"/>
              <a:buNone/>
              <a:defRPr sz="3333">
                <a:solidFill>
                  <a:srgbClr val="FFC39F"/>
                </a:solidFill>
              </a:defRPr>
            </a:lvl4pPr>
            <a:lvl5pPr lvl="4" rtl="0">
              <a:spcBef>
                <a:spcPts val="0"/>
              </a:spcBef>
              <a:spcAft>
                <a:spcPts val="0"/>
              </a:spcAft>
              <a:buClr>
                <a:srgbClr val="FFC39F"/>
              </a:buClr>
              <a:buSzPts val="2500"/>
              <a:buNone/>
              <a:defRPr sz="3333">
                <a:solidFill>
                  <a:srgbClr val="FFC39F"/>
                </a:solidFill>
              </a:defRPr>
            </a:lvl5pPr>
            <a:lvl6pPr lvl="5" rtl="0">
              <a:spcBef>
                <a:spcPts val="0"/>
              </a:spcBef>
              <a:spcAft>
                <a:spcPts val="0"/>
              </a:spcAft>
              <a:buClr>
                <a:srgbClr val="FFC39F"/>
              </a:buClr>
              <a:buSzPts val="2500"/>
              <a:buNone/>
              <a:defRPr sz="3333">
                <a:solidFill>
                  <a:srgbClr val="FFC39F"/>
                </a:solidFill>
              </a:defRPr>
            </a:lvl6pPr>
            <a:lvl7pPr lvl="6" rtl="0">
              <a:spcBef>
                <a:spcPts val="0"/>
              </a:spcBef>
              <a:spcAft>
                <a:spcPts val="0"/>
              </a:spcAft>
              <a:buClr>
                <a:srgbClr val="FFC39F"/>
              </a:buClr>
              <a:buSzPts val="2500"/>
              <a:buNone/>
              <a:defRPr sz="3333">
                <a:solidFill>
                  <a:srgbClr val="FFC39F"/>
                </a:solidFill>
              </a:defRPr>
            </a:lvl7pPr>
            <a:lvl8pPr lvl="7" rtl="0">
              <a:spcBef>
                <a:spcPts val="0"/>
              </a:spcBef>
              <a:spcAft>
                <a:spcPts val="0"/>
              </a:spcAft>
              <a:buClr>
                <a:srgbClr val="FFC39F"/>
              </a:buClr>
              <a:buSzPts val="2500"/>
              <a:buNone/>
              <a:defRPr sz="3333">
                <a:solidFill>
                  <a:srgbClr val="FFC39F"/>
                </a:solidFill>
              </a:defRPr>
            </a:lvl8pPr>
            <a:lvl9pPr lvl="8" rtl="0">
              <a:spcBef>
                <a:spcPts val="0"/>
              </a:spcBef>
              <a:spcAft>
                <a:spcPts val="0"/>
              </a:spcAft>
              <a:buClr>
                <a:srgbClr val="FFC39F"/>
              </a:buClr>
              <a:buSzPts val="2500"/>
              <a:buNone/>
              <a:defRPr sz="3333">
                <a:solidFill>
                  <a:srgbClr val="FFC39F"/>
                </a:solidFill>
              </a:defRPr>
            </a:lvl9pPr>
          </a:lstStyle>
          <a:p>
            <a:endParaRPr/>
          </a:p>
        </p:txBody>
      </p:sp>
      <p:sp>
        <p:nvSpPr>
          <p:cNvPr id="106" name="Google Shape;106;p20"/>
          <p:cNvSpPr txBox="1">
            <a:spLocks noGrp="1"/>
          </p:cNvSpPr>
          <p:nvPr>
            <p:ph type="subTitle" idx="1"/>
          </p:nvPr>
        </p:nvSpPr>
        <p:spPr>
          <a:xfrm>
            <a:off x="7413417" y="3642349"/>
            <a:ext cx="2096800" cy="994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098305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flipH="1">
            <a:off x="3619133" y="2046800"/>
            <a:ext cx="4953600" cy="1358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rgbClr val="F9CB9C"/>
                </a:solidFill>
              </a:defRPr>
            </a:lvl1pPr>
            <a:lvl2pPr lvl="1" algn="r" rtl="0">
              <a:spcBef>
                <a:spcPts val="0"/>
              </a:spcBef>
              <a:spcAft>
                <a:spcPts val="0"/>
              </a:spcAft>
              <a:buSzPts val="3300"/>
              <a:buNone/>
              <a:defRPr sz="4400"/>
            </a:lvl2pPr>
            <a:lvl3pPr lvl="2" algn="r" rtl="0">
              <a:spcBef>
                <a:spcPts val="0"/>
              </a:spcBef>
              <a:spcAft>
                <a:spcPts val="0"/>
              </a:spcAft>
              <a:buSzPts val="3300"/>
              <a:buNone/>
              <a:defRPr sz="4400"/>
            </a:lvl3pPr>
            <a:lvl4pPr lvl="3" algn="r" rtl="0">
              <a:spcBef>
                <a:spcPts val="0"/>
              </a:spcBef>
              <a:spcAft>
                <a:spcPts val="0"/>
              </a:spcAft>
              <a:buSzPts val="3300"/>
              <a:buNone/>
              <a:defRPr sz="4400"/>
            </a:lvl4pPr>
            <a:lvl5pPr lvl="4" algn="r" rtl="0">
              <a:spcBef>
                <a:spcPts val="0"/>
              </a:spcBef>
              <a:spcAft>
                <a:spcPts val="0"/>
              </a:spcAft>
              <a:buSzPts val="3300"/>
              <a:buNone/>
              <a:defRPr sz="4400"/>
            </a:lvl5pPr>
            <a:lvl6pPr lvl="5" algn="r" rtl="0">
              <a:spcBef>
                <a:spcPts val="0"/>
              </a:spcBef>
              <a:spcAft>
                <a:spcPts val="0"/>
              </a:spcAft>
              <a:buSzPts val="3300"/>
              <a:buNone/>
              <a:defRPr sz="4400"/>
            </a:lvl6pPr>
            <a:lvl7pPr lvl="6" algn="r" rtl="0">
              <a:spcBef>
                <a:spcPts val="0"/>
              </a:spcBef>
              <a:spcAft>
                <a:spcPts val="0"/>
              </a:spcAft>
              <a:buSzPts val="3300"/>
              <a:buNone/>
              <a:defRPr sz="4400"/>
            </a:lvl7pPr>
            <a:lvl8pPr lvl="7" algn="r" rtl="0">
              <a:spcBef>
                <a:spcPts val="0"/>
              </a:spcBef>
              <a:spcAft>
                <a:spcPts val="0"/>
              </a:spcAft>
              <a:buSzPts val="3300"/>
              <a:buNone/>
              <a:defRPr sz="4400"/>
            </a:lvl8pPr>
            <a:lvl9pPr lvl="8" algn="r" rtl="0">
              <a:spcBef>
                <a:spcPts val="0"/>
              </a:spcBef>
              <a:spcAft>
                <a:spcPts val="0"/>
              </a:spcAft>
              <a:buSzPts val="3300"/>
              <a:buNone/>
              <a:defRPr sz="4400"/>
            </a:lvl9pPr>
          </a:lstStyle>
          <a:p>
            <a:endParaRPr/>
          </a:p>
        </p:txBody>
      </p:sp>
      <p:sp>
        <p:nvSpPr>
          <p:cNvPr id="109" name="Google Shape;109;p21"/>
          <p:cNvSpPr txBox="1">
            <a:spLocks noGrp="1"/>
          </p:cNvSpPr>
          <p:nvPr>
            <p:ph type="subTitle" idx="1"/>
          </p:nvPr>
        </p:nvSpPr>
        <p:spPr>
          <a:xfrm flipH="1">
            <a:off x="3462800" y="3671600"/>
            <a:ext cx="5266400" cy="11396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0" name="Google Shape;110;p21"/>
          <p:cNvSpPr txBox="1"/>
          <p:nvPr/>
        </p:nvSpPr>
        <p:spPr>
          <a:xfrm>
            <a:off x="1813400" y="5126700"/>
            <a:ext cx="8565200" cy="1139600"/>
          </a:xfrm>
          <a:prstGeom prst="rect">
            <a:avLst/>
          </a:prstGeom>
          <a:noFill/>
          <a:ln>
            <a:noFill/>
          </a:ln>
        </p:spPr>
        <p:txBody>
          <a:bodyPr spcFirstLastPara="1" wrap="square" lIns="121900" tIns="121900" rIns="121900" bIns="121900" anchor="b" anchorCtr="0">
            <a:noAutofit/>
          </a:bodyPr>
          <a:lstStyle/>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CREDITS: This presentation template was created by </a:t>
            </a:r>
            <a:r>
              <a:rPr lang="en" sz="1200" b="1">
                <a:solidFill>
                  <a:srgbClr val="FFFFFF"/>
                </a:solidFill>
                <a:uFill>
                  <a:noFill/>
                </a:uFill>
                <a:latin typeface="Barlow Semi Condensed"/>
                <a:ea typeface="Barlow Semi Condensed"/>
                <a:cs typeface="Barlow Semi Condensed"/>
                <a:sym typeface="Barlow Semi Condensed"/>
                <a:hlinkClick r:id="rId3">
                  <a:extLst>
                    <a:ext uri="{A12FA001-AC4F-418D-AE19-62706E023703}">
                      <ahyp:hlinkClr xmlns:ahyp="http://schemas.microsoft.com/office/drawing/2018/hyperlinkcolor" val="tx"/>
                    </a:ext>
                  </a:extLst>
                </a:hlinkClick>
              </a:rPr>
              <a:t>Slidesgo</a:t>
            </a:r>
            <a:r>
              <a:rPr lang="en" sz="1200">
                <a:solidFill>
                  <a:srgbClr val="FFFFFF"/>
                </a:solidFill>
                <a:latin typeface="Barlow Semi Condensed Light"/>
                <a:ea typeface="Barlow Semi Condensed Light"/>
                <a:cs typeface="Barlow Semi Condensed Light"/>
                <a:sym typeface="Barlow Semi Condensed Light"/>
              </a:rPr>
              <a:t>, including icons by </a:t>
            </a:r>
            <a:r>
              <a:rPr lang="en" sz="1200" b="1">
                <a:solidFill>
                  <a:srgbClr val="FFFFFF"/>
                </a:solidFill>
                <a:uFill>
                  <a:noFill/>
                </a:u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Flaticon</a:t>
            </a:r>
            <a:r>
              <a:rPr lang="en" sz="1200">
                <a:solidFill>
                  <a:srgbClr val="FFFFFF"/>
                </a:solidFill>
                <a:latin typeface="Barlow Semi Condensed Light"/>
                <a:ea typeface="Barlow Semi Condensed Light"/>
                <a:cs typeface="Barlow Semi Condensed Light"/>
                <a:sym typeface="Barlow Semi Condensed Light"/>
              </a:rPr>
              <a:t>, and infographics &amp; images by </a:t>
            </a:r>
            <a:r>
              <a:rPr lang="en" sz="1200">
                <a:solidFill>
                  <a:srgbClr val="FFFFFF"/>
                </a:solidFill>
                <a:uFill>
                  <a:noFill/>
                </a:uFill>
                <a:latin typeface="Barlow Semi Condensed Light"/>
                <a:ea typeface="Barlow Semi Condensed Light"/>
                <a:cs typeface="Barlow Semi Condensed Light"/>
                <a:sym typeface="Barlow Semi Condensed Light"/>
                <a:hlinkClick r:id="rId5">
                  <a:extLst>
                    <a:ext uri="{A12FA001-AC4F-418D-AE19-62706E023703}">
                      <ahyp:hlinkClr xmlns:ahyp="http://schemas.microsoft.com/office/drawing/2018/hyperlinkcolor" val="tx"/>
                    </a:ext>
                  </a:extLst>
                </a:hlinkClick>
              </a:rPr>
              <a:t>Freepik</a:t>
            </a:r>
            <a:r>
              <a:rPr lang="en" sz="1200">
                <a:solidFill>
                  <a:srgbClr val="FFFFFF"/>
                </a:solidFill>
                <a:latin typeface="Barlow Semi Condensed Light"/>
                <a:ea typeface="Barlow Semi Condensed Light"/>
                <a:cs typeface="Barlow Semi Condensed Light"/>
                <a:sym typeface="Barlow Semi Condensed Light"/>
              </a:rPr>
              <a:t>. </a:t>
            </a:r>
            <a:endParaRPr sz="1200">
              <a:solidFill>
                <a:srgbClr val="FFFFFF"/>
              </a:solidFill>
              <a:latin typeface="Barlow Semi Condensed Light"/>
              <a:ea typeface="Barlow Semi Condensed Light"/>
              <a:cs typeface="Barlow Semi Condensed Light"/>
              <a:sym typeface="Barlow Semi Condensed Light"/>
            </a:endParaRPr>
          </a:p>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Please keep this slide for attribution.</a:t>
            </a:r>
            <a:endParaRPr sz="1200">
              <a:solidFill>
                <a:srgbClr val="FFFFFF"/>
              </a:solidFill>
              <a:latin typeface="Barlow Semi Condensed Light"/>
              <a:ea typeface="Barlow Semi Condensed Light"/>
              <a:cs typeface="Barlow Semi Condensed Light"/>
              <a:sym typeface="Barlow Semi Condensed Light"/>
            </a:endParaRPr>
          </a:p>
        </p:txBody>
      </p:sp>
    </p:spTree>
    <p:extLst>
      <p:ext uri="{BB962C8B-B14F-4D97-AF65-F5344CB8AC3E}">
        <p14:creationId xmlns:p14="http://schemas.microsoft.com/office/powerpoint/2010/main" val="151873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TEXT">
  <p:cSld name="  TITLE &amp; 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1203200" y="1439467"/>
            <a:ext cx="9805200" cy="4838400"/>
          </a:xfrm>
          <a:prstGeom prst="rect">
            <a:avLst/>
          </a:prstGeom>
        </p:spPr>
        <p:txBody>
          <a:bodyPr spcFirstLastPara="1" wrap="square" lIns="0" tIns="0" rIns="0" bIns="0" anchor="ctr" anchorCtr="0">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a:endParaRPr/>
          </a:p>
        </p:txBody>
      </p:sp>
      <p:sp>
        <p:nvSpPr>
          <p:cNvPr id="16" name="Google Shape;16;p3"/>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588832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
  <p:cSld name="BACKGROUND ">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224305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343364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83600" y="2420548"/>
            <a:ext cx="38248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chemeClr val="accent6"/>
                </a:solidFill>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9" name="Google Shape;19;p4"/>
          <p:cNvSpPr txBox="1">
            <a:spLocks noGrp="1"/>
          </p:cNvSpPr>
          <p:nvPr>
            <p:ph type="subTitle" idx="1"/>
          </p:nvPr>
        </p:nvSpPr>
        <p:spPr>
          <a:xfrm>
            <a:off x="3863200" y="3825051"/>
            <a:ext cx="4465600" cy="6124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5F6F6"/>
                </a:solidFill>
              </a:defRPr>
            </a:lvl1pPr>
            <a:lvl2pPr lvl="1" algn="ctr" rtl="0">
              <a:spcBef>
                <a:spcPts val="0"/>
              </a:spcBef>
              <a:spcAft>
                <a:spcPts val="0"/>
              </a:spcAft>
              <a:buNone/>
              <a:defRPr sz="1867">
                <a:solidFill>
                  <a:srgbClr val="F5F6F6"/>
                </a:solidFill>
              </a:defRPr>
            </a:lvl2pPr>
            <a:lvl3pPr lvl="2" algn="ctr" rtl="0">
              <a:spcBef>
                <a:spcPts val="0"/>
              </a:spcBef>
              <a:spcAft>
                <a:spcPts val="0"/>
              </a:spcAft>
              <a:buNone/>
              <a:defRPr sz="1867">
                <a:solidFill>
                  <a:srgbClr val="F5F6F6"/>
                </a:solidFill>
              </a:defRPr>
            </a:lvl3pPr>
            <a:lvl4pPr lvl="3" algn="ctr" rtl="0">
              <a:spcBef>
                <a:spcPts val="0"/>
              </a:spcBef>
              <a:spcAft>
                <a:spcPts val="0"/>
              </a:spcAft>
              <a:buNone/>
              <a:defRPr sz="1867">
                <a:solidFill>
                  <a:srgbClr val="F5F6F6"/>
                </a:solidFill>
              </a:defRPr>
            </a:lvl4pPr>
            <a:lvl5pPr lvl="4" algn="ctr" rtl="0">
              <a:spcBef>
                <a:spcPts val="0"/>
              </a:spcBef>
              <a:spcAft>
                <a:spcPts val="0"/>
              </a:spcAft>
              <a:buNone/>
              <a:defRPr sz="1867">
                <a:solidFill>
                  <a:srgbClr val="F5F6F6"/>
                </a:solidFill>
              </a:defRPr>
            </a:lvl5pPr>
            <a:lvl6pPr lvl="5" algn="ctr" rtl="0">
              <a:spcBef>
                <a:spcPts val="0"/>
              </a:spcBef>
              <a:spcAft>
                <a:spcPts val="0"/>
              </a:spcAft>
              <a:buNone/>
              <a:defRPr sz="1867">
                <a:solidFill>
                  <a:srgbClr val="F5F6F6"/>
                </a:solidFill>
              </a:defRPr>
            </a:lvl6pPr>
            <a:lvl7pPr lvl="6" algn="ctr" rtl="0">
              <a:spcBef>
                <a:spcPts val="0"/>
              </a:spcBef>
              <a:spcAft>
                <a:spcPts val="0"/>
              </a:spcAft>
              <a:buNone/>
              <a:defRPr sz="1867">
                <a:solidFill>
                  <a:srgbClr val="F5F6F6"/>
                </a:solidFill>
              </a:defRPr>
            </a:lvl7pPr>
            <a:lvl8pPr lvl="7" algn="ctr" rtl="0">
              <a:spcBef>
                <a:spcPts val="0"/>
              </a:spcBef>
              <a:spcAft>
                <a:spcPts val="0"/>
              </a:spcAft>
              <a:buNone/>
              <a:defRPr sz="1867">
                <a:solidFill>
                  <a:srgbClr val="F5F6F6"/>
                </a:solidFill>
              </a:defRPr>
            </a:lvl8pPr>
            <a:lvl9pPr lvl="8" algn="ctr" rtl="0">
              <a:spcBef>
                <a:spcPts val="0"/>
              </a:spcBef>
              <a:spcAft>
                <a:spcPts val="0"/>
              </a:spcAft>
              <a:buNone/>
              <a:defRPr sz="1867">
                <a:solidFill>
                  <a:srgbClr val="F5F6F6"/>
                </a:solidFill>
              </a:defRPr>
            </a:lvl9pPr>
          </a:lstStyle>
          <a:p>
            <a:endParaRPr/>
          </a:p>
        </p:txBody>
      </p:sp>
      <p:grpSp>
        <p:nvGrpSpPr>
          <p:cNvPr id="20" name="Google Shape;20;p4"/>
          <p:cNvGrpSpPr/>
          <p:nvPr/>
        </p:nvGrpSpPr>
        <p:grpSpPr>
          <a:xfrm rot="10800000" flipH="1">
            <a:off x="3101750" y="1161694"/>
            <a:ext cx="5988367" cy="4725372"/>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790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213600" y="3979200"/>
            <a:ext cx="3764800" cy="487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2133" i="0">
                <a:solidFill>
                  <a:srgbClr val="DD7E6B"/>
                </a:solidFill>
              </a:defRPr>
            </a:lvl1pPr>
            <a:lvl2pPr lvl="1"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lvl1pPr lvl="0" algn="ctr" rtl="0">
              <a:spcBef>
                <a:spcPts val="0"/>
              </a:spcBef>
              <a:spcAft>
                <a:spcPts val="0"/>
              </a:spcAft>
              <a:buNone/>
              <a:defRPr sz="2400">
                <a:solidFill>
                  <a:srgbClr val="F3F3F3"/>
                </a:solidFill>
              </a:defRPr>
            </a:lvl1pPr>
            <a:lvl2pPr lvl="1" algn="ctr" rtl="0">
              <a:spcBef>
                <a:spcPts val="0"/>
              </a:spcBef>
              <a:spcAft>
                <a:spcPts val="0"/>
              </a:spcAft>
              <a:buNone/>
              <a:defRPr sz="2400">
                <a:solidFill>
                  <a:srgbClr val="F3F3F3"/>
                </a:solidFill>
              </a:defRPr>
            </a:lvl2pPr>
            <a:lvl3pPr lvl="2" algn="ctr" rtl="0">
              <a:spcBef>
                <a:spcPts val="0"/>
              </a:spcBef>
              <a:spcAft>
                <a:spcPts val="0"/>
              </a:spcAft>
              <a:buNone/>
              <a:defRPr sz="2400">
                <a:solidFill>
                  <a:srgbClr val="F3F3F3"/>
                </a:solidFill>
              </a:defRPr>
            </a:lvl3pPr>
            <a:lvl4pPr lvl="3" algn="ctr" rtl="0">
              <a:spcBef>
                <a:spcPts val="0"/>
              </a:spcBef>
              <a:spcAft>
                <a:spcPts val="0"/>
              </a:spcAft>
              <a:buNone/>
              <a:defRPr sz="2400">
                <a:solidFill>
                  <a:srgbClr val="F3F3F3"/>
                </a:solidFill>
              </a:defRPr>
            </a:lvl4pPr>
            <a:lvl5pPr lvl="4" algn="ctr" rtl="0">
              <a:spcBef>
                <a:spcPts val="0"/>
              </a:spcBef>
              <a:spcAft>
                <a:spcPts val="0"/>
              </a:spcAft>
              <a:buNone/>
              <a:defRPr sz="2400">
                <a:solidFill>
                  <a:srgbClr val="F3F3F3"/>
                </a:solidFill>
              </a:defRPr>
            </a:lvl5pPr>
            <a:lvl6pPr lvl="5" algn="ctr" rtl="0">
              <a:spcBef>
                <a:spcPts val="0"/>
              </a:spcBef>
              <a:spcAft>
                <a:spcPts val="0"/>
              </a:spcAft>
              <a:buNone/>
              <a:defRPr sz="2400">
                <a:solidFill>
                  <a:srgbClr val="F3F3F3"/>
                </a:solidFill>
              </a:defRPr>
            </a:lvl6pPr>
            <a:lvl7pPr lvl="6" algn="ctr" rtl="0">
              <a:spcBef>
                <a:spcPts val="0"/>
              </a:spcBef>
              <a:spcAft>
                <a:spcPts val="0"/>
              </a:spcAft>
              <a:buNone/>
              <a:defRPr sz="2400">
                <a:solidFill>
                  <a:srgbClr val="F3F3F3"/>
                </a:solidFill>
              </a:defRPr>
            </a:lvl7pPr>
            <a:lvl8pPr lvl="7" algn="ctr" rtl="0">
              <a:spcBef>
                <a:spcPts val="0"/>
              </a:spcBef>
              <a:spcAft>
                <a:spcPts val="0"/>
              </a:spcAft>
              <a:buNone/>
              <a:defRPr sz="2400">
                <a:solidFill>
                  <a:srgbClr val="F3F3F3"/>
                </a:solidFill>
              </a:defRPr>
            </a:lvl8pPr>
            <a:lvl9pPr lvl="8" algn="ctr" rtl="0">
              <a:spcBef>
                <a:spcPts val="0"/>
              </a:spcBef>
              <a:spcAft>
                <a:spcPts val="0"/>
              </a:spcAft>
              <a:buNone/>
              <a:defRPr sz="2400">
                <a:solidFill>
                  <a:srgbClr val="F3F3F3"/>
                </a:solidFill>
              </a:defRPr>
            </a:lvl9pPr>
          </a:lstStyle>
          <a:p>
            <a:endParaRPr/>
          </a:p>
        </p:txBody>
      </p:sp>
    </p:spTree>
    <p:extLst>
      <p:ext uri="{BB962C8B-B14F-4D97-AF65-F5344CB8AC3E}">
        <p14:creationId xmlns:p14="http://schemas.microsoft.com/office/powerpoint/2010/main" val="68570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213333" y="1978033"/>
            <a:ext cx="2636800" cy="562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2133" i="0"/>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8" name="Google Shape;28;p6"/>
          <p:cNvSpPr txBox="1">
            <a:spLocks noGrp="1"/>
          </p:cNvSpPr>
          <p:nvPr>
            <p:ph type="subTitle" idx="1"/>
          </p:nvPr>
        </p:nvSpPr>
        <p:spPr>
          <a:xfrm>
            <a:off x="3407333"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6341857" y="197802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0" name="Google Shape;30;p6"/>
          <p:cNvSpPr txBox="1">
            <a:spLocks noGrp="1"/>
          </p:cNvSpPr>
          <p:nvPr>
            <p:ph type="subTitle" idx="3"/>
          </p:nvPr>
        </p:nvSpPr>
        <p:spPr>
          <a:xfrm>
            <a:off x="6535857"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6341857"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2" name="Google Shape;32;p6"/>
          <p:cNvSpPr txBox="1">
            <a:spLocks noGrp="1"/>
          </p:cNvSpPr>
          <p:nvPr>
            <p:ph type="subTitle" idx="5"/>
          </p:nvPr>
        </p:nvSpPr>
        <p:spPr>
          <a:xfrm>
            <a:off x="6535857"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3213333"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txBox="1">
            <a:spLocks noGrp="1"/>
          </p:cNvSpPr>
          <p:nvPr>
            <p:ph type="title" idx="7" hasCustomPrompt="1"/>
          </p:nvPr>
        </p:nvSpPr>
        <p:spPr>
          <a:xfrm>
            <a:off x="6341857"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5" name="Google Shape;35;p6"/>
          <p:cNvSpPr txBox="1">
            <a:spLocks noGrp="1"/>
          </p:cNvSpPr>
          <p:nvPr>
            <p:ph type="title" idx="8" hasCustomPrompt="1"/>
          </p:nvPr>
        </p:nvSpPr>
        <p:spPr>
          <a:xfrm>
            <a:off x="6624657" y="3978671"/>
            <a:ext cx="2071200" cy="9304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9600">
                <a:solidFill>
                  <a:srgbClr val="F9CB9C"/>
                </a:solidFill>
              </a:defRPr>
            </a:lvl1pPr>
            <a:lvl2pPr lvl="1" rtl="0">
              <a:spcBef>
                <a:spcPts val="0"/>
              </a:spcBef>
              <a:spcAft>
                <a:spcPts val="0"/>
              </a:spcAft>
              <a:buClr>
                <a:srgbClr val="F9CB9C"/>
              </a:buClr>
              <a:buSzPts val="7200"/>
              <a:buNone/>
              <a:defRPr sz="9600">
                <a:solidFill>
                  <a:srgbClr val="F9CB9C"/>
                </a:solidFill>
              </a:defRPr>
            </a:lvl2pPr>
            <a:lvl3pPr lvl="2" rtl="0">
              <a:spcBef>
                <a:spcPts val="0"/>
              </a:spcBef>
              <a:spcAft>
                <a:spcPts val="0"/>
              </a:spcAft>
              <a:buClr>
                <a:srgbClr val="F9CB9C"/>
              </a:buClr>
              <a:buSzPts val="7200"/>
              <a:buNone/>
              <a:defRPr sz="9600">
                <a:solidFill>
                  <a:srgbClr val="F9CB9C"/>
                </a:solidFill>
              </a:defRPr>
            </a:lvl3pPr>
            <a:lvl4pPr lvl="3" rtl="0">
              <a:spcBef>
                <a:spcPts val="0"/>
              </a:spcBef>
              <a:spcAft>
                <a:spcPts val="0"/>
              </a:spcAft>
              <a:buClr>
                <a:srgbClr val="F9CB9C"/>
              </a:buClr>
              <a:buSzPts val="7200"/>
              <a:buNone/>
              <a:defRPr sz="9600">
                <a:solidFill>
                  <a:srgbClr val="F9CB9C"/>
                </a:solidFill>
              </a:defRPr>
            </a:lvl4pPr>
            <a:lvl5pPr lvl="4" rtl="0">
              <a:spcBef>
                <a:spcPts val="0"/>
              </a:spcBef>
              <a:spcAft>
                <a:spcPts val="0"/>
              </a:spcAft>
              <a:buClr>
                <a:srgbClr val="F9CB9C"/>
              </a:buClr>
              <a:buSzPts val="7200"/>
              <a:buNone/>
              <a:defRPr sz="9600">
                <a:solidFill>
                  <a:srgbClr val="F9CB9C"/>
                </a:solidFill>
              </a:defRPr>
            </a:lvl5pPr>
            <a:lvl6pPr lvl="5" rtl="0">
              <a:spcBef>
                <a:spcPts val="0"/>
              </a:spcBef>
              <a:spcAft>
                <a:spcPts val="0"/>
              </a:spcAft>
              <a:buClr>
                <a:srgbClr val="F9CB9C"/>
              </a:buClr>
              <a:buSzPts val="7200"/>
              <a:buNone/>
              <a:defRPr sz="9600">
                <a:solidFill>
                  <a:srgbClr val="F9CB9C"/>
                </a:solidFill>
              </a:defRPr>
            </a:lvl6pPr>
            <a:lvl7pPr lvl="6" rtl="0">
              <a:spcBef>
                <a:spcPts val="0"/>
              </a:spcBef>
              <a:spcAft>
                <a:spcPts val="0"/>
              </a:spcAft>
              <a:buClr>
                <a:srgbClr val="F9CB9C"/>
              </a:buClr>
              <a:buSzPts val="7200"/>
              <a:buNone/>
              <a:defRPr sz="9600">
                <a:solidFill>
                  <a:srgbClr val="F9CB9C"/>
                </a:solidFill>
              </a:defRPr>
            </a:lvl7pPr>
            <a:lvl8pPr lvl="7" rtl="0">
              <a:spcBef>
                <a:spcPts val="0"/>
              </a:spcBef>
              <a:spcAft>
                <a:spcPts val="0"/>
              </a:spcAft>
              <a:buClr>
                <a:srgbClr val="F9CB9C"/>
              </a:buClr>
              <a:buSzPts val="7200"/>
              <a:buNone/>
              <a:defRPr sz="9600">
                <a:solidFill>
                  <a:srgbClr val="F9CB9C"/>
                </a:solidFill>
              </a:defRPr>
            </a:lvl8pPr>
            <a:lvl9pPr lvl="8" rtl="0">
              <a:spcBef>
                <a:spcPts val="0"/>
              </a:spcBef>
              <a:spcAft>
                <a:spcPts val="0"/>
              </a:spcAft>
              <a:buClr>
                <a:srgbClr val="F9CB9C"/>
              </a:buClr>
              <a:buSzPts val="7200"/>
              <a:buNone/>
              <a:defRPr sz="9600">
                <a:solidFill>
                  <a:srgbClr val="F9CB9C"/>
                </a:solidFill>
              </a:defRPr>
            </a:lvl9pPr>
          </a:lstStyle>
          <a:p>
            <a:r>
              <a:t>xx%</a:t>
            </a:r>
          </a:p>
        </p:txBody>
      </p:sp>
      <p:sp>
        <p:nvSpPr>
          <p:cNvPr id="36" name="Google Shape;36;p6"/>
          <p:cNvSpPr txBox="1">
            <a:spLocks noGrp="1"/>
          </p:cNvSpPr>
          <p:nvPr>
            <p:ph type="title" idx="9"/>
          </p:nvPr>
        </p:nvSpPr>
        <p:spPr>
          <a:xfrm>
            <a:off x="3213333"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7" name="Google Shape;37;p6"/>
          <p:cNvSpPr txBox="1">
            <a:spLocks noGrp="1"/>
          </p:cNvSpPr>
          <p:nvPr>
            <p:ph type="subTitle" idx="13"/>
          </p:nvPr>
        </p:nvSpPr>
        <p:spPr>
          <a:xfrm>
            <a:off x="3407333"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3213333" y="39786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947643593"/>
      </p:ext>
    </p:extLst>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849401" y="1776300"/>
            <a:ext cx="4493200" cy="2990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41" name="Google Shape;41;p7"/>
          <p:cNvSpPr txBox="1">
            <a:spLocks noGrp="1"/>
          </p:cNvSpPr>
          <p:nvPr>
            <p:ph type="subTitle" idx="1"/>
          </p:nvPr>
        </p:nvSpPr>
        <p:spPr>
          <a:xfrm>
            <a:off x="3306801" y="4830601"/>
            <a:ext cx="5578400" cy="4736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3F3F3"/>
                </a:solidFill>
              </a:defRPr>
            </a:lvl1pPr>
            <a:lvl2pPr lvl="1" algn="ctr" rtl="0">
              <a:spcBef>
                <a:spcPts val="0"/>
              </a:spcBef>
              <a:spcAft>
                <a:spcPts val="0"/>
              </a:spcAft>
              <a:buNone/>
              <a:defRPr sz="1867">
                <a:solidFill>
                  <a:srgbClr val="F3F3F3"/>
                </a:solidFill>
              </a:defRPr>
            </a:lvl2pPr>
            <a:lvl3pPr lvl="2" algn="ctr" rtl="0">
              <a:spcBef>
                <a:spcPts val="0"/>
              </a:spcBef>
              <a:spcAft>
                <a:spcPts val="0"/>
              </a:spcAft>
              <a:buNone/>
              <a:defRPr sz="1867">
                <a:solidFill>
                  <a:srgbClr val="F3F3F3"/>
                </a:solidFill>
              </a:defRPr>
            </a:lvl3pPr>
            <a:lvl4pPr lvl="3" algn="ctr" rtl="0">
              <a:spcBef>
                <a:spcPts val="0"/>
              </a:spcBef>
              <a:spcAft>
                <a:spcPts val="0"/>
              </a:spcAft>
              <a:buNone/>
              <a:defRPr sz="1867">
                <a:solidFill>
                  <a:srgbClr val="F3F3F3"/>
                </a:solidFill>
              </a:defRPr>
            </a:lvl4pPr>
            <a:lvl5pPr lvl="4" algn="ctr" rtl="0">
              <a:spcBef>
                <a:spcPts val="0"/>
              </a:spcBef>
              <a:spcAft>
                <a:spcPts val="0"/>
              </a:spcAft>
              <a:buNone/>
              <a:defRPr sz="1867">
                <a:solidFill>
                  <a:srgbClr val="F3F3F3"/>
                </a:solidFill>
              </a:defRPr>
            </a:lvl5pPr>
            <a:lvl6pPr lvl="5" algn="ctr" rtl="0">
              <a:spcBef>
                <a:spcPts val="0"/>
              </a:spcBef>
              <a:spcAft>
                <a:spcPts val="0"/>
              </a:spcAft>
              <a:buNone/>
              <a:defRPr sz="1867">
                <a:solidFill>
                  <a:srgbClr val="F3F3F3"/>
                </a:solidFill>
              </a:defRPr>
            </a:lvl6pPr>
            <a:lvl7pPr lvl="6" algn="ctr" rtl="0">
              <a:spcBef>
                <a:spcPts val="0"/>
              </a:spcBef>
              <a:spcAft>
                <a:spcPts val="0"/>
              </a:spcAft>
              <a:buNone/>
              <a:defRPr sz="1867">
                <a:solidFill>
                  <a:srgbClr val="F3F3F3"/>
                </a:solidFill>
              </a:defRPr>
            </a:lvl7pPr>
            <a:lvl8pPr lvl="7" algn="ctr" rtl="0">
              <a:spcBef>
                <a:spcPts val="0"/>
              </a:spcBef>
              <a:spcAft>
                <a:spcPts val="0"/>
              </a:spcAft>
              <a:buNone/>
              <a:defRPr sz="1867">
                <a:solidFill>
                  <a:srgbClr val="F3F3F3"/>
                </a:solidFill>
              </a:defRPr>
            </a:lvl8pPr>
            <a:lvl9pPr lvl="8" algn="ctr" rtl="0">
              <a:spcBef>
                <a:spcPts val="0"/>
              </a:spcBef>
              <a:spcAft>
                <a:spcPts val="0"/>
              </a:spcAft>
              <a:buNone/>
              <a:defRPr sz="1867">
                <a:solidFill>
                  <a:srgbClr val="F3F3F3"/>
                </a:solidFill>
              </a:defRPr>
            </a:lvl9pPr>
          </a:lstStyle>
          <a:p>
            <a:endParaRPr/>
          </a:p>
        </p:txBody>
      </p:sp>
      <p:grpSp>
        <p:nvGrpSpPr>
          <p:cNvPr id="42" name="Google Shape;42;p7"/>
          <p:cNvGrpSpPr/>
          <p:nvPr/>
        </p:nvGrpSpPr>
        <p:grpSpPr>
          <a:xfrm rot="10800000">
            <a:off x="3101750" y="1161694"/>
            <a:ext cx="5988367" cy="4725372"/>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46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2">
  <p:cSld name="TITLE &amp; TEXT 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219200" y="1617833"/>
            <a:ext cx="3888800" cy="1377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44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1219200" y="3439733"/>
            <a:ext cx="8020800" cy="2598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867">
                <a:solidFill>
                  <a:srgbClr val="F3F3F3"/>
                </a:solidFill>
              </a:defRPr>
            </a:lvl1pPr>
            <a:lvl2pPr lvl="1" rtl="0">
              <a:lnSpc>
                <a:spcPct val="115000"/>
              </a:lnSpc>
              <a:spcBef>
                <a:spcPts val="0"/>
              </a:spcBef>
              <a:spcAft>
                <a:spcPts val="0"/>
              </a:spcAft>
              <a:buNone/>
              <a:defRPr sz="1867">
                <a:solidFill>
                  <a:srgbClr val="F3F3F3"/>
                </a:solidFill>
              </a:defRPr>
            </a:lvl2pPr>
            <a:lvl3pPr lvl="2" rtl="0">
              <a:lnSpc>
                <a:spcPct val="115000"/>
              </a:lnSpc>
              <a:spcBef>
                <a:spcPts val="0"/>
              </a:spcBef>
              <a:spcAft>
                <a:spcPts val="0"/>
              </a:spcAft>
              <a:buNone/>
              <a:defRPr sz="1867">
                <a:solidFill>
                  <a:srgbClr val="F3F3F3"/>
                </a:solidFill>
              </a:defRPr>
            </a:lvl3pPr>
            <a:lvl4pPr lvl="3" rtl="0">
              <a:lnSpc>
                <a:spcPct val="115000"/>
              </a:lnSpc>
              <a:spcBef>
                <a:spcPts val="0"/>
              </a:spcBef>
              <a:spcAft>
                <a:spcPts val="0"/>
              </a:spcAft>
              <a:buNone/>
              <a:defRPr sz="1867">
                <a:solidFill>
                  <a:srgbClr val="F3F3F3"/>
                </a:solidFill>
              </a:defRPr>
            </a:lvl4pPr>
            <a:lvl5pPr lvl="4" rtl="0">
              <a:lnSpc>
                <a:spcPct val="115000"/>
              </a:lnSpc>
              <a:spcBef>
                <a:spcPts val="0"/>
              </a:spcBef>
              <a:spcAft>
                <a:spcPts val="0"/>
              </a:spcAft>
              <a:buNone/>
              <a:defRPr sz="1867">
                <a:solidFill>
                  <a:srgbClr val="F3F3F3"/>
                </a:solidFill>
              </a:defRPr>
            </a:lvl5pPr>
            <a:lvl6pPr lvl="5" rtl="0">
              <a:lnSpc>
                <a:spcPct val="115000"/>
              </a:lnSpc>
              <a:spcBef>
                <a:spcPts val="0"/>
              </a:spcBef>
              <a:spcAft>
                <a:spcPts val="0"/>
              </a:spcAft>
              <a:buNone/>
              <a:defRPr sz="1867">
                <a:solidFill>
                  <a:srgbClr val="F3F3F3"/>
                </a:solidFill>
              </a:defRPr>
            </a:lvl6pPr>
            <a:lvl7pPr lvl="6" rtl="0">
              <a:lnSpc>
                <a:spcPct val="115000"/>
              </a:lnSpc>
              <a:spcBef>
                <a:spcPts val="0"/>
              </a:spcBef>
              <a:spcAft>
                <a:spcPts val="0"/>
              </a:spcAft>
              <a:buNone/>
              <a:defRPr sz="1867">
                <a:solidFill>
                  <a:srgbClr val="F3F3F3"/>
                </a:solidFill>
              </a:defRPr>
            </a:lvl7pPr>
            <a:lvl8pPr lvl="7" rtl="0">
              <a:lnSpc>
                <a:spcPct val="115000"/>
              </a:lnSpc>
              <a:spcBef>
                <a:spcPts val="0"/>
              </a:spcBef>
              <a:spcAft>
                <a:spcPts val="0"/>
              </a:spcAft>
              <a:buNone/>
              <a:defRPr sz="1867">
                <a:solidFill>
                  <a:srgbClr val="F3F3F3"/>
                </a:solidFill>
              </a:defRPr>
            </a:lvl8pPr>
            <a:lvl9pPr lvl="8" rtl="0">
              <a:lnSpc>
                <a:spcPct val="115000"/>
              </a:lnSpc>
              <a:spcBef>
                <a:spcPts val="0"/>
              </a:spcBef>
              <a:spcAft>
                <a:spcPts val="0"/>
              </a:spcAft>
              <a:buNone/>
              <a:defRPr sz="1867">
                <a:solidFill>
                  <a:srgbClr val="F3F3F3"/>
                </a:solidFill>
              </a:defRPr>
            </a:lvl9pPr>
          </a:lstStyle>
          <a:p>
            <a:endParaRPr/>
          </a:p>
        </p:txBody>
      </p:sp>
      <p:sp>
        <p:nvSpPr>
          <p:cNvPr id="48" name="Google Shape;48;p8"/>
          <p:cNvSpPr/>
          <p:nvPr/>
        </p:nvSpPr>
        <p:spPr>
          <a:xfrm flipH="1">
            <a:off x="487917" y="642364"/>
            <a:ext cx="2666347" cy="2103993"/>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flipH="1">
            <a:off x="964346" y="859037"/>
            <a:ext cx="1906748" cy="1582167"/>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9316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1808747"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2" name="Google Shape;52;p9"/>
          <p:cNvSpPr txBox="1">
            <a:spLocks noGrp="1"/>
          </p:cNvSpPr>
          <p:nvPr>
            <p:ph type="title"/>
          </p:nvPr>
        </p:nvSpPr>
        <p:spPr>
          <a:xfrm>
            <a:off x="2710747"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dk2"/>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3" name="Google Shape;53;p9"/>
          <p:cNvSpPr txBox="1">
            <a:spLocks noGrp="1"/>
          </p:cNvSpPr>
          <p:nvPr>
            <p:ph type="subTitle" idx="2"/>
          </p:nvPr>
        </p:nvSpPr>
        <p:spPr>
          <a:xfrm>
            <a:off x="6577451"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 name="Google Shape;54;p9"/>
          <p:cNvSpPr txBox="1">
            <a:spLocks noGrp="1"/>
          </p:cNvSpPr>
          <p:nvPr>
            <p:ph type="title" idx="3"/>
          </p:nvPr>
        </p:nvSpPr>
        <p:spPr>
          <a:xfrm>
            <a:off x="7479451"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accent6"/>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5" name="Google Shape;55;p9"/>
          <p:cNvSpPr txBox="1">
            <a:spLocks noGrp="1"/>
          </p:cNvSpPr>
          <p:nvPr>
            <p:ph type="title" idx="4"/>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16729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1"/>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8" name="Google Shape;58;p10"/>
          <p:cNvSpPr txBox="1">
            <a:spLocks noGrp="1"/>
          </p:cNvSpPr>
          <p:nvPr>
            <p:ph type="subTitle" idx="1"/>
          </p:nvPr>
        </p:nvSpPr>
        <p:spPr>
          <a:xfrm>
            <a:off x="1609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2"/>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0" name="Google Shape;60;p10"/>
          <p:cNvSpPr txBox="1">
            <a:spLocks noGrp="1"/>
          </p:cNvSpPr>
          <p:nvPr>
            <p:ph type="subTitle" idx="3"/>
          </p:nvPr>
        </p:nvSpPr>
        <p:spPr>
          <a:xfrm>
            <a:off x="4808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3"/>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2" name="Google Shape;62;p10"/>
          <p:cNvSpPr txBox="1">
            <a:spLocks noGrp="1"/>
          </p:cNvSpPr>
          <p:nvPr>
            <p:ph type="subTitle" idx="5"/>
          </p:nvPr>
        </p:nvSpPr>
        <p:spPr>
          <a:xfrm>
            <a:off x="8009267"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283727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39934960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orldofagri.com/" TargetMode="External"/><Relationship Id="rId2" Type="http://schemas.openxmlformats.org/officeDocument/2006/relationships/hyperlink" Target="https://www.ammonnews.net/article/302312" TargetMode="External"/><Relationship Id="rId1" Type="http://schemas.openxmlformats.org/officeDocument/2006/relationships/slideLayout" Target="../slideLayouts/slideLayout2.xml"/><Relationship Id="rId4" Type="http://schemas.openxmlformats.org/officeDocument/2006/relationships/hyperlink" Target="https://ar.wikipedia.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farmers.net.ly/posts/839564776169905/" TargetMode="External"/><Relationship Id="rId2" Type="http://schemas.openxmlformats.org/officeDocument/2006/relationships/hyperlink" Target="https://www.maan-ctr.org/magazine/article/2948/" TargetMode="External"/><Relationship Id="rId1" Type="http://schemas.openxmlformats.org/officeDocument/2006/relationships/slideLayout" Target="../slideLayouts/slideLayout2.xml"/><Relationship Id="rId4" Type="http://schemas.openxmlformats.org/officeDocument/2006/relationships/hyperlink" Target="https://omannews.gov.om/topics/ar/124/show/41647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pic>
        <p:nvPicPr>
          <p:cNvPr id="109" name="Picture 108">
            <a:extLst>
              <a:ext uri="{FF2B5EF4-FFF2-40B4-BE49-F238E27FC236}">
                <a16:creationId xmlns:a16="http://schemas.microsoft.com/office/drawing/2014/main" id="{40F44F37-FC43-4CEC-A14D-EB46B48EDE3C}"/>
              </a:ext>
            </a:extLst>
          </p:cNvPr>
          <p:cNvPicPr>
            <a:picLocks noChangeAspect="1"/>
          </p:cNvPicPr>
          <p:nvPr/>
        </p:nvPicPr>
        <p:blipFill>
          <a:blip r:embed="rId4">
            <a:extLst>
              <a:ext uri="{BEBA8EAE-BF5A-486C-A8C5-ECC9F3942E4B}">
                <a14:imgProps xmlns:a14="http://schemas.microsoft.com/office/drawing/2010/main">
                  <a14:imgLayer r:embed="rId5">
                    <a14:imgEffect>
                      <a14:artisticGlowEdges trans="83000" smoothness="5"/>
                    </a14:imgEffect>
                  </a14:imgLayer>
                </a14:imgProps>
              </a:ext>
              <a:ext uri="{28A0092B-C50C-407E-A947-70E740481C1C}">
                <a14:useLocalDpi xmlns:a14="http://schemas.microsoft.com/office/drawing/2010/main" val="0"/>
              </a:ext>
            </a:extLst>
          </a:blip>
          <a:stretch>
            <a:fillRect/>
          </a:stretch>
        </p:blipFill>
        <p:spPr>
          <a:xfrm>
            <a:off x="162561" y="209722"/>
            <a:ext cx="6266814" cy="2146806"/>
          </a:xfrm>
          <a:prstGeom prst="rect">
            <a:avLst/>
          </a:prstGeom>
        </p:spPr>
      </p:pic>
      <p:sp>
        <p:nvSpPr>
          <p:cNvPr id="437" name="Google Shape;437;p31"/>
          <p:cNvSpPr txBox="1">
            <a:spLocks noGrp="1"/>
          </p:cNvSpPr>
          <p:nvPr>
            <p:ph type="title"/>
          </p:nvPr>
        </p:nvSpPr>
        <p:spPr>
          <a:xfrm>
            <a:off x="828012" y="3239905"/>
            <a:ext cx="10669325" cy="2850687"/>
          </a:xfrm>
          <a:prstGeom prst="rect">
            <a:avLst/>
          </a:prstGeom>
        </p:spPr>
        <p:txBody>
          <a:bodyPr spcFirstLastPara="1" wrap="square" lIns="0" tIns="0" rIns="0" bIns="0" anchor="b" anchorCtr="0">
            <a:noAutofit/>
          </a:bodyPr>
          <a:lstStyle/>
          <a:p>
            <a:pPr marL="0" marR="0" algn="ctr" rtl="1">
              <a:lnSpc>
                <a:spcPct val="107000"/>
              </a:lnSpc>
              <a:spcBef>
                <a:spcPts val="0"/>
              </a:spcBef>
              <a:spcAft>
                <a:spcPts val="800"/>
              </a:spcAft>
            </a:pPr>
            <a:r>
              <a:rPr lang="en-US" sz="4400" b="1" spc="50" dirty="0">
                <a:ln>
                  <a:noFill/>
                </a:ln>
                <a:solidFill>
                  <a:srgbClr val="FF0000"/>
                </a:solidFill>
                <a:effectLst>
                  <a:outerShdw blurRad="76200" dist="50800" dir="5400000" algn="tl">
                    <a:srgbClr val="000000">
                      <a:alpha val="65000"/>
                    </a:srgbClr>
                  </a:outerShdw>
                </a:effectLst>
                <a:latin typeface="+mn-lt"/>
                <a:ea typeface="Times New Roman" panose="02020603050405020304" pitchFamily="18" charset="0"/>
                <a:cs typeface="Al-Hadith2"/>
              </a:rPr>
              <a:t>The effectiveness of using Moringa oleifera leaves as an organic fertilizer.</a:t>
            </a:r>
            <a:br>
              <a:rPr lang="en-US" sz="1400" b="1" dirty="0">
                <a:effectLst/>
                <a:latin typeface="+mn-lt"/>
                <a:ea typeface="Times New Roman" panose="02020603050405020304" pitchFamily="18" charset="0"/>
                <a:cs typeface="Arial" panose="020B0604020202020204" pitchFamily="34" charset="0"/>
              </a:rPr>
            </a:br>
            <a:br>
              <a:rPr lang="en-US" sz="3200" dirty="0">
                <a:effectLst/>
                <a:latin typeface="Calibri" panose="020F0502020204030204" pitchFamily="34" charset="0"/>
                <a:ea typeface="Calibri" panose="020F0502020204030204" pitchFamily="34" charset="0"/>
                <a:cs typeface="Arial" panose="020B0604020202020204" pitchFamily="34" charset="0"/>
              </a:rPr>
            </a:br>
            <a:endParaRPr sz="8000" dirty="0">
              <a:solidFill>
                <a:srgbClr val="EA9999"/>
              </a:solidFill>
            </a:endParaRPr>
          </a:p>
        </p:txBody>
      </p:sp>
      <p:sp>
        <p:nvSpPr>
          <p:cNvPr id="113" name="TextBox 112">
            <a:extLst>
              <a:ext uri="{FF2B5EF4-FFF2-40B4-BE49-F238E27FC236}">
                <a16:creationId xmlns:a16="http://schemas.microsoft.com/office/drawing/2014/main" id="{C8725B7B-24BD-464B-97B0-0A97683A370C}"/>
              </a:ext>
            </a:extLst>
          </p:cNvPr>
          <p:cNvSpPr txBox="1"/>
          <p:nvPr/>
        </p:nvSpPr>
        <p:spPr>
          <a:xfrm>
            <a:off x="5692139" y="4580802"/>
            <a:ext cx="6096000" cy="2588850"/>
          </a:xfrm>
          <a:prstGeom prst="rect">
            <a:avLst/>
          </a:prstGeom>
          <a:noFill/>
        </p:spPr>
        <p:txBody>
          <a:bodyPr wrap="square">
            <a:spAutoFit/>
          </a:bodyPr>
          <a:lstStyle/>
          <a:p>
            <a:pPr algn="r" rtl="1">
              <a:lnSpc>
                <a:spcPct val="115000"/>
              </a:lnSpc>
              <a:spcAft>
                <a:spcPts val="1000"/>
              </a:spcAft>
            </a:pPr>
            <a:r>
              <a:rPr lang="ar-OM"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4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Done by:</a:t>
            </a:r>
          </a:p>
          <a:p>
            <a:pPr marL="0" marR="0" algn="ctr" rtl="1">
              <a:lnSpc>
                <a:spcPct val="107000"/>
              </a:lnSpc>
              <a:spcBef>
                <a:spcPts val="0"/>
              </a:spcBef>
              <a:spcAft>
                <a:spcPts val="800"/>
              </a:spcAft>
            </a:pPr>
            <a:r>
              <a:rPr lang="en-US" sz="2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Rayan </a:t>
            </a:r>
            <a:r>
              <a:rPr lang="en-US" sz="2000" b="1"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Awad</a:t>
            </a:r>
            <a:r>
              <a:rPr lang="en-US" sz="2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Rashid Al Farsi    </a:t>
            </a:r>
          </a:p>
          <a:p>
            <a:pPr marL="457200" marR="0" algn="ctr" rtl="1">
              <a:lnSpc>
                <a:spcPct val="107000"/>
              </a:lnSpc>
              <a:spcBef>
                <a:spcPts val="0"/>
              </a:spcBef>
              <a:spcAft>
                <a:spcPts val="8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Fars     </a:t>
            </a:r>
            <a:r>
              <a:rPr lang="en-US" sz="1400" dirty="0" err="1">
                <a:effectLst/>
                <a:latin typeface="Arial" panose="020B0604020202020204" pitchFamily="34" charset="0"/>
                <a:ea typeface="Times New Roman" panose="02020603050405020304" pitchFamily="18" charset="0"/>
                <a:cs typeface="Arial" panose="020B0604020202020204" pitchFamily="34" charset="0"/>
              </a:rPr>
              <a:t>i</a:t>
            </a:r>
            <a:r>
              <a:rPr lang="en-US" sz="14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Maryam Khamis Ali Al  Farsi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07000"/>
              </a:lnSpc>
              <a:spcBef>
                <a:spcPts val="0"/>
              </a:spcBef>
              <a:spcAft>
                <a:spcPts val="800"/>
              </a:spcAft>
            </a:pPr>
            <a:endParaRPr lang="en-US" sz="1400" b="1"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1000"/>
              </a:spcAft>
            </a:pPr>
            <a:endParaRPr lang="en-US"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BD60C6-DC9C-B0F9-965B-6940DA0F5295}"/>
              </a:ext>
            </a:extLst>
          </p:cNvPr>
          <p:cNvSpPr txBox="1"/>
          <p:nvPr/>
        </p:nvSpPr>
        <p:spPr>
          <a:xfrm>
            <a:off x="333375" y="127447"/>
            <a:ext cx="6096000" cy="373757"/>
          </a:xfrm>
          <a:prstGeom prst="rect">
            <a:avLst/>
          </a:prstGeom>
          <a:noFill/>
        </p:spPr>
        <p:txBody>
          <a:bodyPr wrap="square">
            <a:spAutoFit/>
          </a:bodyPr>
          <a:lstStyle/>
          <a:p>
            <a:pPr marL="0" marR="0" algn="l" rtl="1">
              <a:lnSpc>
                <a:spcPct val="107000"/>
              </a:lnSpc>
              <a:spcBef>
                <a:spcPts val="0"/>
              </a:spcBef>
              <a:spcAft>
                <a:spcPts val="800"/>
              </a:spcAft>
            </a:pP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Results analysis:</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360EF3D9-7A2B-A131-FE5E-C9F5E29BE6D2}"/>
              </a:ext>
            </a:extLst>
          </p:cNvPr>
          <p:cNvSpPr txBox="1"/>
          <p:nvPr/>
        </p:nvSpPr>
        <p:spPr>
          <a:xfrm>
            <a:off x="104775" y="426672"/>
            <a:ext cx="11858625" cy="6499664"/>
          </a:xfrm>
          <a:prstGeom prst="rect">
            <a:avLst/>
          </a:prstGeom>
          <a:noFill/>
        </p:spPr>
        <p:txBody>
          <a:bodyPr wrap="square">
            <a:spAutoFit/>
          </a:bodyPr>
          <a:lstStyle/>
          <a:p>
            <a:pPr marL="457200" marR="0" algn="l" rtl="1">
              <a:lnSpc>
                <a:spcPct val="107000"/>
              </a:lnSpc>
              <a:spcBef>
                <a:spcPts val="0"/>
              </a:spcBef>
              <a:spcAft>
                <a:spcPts val="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From the graph in Figure (5), the tomato plant that was fertilized with moringa leaf extract recorded a higher growth rate (37 cm), and the number of its leaves increased at a greater rate (8 leaves), and its stem appeared thicker and its leaves were wider, and it began to flower and bear fruit in a shorter period. It is clear from Table (4) that the plant that was fertilized with organic fertilizer (29.5 cm) follows it and appears healthy in appearance, but its stem is thinner than the plant that was fertilized with moringa leaf extract, while the plant that was not fertilized had a lower growth rate (22 cm) and appears quite healthy. But its stem is less thick and the number of leaves is less.</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indent="-285750" algn="l" rtl="1">
              <a:lnSpc>
                <a:spcPct val="107000"/>
              </a:lnSpc>
              <a:spcBef>
                <a:spcPts val="0"/>
              </a:spcBef>
              <a:spcAft>
                <a:spcPts val="800"/>
              </a:spcAft>
              <a:buFont typeface="Symbol" panose="05050102010706020507" pitchFamily="18" charset="2"/>
              <a:buChar char="v"/>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As for the growth rate of tomatoes according to the amount of moringa powder used, Figure (1) shows that adding (10 grams) of leaf powder to fertilization gave better growth results (38 cm) and it also took less time for flowering and fruiting than fertilizing with 20 grams (36 cm) or not. Fertilization (32 cm)</a:t>
            </a:r>
          </a:p>
          <a:p>
            <a:pPr marL="742950" marR="0" indent="-285750" algn="l" rtl="1">
              <a:lnSpc>
                <a:spcPct val="107000"/>
              </a:lnSpc>
              <a:spcBef>
                <a:spcPts val="0"/>
              </a:spcBef>
              <a:spcAft>
                <a:spcPts val="800"/>
              </a:spcAft>
              <a:buFont typeface="Symbol" panose="05050102010706020507" pitchFamily="18" charset="2"/>
              <a:buChar char="v"/>
            </a:pPr>
            <a:r>
              <a:rPr lang="en-US" sz="1800" dirty="0">
                <a:solidFill>
                  <a:srgbClr val="FFFFFF"/>
                </a:solidFill>
                <a:effectLst/>
                <a:latin typeface="Arial" panose="020B0604020202020204" pitchFamily="34" charset="0"/>
                <a:ea typeface="Times New Roman" panose="02020603050405020304" pitchFamily="18" charset="0"/>
              </a:rPr>
              <a:t>Through the previous results, we conclude the effectiveness of using extract or powder of moringa leaves in fertilizing the plant, as this was evident in the greater and faster growth rates of tomato plants compared to organic fertilizer, and this is due to the fact that moringa leaves contain all elements that  plant needs, and whose availability in moringa leaf powder was confirmed through examination in the laboratories of Sultan Qaboos University (Appendix 1),</a:t>
            </a:r>
            <a:endParaRPr lang="en-US" dirty="0">
              <a:solidFill>
                <a:srgbClr val="FFFFFF"/>
              </a:solidFill>
              <a:latin typeface="Arial" panose="020B0604020202020204" pitchFamily="34" charset="0"/>
              <a:ea typeface="Times New Roman" panose="02020603050405020304" pitchFamily="18" charset="0"/>
              <a:cs typeface="Arial" panose="020B0604020202020204" pitchFamily="34" charset="0"/>
            </a:endParaRPr>
          </a:p>
          <a:p>
            <a:pPr marL="742950" indent="-285750" rtl="1">
              <a:lnSpc>
                <a:spcPct val="107000"/>
              </a:lnSpc>
              <a:spcAft>
                <a:spcPts val="800"/>
              </a:spcAft>
              <a:buFont typeface="Symbol" panose="05050102010706020507" pitchFamily="18" charset="2"/>
              <a:buChar char="v"/>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On the other hand, leaf powder or extract should not be added to the soil in large quantities, as the leaves containing high percentages of chemical elements lead to an increase in soil salinity, which in turn will negatively affect plant growth, as shown in Table (3) (from 981 to 1185ppm) and Table (5) (from 1515 to 2078ppm) and graphs (3) and (7). The plant should also never be left without fertilization because that weakens the plant’s growth as it does not get enough of the nutrients necessary for its growth, as this appears in Charts (1 and 5).</a:t>
            </a:r>
            <a:endParaRPr lang="en-US" sz="1400" dirty="0">
              <a:solidFill>
                <a:srgbClr val="FFFFFF"/>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2233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7EFF91-CD9C-4D2E-BA22-145CBE7683C7}"/>
              </a:ext>
            </a:extLst>
          </p:cNvPr>
          <p:cNvSpPr txBox="1"/>
          <p:nvPr/>
        </p:nvSpPr>
        <p:spPr>
          <a:xfrm>
            <a:off x="6566542" y="48236"/>
            <a:ext cx="6098344" cy="369332"/>
          </a:xfrm>
          <a:prstGeom prst="rect">
            <a:avLst/>
          </a:prstGeom>
          <a:noFill/>
        </p:spPr>
        <p:txBody>
          <a:bodyPr wrap="square">
            <a:spAutoFit/>
          </a:bodyPr>
          <a:lstStyle/>
          <a:p>
            <a:endParaRPr lang="en-US" dirty="0"/>
          </a:p>
        </p:txBody>
      </p:sp>
      <p:sp>
        <p:nvSpPr>
          <p:cNvPr id="13" name="TextBox 12">
            <a:extLst>
              <a:ext uri="{FF2B5EF4-FFF2-40B4-BE49-F238E27FC236}">
                <a16:creationId xmlns:a16="http://schemas.microsoft.com/office/drawing/2014/main" id="{E1D75A50-8C1B-4744-AFE6-25F828401BA6}"/>
              </a:ext>
            </a:extLst>
          </p:cNvPr>
          <p:cNvSpPr txBox="1"/>
          <p:nvPr/>
        </p:nvSpPr>
        <p:spPr>
          <a:xfrm>
            <a:off x="486355" y="1348216"/>
            <a:ext cx="11219290" cy="4024628"/>
          </a:xfrm>
          <a:prstGeom prst="rect">
            <a:avLst/>
          </a:prstGeom>
          <a:noFill/>
        </p:spPr>
        <p:txBody>
          <a:bodyPr wrap="square">
            <a:spAutoFit/>
          </a:bodyPr>
          <a:lstStyle/>
          <a:p>
            <a:pPr algn="l" rtl="0">
              <a:lnSpc>
                <a:spcPct val="115000"/>
              </a:lnSpc>
              <a:spcAft>
                <a:spcPts val="1000"/>
              </a:spcAft>
            </a:pPr>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The GLOBE protocols (the soil protocol, the ground cover protocol, and the water protocol) to study the effectiveness of using Moringa oleifera leaves as an organic fertilizer, as it became clear from the data collected that the effectiveness of its use as an organic fertilizer is through what we observed of the growth rates. The highest fertilizer is for plants, but it must be added to the plant in regulated quantities so that it does not negatively affect its growth, because it contains large quantities and high percentages of chemical elements.</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F01751C-4CA6-4E3C-982B-B5409B8196D6}"/>
              </a:ext>
            </a:extLst>
          </p:cNvPr>
          <p:cNvSpPr txBox="1"/>
          <p:nvPr/>
        </p:nvSpPr>
        <p:spPr>
          <a:xfrm>
            <a:off x="749410" y="604899"/>
            <a:ext cx="6333214" cy="555986"/>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Conclusion: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84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64387F-C393-4A59-82C1-A495DE0092AE}"/>
              </a:ext>
            </a:extLst>
          </p:cNvPr>
          <p:cNvSpPr txBox="1"/>
          <p:nvPr/>
        </p:nvSpPr>
        <p:spPr>
          <a:xfrm>
            <a:off x="558580" y="219599"/>
            <a:ext cx="6094674" cy="423514"/>
          </a:xfrm>
          <a:prstGeom prst="rect">
            <a:avLst/>
          </a:prstGeom>
          <a:noFill/>
        </p:spPr>
        <p:txBody>
          <a:bodyPr wrap="square">
            <a:spAutoFit/>
          </a:bodyPr>
          <a:lstStyle/>
          <a:p>
            <a:pPr algn="l" rtl="1">
              <a:lnSpc>
                <a:spcPct val="115000"/>
              </a:lnSpc>
              <a:spcAft>
                <a:spcPts val="1000"/>
              </a:spcAft>
            </a:pP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References: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B9FFF8-C16B-437E-912B-2B865E749F4E}"/>
              </a:ext>
            </a:extLst>
          </p:cNvPr>
          <p:cNvSpPr txBox="1"/>
          <p:nvPr/>
        </p:nvSpPr>
        <p:spPr>
          <a:xfrm>
            <a:off x="296187" y="862928"/>
            <a:ext cx="8583432" cy="6410922"/>
          </a:xfrm>
          <a:prstGeom prst="rect">
            <a:avLst/>
          </a:prstGeom>
          <a:noFill/>
        </p:spPr>
        <p:txBody>
          <a:bodyPr wrap="square">
            <a:spAutoFit/>
          </a:bodyPr>
          <a:lstStyle/>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1. Technical office of Globe program. (2014) document of soil protocol for the training program for Globe teachers.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2. Technical office of Globe program. (2014) document of land cover protocol for the training program for Globe teachers.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3. Ministry of Education (2013) Science book for grade 8</a:t>
            </a:r>
          </a:p>
          <a:p>
            <a:pPr marL="0" marR="0" algn="l" rtl="0">
              <a:lnSpc>
                <a:spcPct val="107000"/>
              </a:lnSpc>
              <a:spcBef>
                <a:spcPts val="0"/>
              </a:spcBef>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 Moringa - the miracle tree (2-23-2017) - retrieved on 10/15/2023 from</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Moringa...the miracle tree Panorama | Ammon News Agency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  (ammonnews.net)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 Ahmed </a:t>
            </a:r>
            <a:r>
              <a:rPr lang="en-US"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Sheeta</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(December 22, 2022). Learn how to prepare a natural home fertilizer from the leaves of the moringa tree. Retrieved on November 20, 2023 from</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https://www.worldofagri.com</a:t>
            </a:r>
            <a:r>
              <a:rPr lang="ar-OM" sz="1800" u="sng" dirty="0">
                <a:solidFill>
                  <a:srgbClr val="0563C1"/>
                </a:solidFill>
                <a:effectLst/>
                <a:latin typeface="Calibri" panose="020F0502020204030204" pitchFamily="34" charset="0"/>
                <a:ea typeface="Times New Roman" panose="02020603050405020304" pitchFamily="18" charset="0"/>
                <a:cs typeface="Arial" panose="020B0604020202020204" pitchFamily="34" charset="0"/>
                <a:hlinkClick r:id="rId3"/>
              </a:rPr>
              <a:t>/</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 Wikipedia. Retrieved on 10/1/2023 from</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https://ar.wikipedia.org</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algn="l" rtl="1">
              <a:lnSpc>
                <a:spcPct val="115000"/>
              </a:lnSpc>
              <a:spcAft>
                <a:spcPts val="1000"/>
              </a:spcAft>
            </a:pP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474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C0AA09-3B54-FB23-1AFF-4A256E7A5DEB}"/>
              </a:ext>
            </a:extLst>
          </p:cNvPr>
          <p:cNvSpPr txBox="1"/>
          <p:nvPr/>
        </p:nvSpPr>
        <p:spPr>
          <a:xfrm>
            <a:off x="843280" y="321643"/>
            <a:ext cx="6096000" cy="423514"/>
          </a:xfrm>
          <a:prstGeom prst="rect">
            <a:avLst/>
          </a:prstGeom>
          <a:noFill/>
        </p:spPr>
        <p:txBody>
          <a:bodyPr wrap="square">
            <a:spAutoFit/>
          </a:bodyPr>
          <a:lstStyle/>
          <a:p>
            <a:pPr marL="0" marR="0" lvl="0" indent="0" algn="l" defTabSz="914400" rtl="1" eaLnBrk="1" fontAlgn="auto" latinLnBrk="0" hangingPunct="1">
              <a:lnSpc>
                <a:spcPct val="115000"/>
              </a:lnSpc>
              <a:spcBef>
                <a:spcPts val="0"/>
              </a:spcBef>
              <a:spcAft>
                <a:spcPts val="10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References:</a:t>
            </a:r>
            <a:endParaRPr kumimoji="0" lang="en-US" sz="1600" b="1" i="0" u="none" strike="noStrike" kern="1200" cap="none" spc="0" normalizeH="0" baseline="0" noProof="0" dirty="0">
              <a:ln>
                <a:noFill/>
              </a:ln>
              <a:solidFill>
                <a:srgbClr val="273D4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3BF428E8-8D3B-3DA3-81D3-4D1CFAE0E45A}"/>
              </a:ext>
            </a:extLst>
          </p:cNvPr>
          <p:cNvSpPr txBox="1"/>
          <p:nvPr/>
        </p:nvSpPr>
        <p:spPr>
          <a:xfrm>
            <a:off x="284480" y="1207462"/>
            <a:ext cx="10088880" cy="3257623"/>
          </a:xfrm>
          <a:prstGeom prst="rect">
            <a:avLst/>
          </a:prstGeom>
          <a:noFill/>
        </p:spPr>
        <p:txBody>
          <a:bodyPr wrap="square">
            <a:spAutoFit/>
          </a:bodyPr>
          <a:lstStyle/>
          <a:p>
            <a:pPr marL="0" marR="0" algn="l" rtl="0">
              <a:lnSpc>
                <a:spcPct val="107000"/>
              </a:lnSpc>
              <a:spcBef>
                <a:spcPts val="0"/>
              </a:spcBef>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 Tasneem </a:t>
            </a:r>
            <a:r>
              <a:rPr lang="en-US"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Atallah</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Jabr - To feed dairy cows, use the Moringa oleifera plant - Horizons for Environment and Development electronic magazine - Issue 133 - April 2021. Retrieved on 1/10/2024 from</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ar-OM"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https://www.maan-ctr.org/magazine/article/2948</a:t>
            </a:r>
            <a:r>
              <a:rPr lang="ar-OM" sz="1800" u="sng" dirty="0">
                <a:solidFill>
                  <a:srgbClr val="0563C1"/>
                </a:solidFill>
                <a:effectLst/>
                <a:latin typeface="Calibri" panose="020F0502020204030204" pitchFamily="34" charset="0"/>
                <a:ea typeface="Times New Roman" panose="02020603050405020304" pitchFamily="18" charset="0"/>
                <a:cs typeface="Arial" panose="020B0604020202020204" pitchFamily="34" charset="0"/>
                <a:hlinkClick r:id="rId2"/>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8- Uses of moringa in the field of plant production - 2/18/2016. Retrieved 11/1/2023 from</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https://www.facebook.com/farmers.net.ly/posts/839564776169905</a:t>
            </a:r>
            <a:r>
              <a:rPr lang="ar-OM" sz="1800" u="sng" dirty="0">
                <a:solidFill>
                  <a:srgbClr val="0563C1"/>
                </a:solidFill>
                <a:effectLst/>
                <a:latin typeface="Calibri" panose="020F0502020204030204" pitchFamily="34" charset="0"/>
                <a:ea typeface="Times New Roman" panose="02020603050405020304" pitchFamily="18" charset="0"/>
                <a:cs typeface="Arial" panose="020B0604020202020204" pitchFamily="34" charset="0"/>
                <a:hlinkClick r:id="rId3"/>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9- Hilal Al-</a:t>
            </a:r>
            <a:r>
              <a:rPr lang="en-US"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Ghaferi</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Moringa cultivation is popular with farmers in Al-</a:t>
            </a:r>
            <a:r>
              <a:rPr lang="en-US"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Dhahirah</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Governorate - 4/12/2023. Retrieved on 1/25/2024 from</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07000"/>
              </a:lnSpc>
              <a:spcBef>
                <a:spcPts val="0"/>
              </a:spcBef>
              <a:spcAft>
                <a:spcPts val="800"/>
              </a:spcAft>
            </a:pP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https://omannews.gov.om/topics/ar/124/show/416473</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839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331908-6ECB-4B88-9AB2-00D000129491}"/>
              </a:ext>
            </a:extLst>
          </p:cNvPr>
          <p:cNvSpPr txBox="1"/>
          <p:nvPr/>
        </p:nvSpPr>
        <p:spPr>
          <a:xfrm>
            <a:off x="95415" y="84946"/>
            <a:ext cx="11712271" cy="68326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n-ea"/>
                <a:cs typeface="+mn-cs"/>
              </a:rPr>
              <a:t>Abstract </a:t>
            </a:r>
            <a:r>
              <a:rPr kumimoji="0" lang="en-US" sz="1800" b="0" i="0" u="none" strike="noStrike" kern="1200" cap="none" spc="0" normalizeH="0" baseline="0" noProof="0" dirty="0">
                <a:ln>
                  <a:noFill/>
                </a:ln>
                <a:solidFill>
                  <a:srgbClr val="273D4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effectLst/>
                <a:latin typeface="Arial" panose="020B0604020202020204" pitchFamily="34" charset="0"/>
                <a:ea typeface="Times New Roman" panose="02020603050405020304" pitchFamily="18" charset="0"/>
              </a:rPr>
              <a:t>The effectiveness of using Moringa oleifera leaves as an organic fertilizer.</a:t>
            </a:r>
            <a:endPar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Done by :</a:t>
            </a:r>
            <a:r>
              <a:rPr kumimoji="0" lang="it-IT"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1- Rayan Awad  Al Farsi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2- Maryam Khamis  Al Farsi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Supervisor:  </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Hidaya</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Sulaiman</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Al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farsi</a:t>
            </a: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Asma </a:t>
            </a:r>
            <a:r>
              <a:rPr kumimoji="0" lang="en-US" sz="1600"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bint</a:t>
            </a: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Omais</a:t>
            </a: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for basic education (1- 8) school</a:t>
            </a:r>
            <a:r>
              <a:rPr kumimoji="0" lang="en-US" sz="1600" i="0" u="none" strike="noStrike" kern="1200" cap="none" spc="0" normalizeH="0" baseline="0" noProof="0" dirty="0">
                <a:ln>
                  <a:noFill/>
                </a:ln>
                <a:solidFill>
                  <a:srgbClr val="273D4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273D4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Our research aims to study the effectiveness of using Moringa oleifera leaves as an organic fertilizer by answering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What is the effect of fertilizing Moringa oleifera leaves on plant growth (stem length and number of leaves)?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How does the use of Moringa oleifera leaf extract affect soil properties (acidity, salinity, and conductivity)?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To answer these questions, we used leaves powder in different quantities to fertilize tomato plants and compare growth rates. We also prepared liquid fertilizer from moringa leaf extract and used to fertilize tomato plants and compared growth rates with another tomato plant fertilized with organic fertilizer, using ground cover protocol. The soil protocol was applied studying the soil characteristics (acidity, salinity, and conductivity) to study the fertilization effect of moringa leaves on these 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results indicated the effectiveness of using Moringa oleifera leaves as an organic fertilizer, as the plant that was fertilized with Moringa leaf extract recorded higher growth rates within 5 weeks (37 cm) compared to the growth rate of (29.5 cm) for the plant that was fertilized with organic fertilizer and (22 cm) for the plant that was not. As it turned out, there were also higher values for the acidity, salinity and conductivity of the soil that was fertilized with moringa leaves, because the leaves contain high chemical elements percentages. Therefore, we must add  specific powder amounts to get better plant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Based on the research results, we recommend the need to intensify guidance campaigns for farmers to encourage them to grow moringa  and use as organic fertilizer instead of chemical fertilizers and as fodder for their livestock . Also, by planting more moringa trees , the carbon will decrease in the atmosphere.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3DD85FA-9E6F-4D2F-BEEB-10578BA1D7E0}"/>
              </a:ext>
            </a:extLst>
          </p:cNvPr>
          <p:cNvSpPr txBox="1"/>
          <p:nvPr/>
        </p:nvSpPr>
        <p:spPr>
          <a:xfrm>
            <a:off x="792480" y="894080"/>
            <a:ext cx="10048240" cy="5100948"/>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Research question:</a:t>
            </a:r>
            <a:endParaRPr lang="ar-OM"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44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1- What is the effect of fertilizing Moringa oleifera leaves on plant growth (stem length and number of leaves)?</a:t>
            </a:r>
          </a:p>
          <a:p>
            <a:pPr algn="l" rtl="1">
              <a:lnSpc>
                <a:spcPct val="115000"/>
              </a:lnSpc>
              <a:spcAft>
                <a:spcPts val="10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2- How does the use of Moringa oleifera leaf extract affect soil properties (acidity, salinity, and conductivity)?</a:t>
            </a:r>
          </a:p>
        </p:txBody>
      </p:sp>
    </p:spTree>
    <p:extLst>
      <p:ext uri="{BB962C8B-B14F-4D97-AF65-F5344CB8AC3E}">
        <p14:creationId xmlns:p14="http://schemas.microsoft.com/office/powerpoint/2010/main" val="371221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97930F-013A-4891-AB11-B2E8B624105C}"/>
              </a:ext>
            </a:extLst>
          </p:cNvPr>
          <p:cNvPicPr>
            <a:picLocks noChangeAspect="1"/>
          </p:cNvPicPr>
          <p:nvPr/>
        </p:nvPicPr>
        <p:blipFill>
          <a:blip r:embed="rId2"/>
          <a:stretch>
            <a:fillRect/>
          </a:stretch>
        </p:blipFill>
        <p:spPr>
          <a:xfrm>
            <a:off x="389027" y="961713"/>
            <a:ext cx="347758" cy="347758"/>
          </a:xfrm>
          <a:prstGeom prst="rect">
            <a:avLst/>
          </a:prstGeom>
        </p:spPr>
      </p:pic>
      <p:sp>
        <p:nvSpPr>
          <p:cNvPr id="53" name="TextBox 52">
            <a:extLst>
              <a:ext uri="{FF2B5EF4-FFF2-40B4-BE49-F238E27FC236}">
                <a16:creationId xmlns:a16="http://schemas.microsoft.com/office/drawing/2014/main" id="{B028EBBA-1D88-42B0-9B67-E96A6490DA7F}"/>
              </a:ext>
            </a:extLst>
          </p:cNvPr>
          <p:cNvSpPr txBox="1"/>
          <p:nvPr/>
        </p:nvSpPr>
        <p:spPr>
          <a:xfrm>
            <a:off x="3047308" y="166288"/>
            <a:ext cx="6097384" cy="555986"/>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Research methodology: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D93553-A3DD-4065-9950-29066A9BB968}"/>
              </a:ext>
            </a:extLst>
          </p:cNvPr>
          <p:cNvPicPr>
            <a:picLocks noChangeAspect="1"/>
          </p:cNvPicPr>
          <p:nvPr/>
        </p:nvPicPr>
        <p:blipFill>
          <a:blip r:embed="rId3"/>
          <a:stretch>
            <a:fillRect/>
          </a:stretch>
        </p:blipFill>
        <p:spPr>
          <a:xfrm>
            <a:off x="355774" y="1703493"/>
            <a:ext cx="347502" cy="347502"/>
          </a:xfrm>
          <a:prstGeom prst="rect">
            <a:avLst/>
          </a:prstGeom>
        </p:spPr>
      </p:pic>
      <p:pic>
        <p:nvPicPr>
          <p:cNvPr id="54" name="Picture 53">
            <a:extLst>
              <a:ext uri="{FF2B5EF4-FFF2-40B4-BE49-F238E27FC236}">
                <a16:creationId xmlns:a16="http://schemas.microsoft.com/office/drawing/2014/main" id="{EC62F1B1-078F-453D-A522-94FF3A73E22C}"/>
              </a:ext>
            </a:extLst>
          </p:cNvPr>
          <p:cNvPicPr>
            <a:picLocks noChangeAspect="1"/>
          </p:cNvPicPr>
          <p:nvPr/>
        </p:nvPicPr>
        <p:blipFill>
          <a:blip r:embed="rId3"/>
          <a:stretch>
            <a:fillRect/>
          </a:stretch>
        </p:blipFill>
        <p:spPr>
          <a:xfrm>
            <a:off x="355774" y="2320451"/>
            <a:ext cx="347502" cy="347502"/>
          </a:xfrm>
          <a:prstGeom prst="rect">
            <a:avLst/>
          </a:prstGeom>
        </p:spPr>
      </p:pic>
      <p:pic>
        <p:nvPicPr>
          <p:cNvPr id="55" name="Picture 54">
            <a:extLst>
              <a:ext uri="{FF2B5EF4-FFF2-40B4-BE49-F238E27FC236}">
                <a16:creationId xmlns:a16="http://schemas.microsoft.com/office/drawing/2014/main" id="{F9051300-19ED-4E33-8276-B0985EA87402}"/>
              </a:ext>
            </a:extLst>
          </p:cNvPr>
          <p:cNvPicPr>
            <a:picLocks noChangeAspect="1"/>
          </p:cNvPicPr>
          <p:nvPr/>
        </p:nvPicPr>
        <p:blipFill>
          <a:blip r:embed="rId3"/>
          <a:stretch>
            <a:fillRect/>
          </a:stretch>
        </p:blipFill>
        <p:spPr>
          <a:xfrm>
            <a:off x="355774" y="2907279"/>
            <a:ext cx="347502" cy="347502"/>
          </a:xfrm>
          <a:prstGeom prst="rect">
            <a:avLst/>
          </a:prstGeom>
        </p:spPr>
      </p:pic>
      <p:pic>
        <p:nvPicPr>
          <p:cNvPr id="56" name="Picture 55">
            <a:extLst>
              <a:ext uri="{FF2B5EF4-FFF2-40B4-BE49-F238E27FC236}">
                <a16:creationId xmlns:a16="http://schemas.microsoft.com/office/drawing/2014/main" id="{BC4A2A37-AC5A-446E-9E34-6019708E64B3}"/>
              </a:ext>
            </a:extLst>
          </p:cNvPr>
          <p:cNvPicPr>
            <a:picLocks noChangeAspect="1"/>
          </p:cNvPicPr>
          <p:nvPr/>
        </p:nvPicPr>
        <p:blipFill>
          <a:blip r:embed="rId3"/>
          <a:stretch>
            <a:fillRect/>
          </a:stretch>
        </p:blipFill>
        <p:spPr>
          <a:xfrm>
            <a:off x="389027" y="3468806"/>
            <a:ext cx="347502" cy="347502"/>
          </a:xfrm>
          <a:prstGeom prst="rect">
            <a:avLst/>
          </a:prstGeom>
        </p:spPr>
      </p:pic>
      <p:pic>
        <p:nvPicPr>
          <p:cNvPr id="57" name="Picture 56">
            <a:extLst>
              <a:ext uri="{FF2B5EF4-FFF2-40B4-BE49-F238E27FC236}">
                <a16:creationId xmlns:a16="http://schemas.microsoft.com/office/drawing/2014/main" id="{8E160B6A-6CC9-489D-8D91-0EAFA7B4EFEA}"/>
              </a:ext>
            </a:extLst>
          </p:cNvPr>
          <p:cNvPicPr>
            <a:picLocks noChangeAspect="1"/>
          </p:cNvPicPr>
          <p:nvPr/>
        </p:nvPicPr>
        <p:blipFill>
          <a:blip r:embed="rId3"/>
          <a:stretch>
            <a:fillRect/>
          </a:stretch>
        </p:blipFill>
        <p:spPr>
          <a:xfrm>
            <a:off x="389027" y="4733650"/>
            <a:ext cx="347502" cy="347502"/>
          </a:xfrm>
          <a:prstGeom prst="rect">
            <a:avLst/>
          </a:prstGeom>
        </p:spPr>
      </p:pic>
      <p:pic>
        <p:nvPicPr>
          <p:cNvPr id="58" name="Picture 57">
            <a:extLst>
              <a:ext uri="{FF2B5EF4-FFF2-40B4-BE49-F238E27FC236}">
                <a16:creationId xmlns:a16="http://schemas.microsoft.com/office/drawing/2014/main" id="{4167E055-B6BD-4EAD-A50E-15FBE00D925C}"/>
              </a:ext>
            </a:extLst>
          </p:cNvPr>
          <p:cNvPicPr>
            <a:picLocks noChangeAspect="1"/>
          </p:cNvPicPr>
          <p:nvPr/>
        </p:nvPicPr>
        <p:blipFill>
          <a:blip r:embed="rId3"/>
          <a:stretch>
            <a:fillRect/>
          </a:stretch>
        </p:blipFill>
        <p:spPr>
          <a:xfrm>
            <a:off x="389027" y="4050247"/>
            <a:ext cx="347502" cy="347502"/>
          </a:xfrm>
          <a:prstGeom prst="rect">
            <a:avLst/>
          </a:prstGeom>
        </p:spPr>
      </p:pic>
      <p:pic>
        <p:nvPicPr>
          <p:cNvPr id="59" name="Picture 58">
            <a:extLst>
              <a:ext uri="{FF2B5EF4-FFF2-40B4-BE49-F238E27FC236}">
                <a16:creationId xmlns:a16="http://schemas.microsoft.com/office/drawing/2014/main" id="{969BF34D-A823-4FBF-B8D9-EEA174D5BC5E}"/>
              </a:ext>
            </a:extLst>
          </p:cNvPr>
          <p:cNvPicPr>
            <a:picLocks noChangeAspect="1"/>
          </p:cNvPicPr>
          <p:nvPr/>
        </p:nvPicPr>
        <p:blipFill>
          <a:blip r:embed="rId3"/>
          <a:stretch>
            <a:fillRect/>
          </a:stretch>
        </p:blipFill>
        <p:spPr>
          <a:xfrm>
            <a:off x="355774" y="5707525"/>
            <a:ext cx="347502" cy="347502"/>
          </a:xfrm>
          <a:prstGeom prst="rect">
            <a:avLst/>
          </a:prstGeom>
        </p:spPr>
      </p:pic>
      <p:pic>
        <p:nvPicPr>
          <p:cNvPr id="60" name="Picture 59">
            <a:extLst>
              <a:ext uri="{FF2B5EF4-FFF2-40B4-BE49-F238E27FC236}">
                <a16:creationId xmlns:a16="http://schemas.microsoft.com/office/drawing/2014/main" id="{F3487A80-D38C-4FBF-86C6-A95B1754C812}"/>
              </a:ext>
            </a:extLst>
          </p:cNvPr>
          <p:cNvPicPr>
            <a:picLocks noChangeAspect="1"/>
          </p:cNvPicPr>
          <p:nvPr/>
        </p:nvPicPr>
        <p:blipFill>
          <a:blip r:embed="rId3"/>
          <a:stretch>
            <a:fillRect/>
          </a:stretch>
        </p:blipFill>
        <p:spPr>
          <a:xfrm>
            <a:off x="400927" y="5223242"/>
            <a:ext cx="347502" cy="347502"/>
          </a:xfrm>
          <a:prstGeom prst="rect">
            <a:avLst/>
          </a:prstGeom>
        </p:spPr>
      </p:pic>
      <p:sp>
        <p:nvSpPr>
          <p:cNvPr id="62" name="TextBox 61">
            <a:extLst>
              <a:ext uri="{FF2B5EF4-FFF2-40B4-BE49-F238E27FC236}">
                <a16:creationId xmlns:a16="http://schemas.microsoft.com/office/drawing/2014/main" id="{F3A55570-8ECE-422C-A95E-820B58E7F544}"/>
              </a:ext>
            </a:extLst>
          </p:cNvPr>
          <p:cNvSpPr txBox="1"/>
          <p:nvPr/>
        </p:nvSpPr>
        <p:spPr>
          <a:xfrm>
            <a:off x="837506" y="958485"/>
            <a:ext cx="10775373" cy="708912"/>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Collect information on the subject of the research from the books available in the Learning Resource Center and from the internet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71605D2-67D5-487C-80E2-EE0EC51DC0B4}"/>
              </a:ext>
            </a:extLst>
          </p:cNvPr>
          <p:cNvSpPr txBox="1"/>
          <p:nvPr/>
        </p:nvSpPr>
        <p:spPr>
          <a:xfrm>
            <a:off x="763099" y="1708426"/>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Develop a search plan.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3DC8B08-E57E-4106-8548-865BF4FFADC2}"/>
              </a:ext>
            </a:extLst>
          </p:cNvPr>
          <p:cNvSpPr txBox="1"/>
          <p:nvPr/>
        </p:nvSpPr>
        <p:spPr>
          <a:xfrm>
            <a:off x="703276" y="2302787"/>
            <a:ext cx="6786489"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Set a timetable for the implementation of the research plan</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FA3A24A-5820-48FE-9397-DD123EFA372D}"/>
              </a:ext>
            </a:extLst>
          </p:cNvPr>
          <p:cNvSpPr txBox="1"/>
          <p:nvPr/>
        </p:nvSpPr>
        <p:spPr>
          <a:xfrm>
            <a:off x="703276" y="2887064"/>
            <a:ext cx="9995203" cy="708912"/>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Adopting experimental research to study the effect of fertilization with moringa leaf powder and extract (stem length and number of leaves)..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5B7EF6E-F511-4840-BDB4-31A595A32563}"/>
              </a:ext>
            </a:extLst>
          </p:cNvPr>
          <p:cNvSpPr txBox="1"/>
          <p:nvPr/>
        </p:nvSpPr>
        <p:spPr>
          <a:xfrm>
            <a:off x="837505" y="3445481"/>
            <a:ext cx="10068619" cy="369332"/>
          </a:xfrm>
          <a:prstGeom prst="rect">
            <a:avLst/>
          </a:prstGeom>
          <a:noFill/>
        </p:spPr>
        <p:txBody>
          <a:bodyPr wrap="square">
            <a:spAutoFit/>
          </a:bodyPr>
          <a:lstStyle/>
          <a:p>
            <a:r>
              <a:rPr lang="en-US" dirty="0">
                <a:solidFill>
                  <a:schemeClr val="bg1"/>
                </a:solidFill>
                <a:effectLst/>
                <a:latin typeface="Arial" panose="020B0604020202020204" pitchFamily="34" charset="0"/>
                <a:ea typeface="Calibri" panose="020F0502020204030204" pitchFamily="34" charset="0"/>
              </a:rPr>
              <a:t>Determine the protocols needed to perform the research( land cover protocol and soil protocol )</a:t>
            </a:r>
            <a:endParaRPr lang="ar-OM" sz="2400" dirty="0">
              <a:solidFill>
                <a:schemeClr val="bg1"/>
              </a:solidFill>
            </a:endParaRPr>
          </a:p>
        </p:txBody>
      </p:sp>
      <p:sp>
        <p:nvSpPr>
          <p:cNvPr id="72" name="TextBox 71">
            <a:extLst>
              <a:ext uri="{FF2B5EF4-FFF2-40B4-BE49-F238E27FC236}">
                <a16:creationId xmlns:a16="http://schemas.microsoft.com/office/drawing/2014/main" id="{49129A36-9206-464F-B168-F016A235CEBD}"/>
              </a:ext>
            </a:extLst>
          </p:cNvPr>
          <p:cNvSpPr txBox="1"/>
          <p:nvPr/>
        </p:nvSpPr>
        <p:spPr>
          <a:xfrm>
            <a:off x="763099" y="4007193"/>
            <a:ext cx="11039873" cy="708912"/>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Determine the equipment and tools necessary to perform the work (pH meter and the instrument of measuring salinity and conductivity).</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5ADB044-B1DD-4E85-B300-4AF1F6E100DA}"/>
              </a:ext>
            </a:extLst>
          </p:cNvPr>
          <p:cNvSpPr txBox="1"/>
          <p:nvPr/>
        </p:nvSpPr>
        <p:spPr>
          <a:xfrm>
            <a:off x="703276" y="4790183"/>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Collect data and organize them in tables</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917BA450-E1FC-4030-8466-7048AF0E3DF0}"/>
              </a:ext>
            </a:extLst>
          </p:cNvPr>
          <p:cNvSpPr txBox="1"/>
          <p:nvPr/>
        </p:nvSpPr>
        <p:spPr>
          <a:xfrm>
            <a:off x="837506" y="5250689"/>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Insert data in the program’s website</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E9E71C34-D1EA-4906-9D69-E3EBD594B09F}"/>
              </a:ext>
            </a:extLst>
          </p:cNvPr>
          <p:cNvSpPr txBox="1"/>
          <p:nvPr/>
        </p:nvSpPr>
        <p:spPr>
          <a:xfrm>
            <a:off x="748429" y="5749501"/>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Data analysis and representation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1" name="Picture 80">
            <a:extLst>
              <a:ext uri="{FF2B5EF4-FFF2-40B4-BE49-F238E27FC236}">
                <a16:creationId xmlns:a16="http://schemas.microsoft.com/office/drawing/2014/main" id="{708EEFB1-5DE9-4D25-8692-EEF99DFF3CA1}"/>
              </a:ext>
            </a:extLst>
          </p:cNvPr>
          <p:cNvPicPr>
            <a:picLocks noChangeAspect="1"/>
          </p:cNvPicPr>
          <p:nvPr/>
        </p:nvPicPr>
        <p:blipFill>
          <a:blip r:embed="rId4"/>
          <a:stretch>
            <a:fillRect/>
          </a:stretch>
        </p:blipFill>
        <p:spPr>
          <a:xfrm>
            <a:off x="355774" y="6316571"/>
            <a:ext cx="347502" cy="347502"/>
          </a:xfrm>
          <a:prstGeom prst="rect">
            <a:avLst/>
          </a:prstGeom>
        </p:spPr>
      </p:pic>
      <p:sp>
        <p:nvSpPr>
          <p:cNvPr id="83" name="TextBox 82">
            <a:extLst>
              <a:ext uri="{FF2B5EF4-FFF2-40B4-BE49-F238E27FC236}">
                <a16:creationId xmlns:a16="http://schemas.microsoft.com/office/drawing/2014/main" id="{46E2B438-78D0-4AF5-89F7-E403C2EEB31D}"/>
              </a:ext>
            </a:extLst>
          </p:cNvPr>
          <p:cNvSpPr txBox="1"/>
          <p:nvPr/>
        </p:nvSpPr>
        <p:spPr>
          <a:xfrm>
            <a:off x="703276" y="6283928"/>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Conclusions and recommendations</a:t>
            </a:r>
            <a:r>
              <a:rPr lang="ar-OM"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075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8E6519-EE93-4765-BB86-A196DBE84ABA}"/>
              </a:ext>
            </a:extLst>
          </p:cNvPr>
          <p:cNvPicPr>
            <a:picLocks noChangeAspect="1"/>
          </p:cNvPicPr>
          <p:nvPr/>
        </p:nvPicPr>
        <p:blipFill>
          <a:blip r:embed="rId2"/>
          <a:stretch>
            <a:fillRect/>
          </a:stretch>
        </p:blipFill>
        <p:spPr>
          <a:xfrm rot="3275895">
            <a:off x="7324285" y="605833"/>
            <a:ext cx="1016012" cy="711208"/>
          </a:xfrm>
          <a:prstGeom prst="rect">
            <a:avLst/>
          </a:prstGeom>
        </p:spPr>
      </p:pic>
      <p:sp>
        <p:nvSpPr>
          <p:cNvPr id="13" name="TextBox 12">
            <a:extLst>
              <a:ext uri="{FF2B5EF4-FFF2-40B4-BE49-F238E27FC236}">
                <a16:creationId xmlns:a16="http://schemas.microsoft.com/office/drawing/2014/main" id="{728AA573-AF94-4994-93CD-685A7DC76429}"/>
              </a:ext>
            </a:extLst>
          </p:cNvPr>
          <p:cNvSpPr txBox="1"/>
          <p:nvPr/>
        </p:nvSpPr>
        <p:spPr>
          <a:xfrm>
            <a:off x="1919412" y="422400"/>
            <a:ext cx="5380485" cy="1206677"/>
          </a:xfrm>
          <a:prstGeom prst="rect">
            <a:avLst/>
          </a:prstGeom>
          <a:noFill/>
        </p:spPr>
        <p:txBody>
          <a:bodyPr wrap="square">
            <a:spAutoFit/>
          </a:bodyPr>
          <a:lstStyle/>
          <a:p>
            <a:pPr lv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Put the same amount and type of soil in 3 pots, adding 10 grams of moringa leaf powder to one of the pots, 20 grams to the second pot, and leaving the third  without adding anything.</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A40F963-C1F5-4820-A846-604AFB7A87DF}"/>
              </a:ext>
            </a:extLst>
          </p:cNvPr>
          <p:cNvSpPr txBox="1"/>
          <p:nvPr/>
        </p:nvSpPr>
        <p:spPr>
          <a:xfrm>
            <a:off x="7941728" y="1392311"/>
            <a:ext cx="4213700" cy="2339295"/>
          </a:xfrm>
          <a:prstGeom prst="rect">
            <a:avLst/>
          </a:prstGeom>
          <a:noFill/>
        </p:spPr>
        <p:txBody>
          <a:bodyPr wrap="square">
            <a:spAutoFit/>
          </a:bodyPr>
          <a:lstStyle/>
          <a:p>
            <a:pPr marL="89979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 Choose tomato seedlings of the same type, with the same height and number of leaves, and plant them in three pots, irrigating them with the same amount of water, and placing them in the same lighting and temperature for five weeks</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0DA437-8402-4E26-AAE7-F17449737C6B}"/>
              </a:ext>
            </a:extLst>
          </p:cNvPr>
          <p:cNvSpPr txBox="1"/>
          <p:nvPr/>
        </p:nvSpPr>
        <p:spPr>
          <a:xfrm>
            <a:off x="7475369" y="4782565"/>
            <a:ext cx="4082021" cy="1772986"/>
          </a:xfrm>
          <a:prstGeom prst="rect">
            <a:avLst/>
          </a:prstGeom>
          <a:noFill/>
        </p:spPr>
        <p:txBody>
          <a:bodyPr wrap="square">
            <a:spAutoFit/>
          </a:bodyPr>
          <a:lstStyle/>
          <a:p>
            <a:pPr marL="152971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 Measure the growth rate of each seedling by measuring the height and number of leaves weekly and recording the results in a table.</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4ABC425-4839-43EF-8F00-0D8245FF8067}"/>
              </a:ext>
            </a:extLst>
          </p:cNvPr>
          <p:cNvSpPr txBox="1"/>
          <p:nvPr/>
        </p:nvSpPr>
        <p:spPr>
          <a:xfrm>
            <a:off x="2033647" y="4928196"/>
            <a:ext cx="5658196" cy="1277466"/>
          </a:xfrm>
          <a:prstGeom prst="rect">
            <a:avLst/>
          </a:prstGeom>
          <a:noFill/>
        </p:spPr>
        <p:txBody>
          <a:bodyPr wrap="square">
            <a:spAutoFit/>
          </a:bodyPr>
          <a:lstStyle/>
          <a:p>
            <a:pPr marL="1529715" algn="l" rtl="1">
              <a:lnSpc>
                <a:spcPct val="115000"/>
              </a:lnSpc>
              <a:spcAft>
                <a:spcPts val="100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Measuring the acidity, salinity and conductivity of the soil at the beginning of the experiment and five weeks after the experiment was conducted</a:t>
            </a:r>
            <a:endParaRPr kumimoji="0" lang="ar-OM" sz="2400" b="0" i="0" u="none" strike="noStrike" kern="0" cap="none" spc="0" normalizeH="0" baseline="0" noProof="0" dirty="0">
              <a:ln>
                <a:noFill/>
              </a:ln>
              <a:solidFill>
                <a:srgbClr val="FFFFFF"/>
              </a:solidFill>
              <a:effectLst/>
              <a:uLnTx/>
              <a:uFillTx/>
              <a:latin typeface="Sue Ellen Francisco"/>
              <a:ea typeface="Sue Ellen Francisco"/>
              <a:cs typeface="Sue Ellen Francisco"/>
              <a:sym typeface="Sue Ellen Francisco"/>
            </a:endParaRPr>
          </a:p>
        </p:txBody>
      </p:sp>
      <p:sp>
        <p:nvSpPr>
          <p:cNvPr id="23" name="TextBox 22">
            <a:extLst>
              <a:ext uri="{FF2B5EF4-FFF2-40B4-BE49-F238E27FC236}">
                <a16:creationId xmlns:a16="http://schemas.microsoft.com/office/drawing/2014/main" id="{3A755822-4E8B-4D47-8800-7CC0E359E459}"/>
              </a:ext>
            </a:extLst>
          </p:cNvPr>
          <p:cNvSpPr txBox="1"/>
          <p:nvPr/>
        </p:nvSpPr>
        <p:spPr>
          <a:xfrm>
            <a:off x="0" y="2949485"/>
            <a:ext cx="4427083" cy="640368"/>
          </a:xfrm>
          <a:prstGeom prst="rect">
            <a:avLst/>
          </a:prstGeom>
          <a:noFill/>
        </p:spPr>
        <p:txBody>
          <a:bodyPr wrap="square">
            <a:spAutoFit/>
          </a:bodyPr>
          <a:lstStyle/>
          <a:p>
            <a:pPr marL="809625" algn="l"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Collect moringa leaves, then dry and grind them to obtain a powder</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6F27220-C6F6-41E5-8AD8-97682AC94E8B}"/>
              </a:ext>
            </a:extLst>
          </p:cNvPr>
          <p:cNvPicPr>
            <a:picLocks noChangeAspect="1"/>
          </p:cNvPicPr>
          <p:nvPr/>
        </p:nvPicPr>
        <p:blipFill>
          <a:blip r:embed="rId3"/>
          <a:stretch>
            <a:fillRect/>
          </a:stretch>
        </p:blipFill>
        <p:spPr>
          <a:xfrm rot="5825730">
            <a:off x="8544531" y="3671166"/>
            <a:ext cx="1176630" cy="1243692"/>
          </a:xfrm>
          <a:prstGeom prst="rect">
            <a:avLst/>
          </a:prstGeom>
        </p:spPr>
      </p:pic>
      <p:pic>
        <p:nvPicPr>
          <p:cNvPr id="27" name="Picture 26">
            <a:extLst>
              <a:ext uri="{FF2B5EF4-FFF2-40B4-BE49-F238E27FC236}">
                <a16:creationId xmlns:a16="http://schemas.microsoft.com/office/drawing/2014/main" id="{3543EF5D-0736-4DFE-BCA7-E9ACEEF48CCE}"/>
              </a:ext>
            </a:extLst>
          </p:cNvPr>
          <p:cNvPicPr>
            <a:picLocks noChangeAspect="1"/>
          </p:cNvPicPr>
          <p:nvPr/>
        </p:nvPicPr>
        <p:blipFill>
          <a:blip r:embed="rId3"/>
          <a:stretch>
            <a:fillRect/>
          </a:stretch>
        </p:blipFill>
        <p:spPr>
          <a:xfrm rot="8628955">
            <a:off x="6022457" y="4945083"/>
            <a:ext cx="1176630" cy="1243692"/>
          </a:xfrm>
          <a:prstGeom prst="rect">
            <a:avLst/>
          </a:prstGeom>
        </p:spPr>
      </p:pic>
      <p:pic>
        <p:nvPicPr>
          <p:cNvPr id="29" name="Picture 28">
            <a:extLst>
              <a:ext uri="{FF2B5EF4-FFF2-40B4-BE49-F238E27FC236}">
                <a16:creationId xmlns:a16="http://schemas.microsoft.com/office/drawing/2014/main" id="{E0B49D17-7014-4F88-8F26-30C02BA17DCA}"/>
              </a:ext>
            </a:extLst>
          </p:cNvPr>
          <p:cNvPicPr>
            <a:picLocks noChangeAspect="1"/>
          </p:cNvPicPr>
          <p:nvPr/>
        </p:nvPicPr>
        <p:blipFill>
          <a:blip r:embed="rId3"/>
          <a:stretch>
            <a:fillRect/>
          </a:stretch>
        </p:blipFill>
        <p:spPr>
          <a:xfrm rot="11506904">
            <a:off x="1524062" y="3558758"/>
            <a:ext cx="1187464" cy="1255143"/>
          </a:xfrm>
          <a:prstGeom prst="rect">
            <a:avLst/>
          </a:prstGeom>
        </p:spPr>
      </p:pic>
      <p:pic>
        <p:nvPicPr>
          <p:cNvPr id="30" name="Picture 29">
            <a:extLst>
              <a:ext uri="{FF2B5EF4-FFF2-40B4-BE49-F238E27FC236}">
                <a16:creationId xmlns:a16="http://schemas.microsoft.com/office/drawing/2014/main" id="{A81B9B95-0C89-4F11-A63C-DF3F2A115D99}"/>
              </a:ext>
            </a:extLst>
          </p:cNvPr>
          <p:cNvPicPr>
            <a:picLocks noChangeAspect="1"/>
          </p:cNvPicPr>
          <p:nvPr/>
        </p:nvPicPr>
        <p:blipFill>
          <a:blip r:embed="rId3"/>
          <a:stretch>
            <a:fillRect/>
          </a:stretch>
        </p:blipFill>
        <p:spPr>
          <a:xfrm rot="16396334">
            <a:off x="1445332" y="1694560"/>
            <a:ext cx="1176630" cy="1243692"/>
          </a:xfrm>
          <a:prstGeom prst="rect">
            <a:avLst/>
          </a:prstGeom>
        </p:spPr>
      </p:pic>
      <p:sp>
        <p:nvSpPr>
          <p:cNvPr id="2" name="TextBox 1">
            <a:extLst>
              <a:ext uri="{FF2B5EF4-FFF2-40B4-BE49-F238E27FC236}">
                <a16:creationId xmlns:a16="http://schemas.microsoft.com/office/drawing/2014/main" id="{250C540F-79F2-4942-BA8C-968B45758466}"/>
              </a:ext>
            </a:extLst>
          </p:cNvPr>
          <p:cNvSpPr txBox="1"/>
          <p:nvPr/>
        </p:nvSpPr>
        <p:spPr>
          <a:xfrm>
            <a:off x="3695027" y="4301664"/>
            <a:ext cx="4213700" cy="480901"/>
          </a:xfrm>
          <a:prstGeom prst="rect">
            <a:avLst/>
          </a:prstGeom>
          <a:noFill/>
        </p:spPr>
        <p:txBody>
          <a:bodyPr wrap="square" rtlCol="1">
            <a:spAutoFit/>
          </a:bodyPr>
          <a:lstStyle/>
          <a:p>
            <a:pPr algn="l" rtl="0">
              <a:lnSpc>
                <a:spcPct val="115000"/>
              </a:lnSpc>
              <a:spcAft>
                <a:spcPts val="1000"/>
              </a:spcAft>
            </a:pPr>
            <a:r>
              <a:rPr lang="en-US" sz="24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Methods of data collection</a:t>
            </a:r>
            <a:r>
              <a:rPr lang="ar-OM" sz="1800" dirty="0">
                <a:solidFill>
                  <a:srgbClr val="00B050"/>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2D99D7B-D8C2-0EB0-4366-32D1ED20EA6D}"/>
              </a:ext>
            </a:extLst>
          </p:cNvPr>
          <p:cNvGrpSpPr/>
          <p:nvPr/>
        </p:nvGrpSpPr>
        <p:grpSpPr>
          <a:xfrm>
            <a:off x="3571583" y="2107550"/>
            <a:ext cx="4006380" cy="2109574"/>
            <a:chOff x="0" y="0"/>
            <a:chExt cx="3678090" cy="1592580"/>
          </a:xfrm>
        </p:grpSpPr>
        <p:pic>
          <p:nvPicPr>
            <p:cNvPr id="4" name="Picture 3">
              <a:extLst>
                <a:ext uri="{FF2B5EF4-FFF2-40B4-BE49-F238E27FC236}">
                  <a16:creationId xmlns:a16="http://schemas.microsoft.com/office/drawing/2014/main" id="{8D56876B-F169-3BD8-87AA-2F16BD0521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49400" cy="1549400"/>
            </a:xfrm>
            <a:prstGeom prst="rect">
              <a:avLst/>
            </a:prstGeom>
          </p:spPr>
        </p:pic>
        <p:pic>
          <p:nvPicPr>
            <p:cNvPr id="5" name="Picture 4">
              <a:extLst>
                <a:ext uri="{FF2B5EF4-FFF2-40B4-BE49-F238E27FC236}">
                  <a16:creationId xmlns:a16="http://schemas.microsoft.com/office/drawing/2014/main" id="{3C75D36E-AEBF-AA7E-C8A6-558BFDB2B3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576" t="11830" r="3142" b="30948"/>
            <a:stretch/>
          </p:blipFill>
          <p:spPr bwMode="auto">
            <a:xfrm>
              <a:off x="1939460" y="0"/>
              <a:ext cx="1738630" cy="159258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5161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93E8E45-19DA-4DE0-A525-CC47F834F14E}"/>
              </a:ext>
            </a:extLst>
          </p:cNvPr>
          <p:cNvSpPr txBox="1"/>
          <p:nvPr/>
        </p:nvSpPr>
        <p:spPr>
          <a:xfrm>
            <a:off x="355369" y="-129620"/>
            <a:ext cx="8674331" cy="2827121"/>
          </a:xfrm>
          <a:prstGeom prst="rect">
            <a:avLst/>
          </a:prstGeom>
          <a:noFill/>
        </p:spPr>
        <p:txBody>
          <a:bodyPr wrap="square">
            <a:spAutoFit/>
          </a:bodyPr>
          <a:lstStyle/>
          <a:p>
            <a:pPr algn="l" rtl="1">
              <a:lnSpc>
                <a:spcPct val="115000"/>
              </a:lnSpc>
              <a:spcAft>
                <a:spcPts val="1000"/>
              </a:spcAft>
            </a:pPr>
            <a:endParaRPr lang="en-US" sz="20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US"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Experiment (1): Fertilizing with different amounts of moringa powder</a:t>
            </a:r>
          </a:p>
          <a:p>
            <a:pPr algn="l" rtl="1">
              <a:lnSpc>
                <a:spcPct val="115000"/>
              </a:lnSpc>
              <a:spcAft>
                <a:spcPts val="1000"/>
              </a:spcAft>
            </a:pPr>
            <a:endParaRPr lang="en-US" sz="2000"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20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2000"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20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2BBE626-6982-40B0-8667-63F8ED0F8B57}"/>
              </a:ext>
            </a:extLst>
          </p:cNvPr>
          <p:cNvSpPr txBox="1"/>
          <p:nvPr/>
        </p:nvSpPr>
        <p:spPr>
          <a:xfrm>
            <a:off x="355369" y="3461906"/>
            <a:ext cx="6097384" cy="390363"/>
          </a:xfrm>
          <a:prstGeom prst="rect">
            <a:avLst/>
          </a:prstGeom>
          <a:noFill/>
        </p:spPr>
        <p:txBody>
          <a:bodyPr wrap="square">
            <a:spAutoFit/>
          </a:bodyPr>
          <a:lstStyle/>
          <a:p>
            <a:pPr algn="l" rtl="1">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37120CB-3D3F-4875-91EA-849D23BC01C0}"/>
              </a:ext>
            </a:extLst>
          </p:cNvPr>
          <p:cNvSpPr txBox="1"/>
          <p:nvPr/>
        </p:nvSpPr>
        <p:spPr>
          <a:xfrm>
            <a:off x="264381" y="-7005"/>
            <a:ext cx="6094674" cy="489749"/>
          </a:xfrm>
          <a:prstGeom prst="rect">
            <a:avLst/>
          </a:prstGeom>
          <a:noFill/>
        </p:spPr>
        <p:txBody>
          <a:bodyPr wrap="square">
            <a:spAutoFit/>
          </a:bodyPr>
          <a:lstStyle/>
          <a:p>
            <a:pPr algn="l" rtl="1">
              <a:lnSpc>
                <a:spcPct val="115000"/>
              </a:lnSpc>
              <a:spcAft>
                <a:spcPts val="1000"/>
              </a:spcAft>
            </a:pP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Results: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91668AF9-6B61-9A8E-08CA-799DFB6DD3D6}"/>
              </a:ext>
            </a:extLst>
          </p:cNvPr>
          <p:cNvPicPr>
            <a:picLocks noChangeAspect="1"/>
          </p:cNvPicPr>
          <p:nvPr/>
        </p:nvPicPr>
        <p:blipFill>
          <a:blip r:embed="rId2"/>
          <a:stretch>
            <a:fillRect/>
          </a:stretch>
        </p:blipFill>
        <p:spPr>
          <a:xfrm>
            <a:off x="1603144" y="962356"/>
            <a:ext cx="6803136" cy="2276856"/>
          </a:xfrm>
          <a:prstGeom prst="rect">
            <a:avLst/>
          </a:prstGeom>
          <a:ln>
            <a:solidFill>
              <a:schemeClr val="bg1"/>
            </a:solidFill>
          </a:ln>
        </p:spPr>
      </p:pic>
      <p:pic>
        <p:nvPicPr>
          <p:cNvPr id="18" name="Picture 17">
            <a:extLst>
              <a:ext uri="{FF2B5EF4-FFF2-40B4-BE49-F238E27FC236}">
                <a16:creationId xmlns:a16="http://schemas.microsoft.com/office/drawing/2014/main" id="{2BF141F8-CFD6-39CC-12BE-93B5ABC1A4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6" y="3429000"/>
            <a:ext cx="5286374" cy="3177197"/>
          </a:xfrm>
          <a:prstGeom prst="rect">
            <a:avLst/>
          </a:prstGeom>
          <a:noFill/>
        </p:spPr>
      </p:pic>
    </p:spTree>
    <p:extLst>
      <p:ext uri="{BB962C8B-B14F-4D97-AF65-F5344CB8AC3E}">
        <p14:creationId xmlns:p14="http://schemas.microsoft.com/office/powerpoint/2010/main" val="221419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4F75BD-DEBE-4405-BA2C-653ED8DD6C1B}"/>
              </a:ext>
            </a:extLst>
          </p:cNvPr>
          <p:cNvSpPr txBox="1"/>
          <p:nvPr/>
        </p:nvSpPr>
        <p:spPr>
          <a:xfrm>
            <a:off x="652007" y="0"/>
            <a:ext cx="4349363" cy="523220"/>
          </a:xfrm>
          <a:prstGeom prst="rect">
            <a:avLst/>
          </a:prstGeom>
          <a:noFill/>
        </p:spPr>
        <p:txBody>
          <a:bodyPr wrap="square" rtlCol="1">
            <a:spAutoFit/>
          </a:bodyPr>
          <a:lstStyle/>
          <a:p>
            <a:r>
              <a:rPr lang="en-US" sz="2800" b="1" dirty="0">
                <a:solidFill>
                  <a:srgbClr val="FF0000"/>
                </a:solidFill>
              </a:rPr>
              <a:t>Soil characteristics</a:t>
            </a:r>
            <a:endParaRPr lang="ar-OM" sz="2800" b="1" dirty="0">
              <a:solidFill>
                <a:srgbClr val="FF0000"/>
              </a:solidFill>
            </a:endParaRPr>
          </a:p>
        </p:txBody>
      </p:sp>
      <p:graphicFrame>
        <p:nvGraphicFramePr>
          <p:cNvPr id="6" name="Table 5">
            <a:extLst>
              <a:ext uri="{FF2B5EF4-FFF2-40B4-BE49-F238E27FC236}">
                <a16:creationId xmlns:a16="http://schemas.microsoft.com/office/drawing/2014/main" id="{0A95B0CF-57F6-8FD2-3624-210B48C10F43}"/>
              </a:ext>
            </a:extLst>
          </p:cNvPr>
          <p:cNvGraphicFramePr>
            <a:graphicFrameLocks noGrp="1"/>
          </p:cNvGraphicFramePr>
          <p:nvPr>
            <p:extLst>
              <p:ext uri="{D42A27DB-BD31-4B8C-83A1-F6EECF244321}">
                <p14:modId xmlns:p14="http://schemas.microsoft.com/office/powerpoint/2010/main" val="1908712242"/>
              </p:ext>
            </p:extLst>
          </p:nvPr>
        </p:nvGraphicFramePr>
        <p:xfrm>
          <a:off x="885826" y="733426"/>
          <a:ext cx="6408739" cy="1895904"/>
        </p:xfrm>
        <a:graphic>
          <a:graphicData uri="http://schemas.openxmlformats.org/drawingml/2006/table">
            <a:tbl>
              <a:tblPr firstRow="1" firstCol="1" bandRow="1">
                <a:tableStyleId>{5C22544A-7EE6-4342-B048-85BDC9FD1C3A}</a:tableStyleId>
              </a:tblPr>
              <a:tblGrid>
                <a:gridCol w="2193141">
                  <a:extLst>
                    <a:ext uri="{9D8B030D-6E8A-4147-A177-3AD203B41FA5}">
                      <a16:colId xmlns:a16="http://schemas.microsoft.com/office/drawing/2014/main" val="685845720"/>
                    </a:ext>
                  </a:extLst>
                </a:gridCol>
                <a:gridCol w="1498115">
                  <a:extLst>
                    <a:ext uri="{9D8B030D-6E8A-4147-A177-3AD203B41FA5}">
                      <a16:colId xmlns:a16="http://schemas.microsoft.com/office/drawing/2014/main" val="3692443407"/>
                    </a:ext>
                  </a:extLst>
                </a:gridCol>
                <a:gridCol w="1338480">
                  <a:extLst>
                    <a:ext uri="{9D8B030D-6E8A-4147-A177-3AD203B41FA5}">
                      <a16:colId xmlns:a16="http://schemas.microsoft.com/office/drawing/2014/main" val="3446717159"/>
                    </a:ext>
                  </a:extLst>
                </a:gridCol>
                <a:gridCol w="1379003">
                  <a:extLst>
                    <a:ext uri="{9D8B030D-6E8A-4147-A177-3AD203B41FA5}">
                      <a16:colId xmlns:a16="http://schemas.microsoft.com/office/drawing/2014/main" val="1782803932"/>
                    </a:ext>
                  </a:extLst>
                </a:gridCol>
              </a:tblGrid>
              <a:tr h="752732">
                <a:tc>
                  <a:txBody>
                    <a:bodyPr/>
                    <a:lstStyle/>
                    <a:p>
                      <a:pPr marL="0" marR="0" algn="ctr" rtl="1">
                        <a:lnSpc>
                          <a:spcPct val="107000"/>
                        </a:lnSpc>
                        <a:spcBef>
                          <a:spcPts val="0"/>
                        </a:spcBef>
                        <a:spcAft>
                          <a:spcPts val="0"/>
                        </a:spcAft>
                      </a:pPr>
                      <a:r>
                        <a:rPr lang="en-US" sz="1200">
                          <a:effectLst/>
                        </a:rPr>
                        <a:t>      Sample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en-US" sz="1200">
                          <a:effectLst/>
                        </a:rPr>
                        <a:t>Without fertilization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en-US" sz="1200">
                          <a:effectLst/>
                        </a:rPr>
                        <a:t>Fertilizing with 10 g</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en-US" sz="1200">
                          <a:effectLst/>
                        </a:rPr>
                        <a:t>Fertilizing with 20 g</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extLst>
                  <a:ext uri="{0D108BD9-81ED-4DB2-BD59-A6C34878D82A}">
                    <a16:rowId xmlns:a16="http://schemas.microsoft.com/office/drawing/2014/main" val="3370119868"/>
                  </a:ext>
                </a:extLst>
              </a:tr>
              <a:tr h="389532">
                <a:tc>
                  <a:txBody>
                    <a:bodyPr/>
                    <a:lstStyle/>
                    <a:p>
                      <a:pPr marL="0" marR="0" algn="ctr" rtl="1">
                        <a:lnSpc>
                          <a:spcPct val="107000"/>
                        </a:lnSpc>
                        <a:spcBef>
                          <a:spcPts val="0"/>
                        </a:spcBef>
                        <a:spcAft>
                          <a:spcPts val="0"/>
                        </a:spcAft>
                      </a:pPr>
                      <a:r>
                        <a:rPr lang="en-US" sz="1200">
                          <a:effectLst/>
                        </a:rPr>
                        <a:t>Acidity (pH)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a:effectLst/>
                        </a:rPr>
                        <a:t>8.25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a:effectLst/>
                        </a:rPr>
                        <a:t>7.6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a:effectLst/>
                        </a:rPr>
                        <a:t>7.8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extLst>
                  <a:ext uri="{0D108BD9-81ED-4DB2-BD59-A6C34878D82A}">
                    <a16:rowId xmlns:a16="http://schemas.microsoft.com/office/drawing/2014/main" val="2161308052"/>
                  </a:ext>
                </a:extLst>
              </a:tr>
              <a:tr h="376820">
                <a:tc>
                  <a:txBody>
                    <a:bodyPr/>
                    <a:lstStyle/>
                    <a:p>
                      <a:pPr marL="0" marR="0" algn="ctr" rtl="1">
                        <a:lnSpc>
                          <a:spcPct val="107000"/>
                        </a:lnSpc>
                        <a:spcBef>
                          <a:spcPts val="0"/>
                        </a:spcBef>
                        <a:spcAft>
                          <a:spcPts val="0"/>
                        </a:spcAft>
                      </a:pPr>
                      <a:r>
                        <a:rPr lang="en-US" sz="1200">
                          <a:effectLst/>
                        </a:rPr>
                        <a:t>Salinity (ppm)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a:effectLst/>
                        </a:rPr>
                        <a:t>981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a:effectLst/>
                        </a:rPr>
                        <a:t>1055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a:effectLst/>
                        </a:rPr>
                        <a:t>1185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extLst>
                  <a:ext uri="{0D108BD9-81ED-4DB2-BD59-A6C34878D82A}">
                    <a16:rowId xmlns:a16="http://schemas.microsoft.com/office/drawing/2014/main" val="460013842"/>
                  </a:ext>
                </a:extLst>
              </a:tr>
              <a:tr h="376820">
                <a:tc>
                  <a:txBody>
                    <a:bodyPr/>
                    <a:lstStyle/>
                    <a:p>
                      <a:pPr marL="0" marR="0" algn="ctr" rtl="1">
                        <a:lnSpc>
                          <a:spcPct val="107000"/>
                        </a:lnSpc>
                        <a:spcBef>
                          <a:spcPts val="0"/>
                        </a:spcBef>
                        <a:spcAft>
                          <a:spcPts val="0"/>
                        </a:spcAft>
                      </a:pPr>
                      <a:r>
                        <a:rPr lang="en-US" sz="1200">
                          <a:effectLst/>
                        </a:rPr>
                        <a:t>Conductivity (µS/cm)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a:effectLst/>
                        </a:rPr>
                        <a:t>980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a:effectLst/>
                        </a:rPr>
                        <a:t>1100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tc>
                  <a:txBody>
                    <a:bodyPr/>
                    <a:lstStyle/>
                    <a:p>
                      <a:pPr marL="0" marR="0" algn="ctr" rtl="1">
                        <a:lnSpc>
                          <a:spcPct val="107000"/>
                        </a:lnSpc>
                        <a:spcBef>
                          <a:spcPts val="0"/>
                        </a:spcBef>
                        <a:spcAft>
                          <a:spcPts val="0"/>
                        </a:spcAft>
                      </a:pPr>
                      <a:r>
                        <a:rPr lang="ar-OM" sz="1200" dirty="0">
                          <a:effectLst/>
                        </a:rPr>
                        <a:t>1137</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0233" marR="60233" marT="0" marB="0"/>
                </a:tc>
                <a:extLst>
                  <a:ext uri="{0D108BD9-81ED-4DB2-BD59-A6C34878D82A}">
                    <a16:rowId xmlns:a16="http://schemas.microsoft.com/office/drawing/2014/main" val="51805942"/>
                  </a:ext>
                </a:extLst>
              </a:tr>
            </a:tbl>
          </a:graphicData>
        </a:graphic>
      </p:graphicFrame>
      <p:pic>
        <p:nvPicPr>
          <p:cNvPr id="9" name="Picture 8">
            <a:extLst>
              <a:ext uri="{FF2B5EF4-FFF2-40B4-BE49-F238E27FC236}">
                <a16:creationId xmlns:a16="http://schemas.microsoft.com/office/drawing/2014/main" id="{08562CCF-3395-DC74-247B-5C133E9F0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250" y="3086418"/>
            <a:ext cx="5340350" cy="3209615"/>
          </a:xfrm>
          <a:prstGeom prst="rect">
            <a:avLst/>
          </a:prstGeom>
          <a:noFill/>
        </p:spPr>
      </p:pic>
    </p:spTree>
    <p:extLst>
      <p:ext uri="{BB962C8B-B14F-4D97-AF65-F5344CB8AC3E}">
        <p14:creationId xmlns:p14="http://schemas.microsoft.com/office/powerpoint/2010/main" val="154575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AEE105A-BED7-48E6-BA58-C70F219DDAD3}"/>
              </a:ext>
            </a:extLst>
          </p:cNvPr>
          <p:cNvSpPr txBox="1"/>
          <p:nvPr/>
        </p:nvSpPr>
        <p:spPr>
          <a:xfrm>
            <a:off x="315070" y="179236"/>
            <a:ext cx="9809921" cy="369332"/>
          </a:xfrm>
          <a:prstGeom prst="rect">
            <a:avLst/>
          </a:prstGeom>
          <a:noFill/>
        </p:spPr>
        <p:txBody>
          <a:bodyPr wrap="square">
            <a:spAutoFit/>
          </a:bodyPr>
          <a:lstStyle/>
          <a:p>
            <a:r>
              <a:rPr lang="en-US" dirty="0">
                <a:solidFill>
                  <a:srgbClr val="00B050"/>
                </a:solidFill>
              </a:rPr>
              <a:t>Monitoring the growth rate of tomato plants according to the type of fertilizer</a:t>
            </a:r>
            <a:r>
              <a:rPr lang="en-US" dirty="0">
                <a:solidFill>
                  <a:schemeClr val="bg1"/>
                </a:solidFill>
              </a:rPr>
              <a:t>:</a:t>
            </a:r>
            <a:endParaRPr lang="ar-OM" dirty="0">
              <a:solidFill>
                <a:schemeClr val="bg1"/>
              </a:solidFill>
            </a:endParaRPr>
          </a:p>
        </p:txBody>
      </p:sp>
      <p:grpSp>
        <p:nvGrpSpPr>
          <p:cNvPr id="3083" name="Group 49"/>
          <p:cNvGrpSpPr>
            <a:grpSpLocks/>
          </p:cNvGrpSpPr>
          <p:nvPr/>
        </p:nvGrpSpPr>
        <p:grpSpPr bwMode="auto">
          <a:xfrm>
            <a:off x="169863" y="66675"/>
            <a:ext cx="2581275" cy="2363788"/>
            <a:chOff x="0" y="0"/>
            <a:chExt cx="25806" cy="23641"/>
          </a:xfrm>
        </p:grpSpPr>
      </p:grpSp>
      <p:grpSp>
        <p:nvGrpSpPr>
          <p:cNvPr id="3080" name="Group 15"/>
          <p:cNvGrpSpPr>
            <a:grpSpLocks/>
          </p:cNvGrpSpPr>
          <p:nvPr/>
        </p:nvGrpSpPr>
        <p:grpSpPr bwMode="auto">
          <a:xfrm>
            <a:off x="6350" y="65088"/>
            <a:ext cx="2508250" cy="2362200"/>
            <a:chOff x="0" y="0"/>
            <a:chExt cx="25085" cy="23628"/>
          </a:xfrm>
        </p:grpSpPr>
      </p:grpSp>
      <p:pic>
        <p:nvPicPr>
          <p:cNvPr id="2" name="Picture 1">
            <a:extLst>
              <a:ext uri="{FF2B5EF4-FFF2-40B4-BE49-F238E27FC236}">
                <a16:creationId xmlns:a16="http://schemas.microsoft.com/office/drawing/2014/main" id="{82CEB0DF-0295-2D82-F1F0-CBBA864FB9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350" b="10350"/>
          <a:stretch/>
        </p:blipFill>
        <p:spPr bwMode="auto">
          <a:xfrm>
            <a:off x="315070" y="648070"/>
            <a:ext cx="6185217" cy="3073983"/>
          </a:xfrm>
          <a:prstGeom prst="rect">
            <a:avLst/>
          </a:prstGeom>
          <a:ln>
            <a:noFill/>
          </a:ln>
          <a:extLst>
            <a:ext uri="{53640926-AAD7-44D8-BBD7-CCE9431645EC}">
              <a14:shadowObscured xmlns:a14="http://schemas.microsoft.com/office/drawing/2010/main"/>
            </a:ext>
          </a:extLst>
        </p:spPr>
      </p:pic>
      <p:pic>
        <p:nvPicPr>
          <p:cNvPr id="3" name="Picture 2" descr="A graph showing growth rate&#10;&#10;Description automatically generated">
            <a:extLst>
              <a:ext uri="{FF2B5EF4-FFF2-40B4-BE49-F238E27FC236}">
                <a16:creationId xmlns:a16="http://schemas.microsoft.com/office/drawing/2014/main" id="{7EF31F7D-027D-B872-DFEC-11051F9835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0287" y="3130956"/>
            <a:ext cx="5541104" cy="3330763"/>
          </a:xfrm>
          <a:prstGeom prst="rect">
            <a:avLst/>
          </a:prstGeom>
          <a:noFill/>
        </p:spPr>
      </p:pic>
    </p:spTree>
    <p:extLst>
      <p:ext uri="{BB962C8B-B14F-4D97-AF65-F5344CB8AC3E}">
        <p14:creationId xmlns:p14="http://schemas.microsoft.com/office/powerpoint/2010/main" val="131639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12C01E-3ABA-46F3-AE2D-11D8D611F862}"/>
              </a:ext>
            </a:extLst>
          </p:cNvPr>
          <p:cNvSpPr txBox="1"/>
          <p:nvPr/>
        </p:nvSpPr>
        <p:spPr>
          <a:xfrm>
            <a:off x="216673" y="120077"/>
            <a:ext cx="11249107" cy="369332"/>
          </a:xfrm>
          <a:prstGeom prst="rect">
            <a:avLst/>
          </a:prstGeom>
          <a:noFill/>
        </p:spPr>
        <p:txBody>
          <a:bodyPr wrap="square">
            <a:spAutoFit/>
          </a:bodyPr>
          <a:lstStyle/>
          <a:p>
            <a:r>
              <a:rPr lang="en-US" dirty="0">
                <a:solidFill>
                  <a:schemeClr val="bg1"/>
                </a:solidFill>
              </a:rPr>
              <a:t>Soil characteristics in </a:t>
            </a:r>
            <a:r>
              <a:rPr lang="en-US" dirty="0" err="1">
                <a:solidFill>
                  <a:schemeClr val="bg1"/>
                </a:solidFill>
              </a:rPr>
              <a:t>expirement</a:t>
            </a:r>
            <a:r>
              <a:rPr lang="en-US" dirty="0">
                <a:solidFill>
                  <a:schemeClr val="bg1"/>
                </a:solidFill>
              </a:rPr>
              <a:t> 2:</a:t>
            </a:r>
            <a:endParaRPr lang="ar-OM" dirty="0">
              <a:solidFill>
                <a:schemeClr val="bg1"/>
              </a:solidFill>
            </a:endParaRPr>
          </a:p>
        </p:txBody>
      </p:sp>
      <p:graphicFrame>
        <p:nvGraphicFramePr>
          <p:cNvPr id="4" name="Table 3">
            <a:extLst>
              <a:ext uri="{FF2B5EF4-FFF2-40B4-BE49-F238E27FC236}">
                <a16:creationId xmlns:a16="http://schemas.microsoft.com/office/drawing/2014/main" id="{61854F9D-1356-015A-5F78-87116AC32017}"/>
              </a:ext>
            </a:extLst>
          </p:cNvPr>
          <p:cNvGraphicFramePr>
            <a:graphicFrameLocks noGrp="1"/>
          </p:cNvGraphicFramePr>
          <p:nvPr>
            <p:extLst>
              <p:ext uri="{D42A27DB-BD31-4B8C-83A1-F6EECF244321}">
                <p14:modId xmlns:p14="http://schemas.microsoft.com/office/powerpoint/2010/main" val="1834354877"/>
              </p:ext>
            </p:extLst>
          </p:nvPr>
        </p:nvGraphicFramePr>
        <p:xfrm>
          <a:off x="142875" y="857250"/>
          <a:ext cx="7200900" cy="2266951"/>
        </p:xfrm>
        <a:graphic>
          <a:graphicData uri="http://schemas.openxmlformats.org/drawingml/2006/table">
            <a:tbl>
              <a:tblPr firstRow="1" firstCol="1" bandRow="1">
                <a:tableStyleId>{5C22544A-7EE6-4342-B048-85BDC9FD1C3A}</a:tableStyleId>
              </a:tblPr>
              <a:tblGrid>
                <a:gridCol w="2464704">
                  <a:extLst>
                    <a:ext uri="{9D8B030D-6E8A-4147-A177-3AD203B41FA5}">
                      <a16:colId xmlns:a16="http://schemas.microsoft.com/office/drawing/2014/main" val="1822919693"/>
                    </a:ext>
                  </a:extLst>
                </a:gridCol>
                <a:gridCol w="1683419">
                  <a:extLst>
                    <a:ext uri="{9D8B030D-6E8A-4147-A177-3AD203B41FA5}">
                      <a16:colId xmlns:a16="http://schemas.microsoft.com/office/drawing/2014/main" val="3961431367"/>
                    </a:ext>
                  </a:extLst>
                </a:gridCol>
                <a:gridCol w="1503554">
                  <a:extLst>
                    <a:ext uri="{9D8B030D-6E8A-4147-A177-3AD203B41FA5}">
                      <a16:colId xmlns:a16="http://schemas.microsoft.com/office/drawing/2014/main" val="2156984091"/>
                    </a:ext>
                  </a:extLst>
                </a:gridCol>
                <a:gridCol w="1549223">
                  <a:extLst>
                    <a:ext uri="{9D8B030D-6E8A-4147-A177-3AD203B41FA5}">
                      <a16:colId xmlns:a16="http://schemas.microsoft.com/office/drawing/2014/main" val="3912760788"/>
                    </a:ext>
                  </a:extLst>
                </a:gridCol>
              </a:tblGrid>
              <a:tr h="1109662">
                <a:tc>
                  <a:txBody>
                    <a:bodyPr/>
                    <a:lstStyle/>
                    <a:p>
                      <a:pPr marL="0" marR="0" algn="ctr" rtl="1">
                        <a:lnSpc>
                          <a:spcPct val="107000"/>
                        </a:lnSpc>
                        <a:spcBef>
                          <a:spcPts val="0"/>
                        </a:spcBef>
                        <a:spcAft>
                          <a:spcPts val="0"/>
                        </a:spcAft>
                      </a:pPr>
                      <a:r>
                        <a:rPr lang="en-US" sz="1300">
                          <a:effectLst/>
                        </a:rPr>
                        <a:t>      Sample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en-US" sz="1300">
                          <a:effectLst/>
                        </a:rPr>
                        <a:t>Without fertilization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en-US" sz="1300">
                          <a:effectLst/>
                        </a:rPr>
                        <a:t>Fertilizing with organic fertilizer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en-US" sz="1300">
                          <a:effectLst/>
                        </a:rPr>
                        <a:t>Fertilization with moringa leaf extract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extLst>
                  <a:ext uri="{0D108BD9-81ED-4DB2-BD59-A6C34878D82A}">
                    <a16:rowId xmlns:a16="http://schemas.microsoft.com/office/drawing/2014/main" val="2839545578"/>
                  </a:ext>
                </a:extLst>
              </a:tr>
              <a:tr h="393155">
                <a:tc>
                  <a:txBody>
                    <a:bodyPr/>
                    <a:lstStyle/>
                    <a:p>
                      <a:pPr marL="0" marR="0" algn="ctr" rtl="1">
                        <a:lnSpc>
                          <a:spcPct val="107000"/>
                        </a:lnSpc>
                        <a:spcBef>
                          <a:spcPts val="0"/>
                        </a:spcBef>
                        <a:spcAft>
                          <a:spcPts val="0"/>
                        </a:spcAft>
                      </a:pPr>
                      <a:r>
                        <a:rPr lang="en-US" sz="1300">
                          <a:effectLst/>
                        </a:rPr>
                        <a:t>Acidity (pH)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a:effectLst/>
                        </a:rPr>
                        <a:t>8.71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a:effectLst/>
                        </a:rPr>
                        <a:t>8.22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a:effectLst/>
                        </a:rPr>
                        <a:t>8.34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extLst>
                  <a:ext uri="{0D108BD9-81ED-4DB2-BD59-A6C34878D82A}">
                    <a16:rowId xmlns:a16="http://schemas.microsoft.com/office/drawing/2014/main" val="2554792600"/>
                  </a:ext>
                </a:extLst>
              </a:tr>
              <a:tr h="382067">
                <a:tc>
                  <a:txBody>
                    <a:bodyPr/>
                    <a:lstStyle/>
                    <a:p>
                      <a:pPr marL="0" marR="0" algn="ctr" rtl="1">
                        <a:lnSpc>
                          <a:spcPct val="107000"/>
                        </a:lnSpc>
                        <a:spcBef>
                          <a:spcPts val="0"/>
                        </a:spcBef>
                        <a:spcAft>
                          <a:spcPts val="0"/>
                        </a:spcAft>
                      </a:pPr>
                      <a:r>
                        <a:rPr lang="en-US" sz="1300">
                          <a:effectLst/>
                        </a:rPr>
                        <a:t>Salinity (ppm)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a:effectLst/>
                        </a:rPr>
                        <a:t>1515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a:effectLst/>
                        </a:rPr>
                        <a:t>2026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a:effectLst/>
                        </a:rPr>
                        <a:t>2078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extLst>
                  <a:ext uri="{0D108BD9-81ED-4DB2-BD59-A6C34878D82A}">
                    <a16:rowId xmlns:a16="http://schemas.microsoft.com/office/drawing/2014/main" val="744120564"/>
                  </a:ext>
                </a:extLst>
              </a:tr>
              <a:tr h="382067">
                <a:tc>
                  <a:txBody>
                    <a:bodyPr/>
                    <a:lstStyle/>
                    <a:p>
                      <a:pPr marL="0" marR="0" algn="ctr" rtl="1">
                        <a:lnSpc>
                          <a:spcPct val="107000"/>
                        </a:lnSpc>
                        <a:spcBef>
                          <a:spcPts val="0"/>
                        </a:spcBef>
                        <a:spcAft>
                          <a:spcPts val="0"/>
                        </a:spcAft>
                      </a:pPr>
                      <a:r>
                        <a:rPr lang="en-US" sz="1300" dirty="0">
                          <a:effectLst/>
                        </a:rPr>
                        <a:t>Conductivity (µS/cm)</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a:effectLst/>
                        </a:rPr>
                        <a:t>1606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a:effectLst/>
                        </a:rPr>
                        <a:t>2320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tc>
                  <a:txBody>
                    <a:bodyPr/>
                    <a:lstStyle/>
                    <a:p>
                      <a:pPr marL="0" marR="0" algn="ctr" rtl="1">
                        <a:lnSpc>
                          <a:spcPct val="107000"/>
                        </a:lnSpc>
                        <a:spcBef>
                          <a:spcPts val="0"/>
                        </a:spcBef>
                        <a:spcAft>
                          <a:spcPts val="0"/>
                        </a:spcAft>
                      </a:pPr>
                      <a:r>
                        <a:rPr lang="ar-OM" sz="1300" dirty="0">
                          <a:effectLst/>
                        </a:rPr>
                        <a:t>2740</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1343" marR="61343" marT="0" marB="0"/>
                </a:tc>
                <a:extLst>
                  <a:ext uri="{0D108BD9-81ED-4DB2-BD59-A6C34878D82A}">
                    <a16:rowId xmlns:a16="http://schemas.microsoft.com/office/drawing/2014/main" val="766894886"/>
                  </a:ext>
                </a:extLst>
              </a:tr>
            </a:tbl>
          </a:graphicData>
        </a:graphic>
      </p:graphicFrame>
      <p:pic>
        <p:nvPicPr>
          <p:cNvPr id="7" name="Picture 6">
            <a:extLst>
              <a:ext uri="{FF2B5EF4-FFF2-40B4-BE49-F238E27FC236}">
                <a16:creationId xmlns:a16="http://schemas.microsoft.com/office/drawing/2014/main" id="{97F56082-A87C-AA63-87C1-C57C3D428D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3405" y="3287333"/>
            <a:ext cx="5739348" cy="3450590"/>
          </a:xfrm>
          <a:prstGeom prst="rect">
            <a:avLst/>
          </a:prstGeom>
          <a:noFill/>
        </p:spPr>
      </p:pic>
    </p:spTree>
    <p:extLst>
      <p:ext uri="{BB962C8B-B14F-4D97-AF65-F5344CB8AC3E}">
        <p14:creationId xmlns:p14="http://schemas.microsoft.com/office/powerpoint/2010/main" val="538732635"/>
      </p:ext>
    </p:extLst>
  </p:cSld>
  <p:clrMapOvr>
    <a:masterClrMapping/>
  </p:clrMapOvr>
</p:sld>
</file>

<file path=ppt/theme/theme1.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1625</Words>
  <Application>Microsoft Office PowerPoint</Application>
  <PresentationFormat>Widescreen</PresentationFormat>
  <Paragraphs>109</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Barlow Semi Condensed</vt:lpstr>
      <vt:lpstr>Barlow Semi Condensed Light</vt:lpstr>
      <vt:lpstr>BenchNine</vt:lpstr>
      <vt:lpstr>Calibri</vt:lpstr>
      <vt:lpstr>Joti One</vt:lpstr>
      <vt:lpstr>Sue Ellen Francisco</vt:lpstr>
      <vt:lpstr>Symbol</vt:lpstr>
      <vt:lpstr>Chalkboard by Slidesgo</vt:lpstr>
      <vt:lpstr>The effectiveness of using Moringa oleifera leaves as an organic fertilizer.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1.THIS IS A GREAT HEADLINE</dc:title>
  <dc:creator>jana1234512@gmail.com</dc:creator>
  <cp:lastModifiedBy>هداية الفارسية</cp:lastModifiedBy>
  <cp:revision>50</cp:revision>
  <dcterms:created xsi:type="dcterms:W3CDTF">2021-01-25T16:21:50Z</dcterms:created>
  <dcterms:modified xsi:type="dcterms:W3CDTF">2024-03-03T19:15:10Z</dcterms:modified>
</cp:coreProperties>
</file>