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Nunito SemiBold"/>
      <p:regular r:id="rId20"/>
      <p:bold r:id="rId21"/>
      <p:italic r:id="rId22"/>
      <p:boldItalic r:id="rId23"/>
    </p:embeddedFont>
    <p:embeddedFont>
      <p:font typeface="Nunito"/>
      <p:regular r:id="rId24"/>
      <p:bold r:id="rId25"/>
      <p:italic r:id="rId26"/>
      <p:boldItalic r:id="rId27"/>
    </p:embeddedFont>
    <p:embeddedFont>
      <p:font typeface="Montserrat Black"/>
      <p:bold r:id="rId28"/>
      <p:boldItalic r:id="rId29"/>
    </p:embeddedFont>
    <p:embeddedFont>
      <p:font typeface="Montserrat"/>
      <p:regular r:id="rId30"/>
      <p:bold r:id="rId31"/>
      <p:italic r:id="rId32"/>
      <p:boldItalic r:id="rId33"/>
    </p:embeddedFont>
    <p:embeddedFont>
      <p:font typeface="Nunito ExtraBold"/>
      <p:bold r:id="rId34"/>
      <p:boldItalic r:id="rId35"/>
    </p:embeddedFont>
    <p:embeddedFont>
      <p:font typeface="Helvetica Neue"/>
      <p:regular r:id="rId36"/>
      <p:bold r:id="rId37"/>
      <p:italic r:id="rId38"/>
      <p:boldItalic r:id="rId39"/>
    </p:embeddedFont>
    <p:embeddedFont>
      <p:font typeface="Montserrat ExtraBold"/>
      <p:bold r:id="rId40"/>
      <p:boldItalic r:id="rId41"/>
    </p:embeddedFont>
    <p:embeddedFont>
      <p:font typeface="Nunito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7C6DE8-79D8-43B3-9985-35E108065B1D}">
  <a:tblStyle styleId="{D77C6DE8-79D8-43B3-9985-35E108065B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fntdata"/><Relationship Id="rId20" Type="http://schemas.openxmlformats.org/officeDocument/2006/relationships/font" Target="fonts/NunitoSemiBold-regular.fntdata"/><Relationship Id="rId42" Type="http://schemas.openxmlformats.org/officeDocument/2006/relationships/font" Target="fonts/NunitoLight-regular.fntdata"/><Relationship Id="rId41" Type="http://schemas.openxmlformats.org/officeDocument/2006/relationships/font" Target="fonts/MontserratExtraBold-boldItalic.fntdata"/><Relationship Id="rId22" Type="http://schemas.openxmlformats.org/officeDocument/2006/relationships/font" Target="fonts/NunitoSemiBold-italic.fntdata"/><Relationship Id="rId44" Type="http://schemas.openxmlformats.org/officeDocument/2006/relationships/font" Target="fonts/NunitoLight-italic.fntdata"/><Relationship Id="rId21" Type="http://schemas.openxmlformats.org/officeDocument/2006/relationships/font" Target="fonts/NunitoSemiBold-bold.fntdata"/><Relationship Id="rId43" Type="http://schemas.openxmlformats.org/officeDocument/2006/relationships/font" Target="fonts/NunitoLight-bold.fntdata"/><Relationship Id="rId24" Type="http://schemas.openxmlformats.org/officeDocument/2006/relationships/font" Target="fonts/Nunito-regular.fntdata"/><Relationship Id="rId23" Type="http://schemas.openxmlformats.org/officeDocument/2006/relationships/font" Target="fonts/NunitoSemiBold-boldItalic.fntdata"/><Relationship Id="rId45" Type="http://schemas.openxmlformats.org/officeDocument/2006/relationships/font" Target="fonts/Nunito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ontserratBlack-bold.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lack-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NunitoExtraBold-boldItalic.fntdata"/><Relationship Id="rId12" Type="http://schemas.openxmlformats.org/officeDocument/2006/relationships/slide" Target="slides/slide6.xml"/><Relationship Id="rId34" Type="http://schemas.openxmlformats.org/officeDocument/2006/relationships/font" Target="fonts/NunitoExtraBold-bold.fntdata"/><Relationship Id="rId15" Type="http://schemas.openxmlformats.org/officeDocument/2006/relationships/slide" Target="slides/slide9.xml"/><Relationship Id="rId37" Type="http://schemas.openxmlformats.org/officeDocument/2006/relationships/font" Target="fonts/HelveticaNeue-bold.fntdata"/><Relationship Id="rId14" Type="http://schemas.openxmlformats.org/officeDocument/2006/relationships/slide" Target="slides/slide8.xml"/><Relationship Id="rId36" Type="http://schemas.openxmlformats.org/officeDocument/2006/relationships/font" Target="fonts/HelveticaNeue-regular.fntdata"/><Relationship Id="rId17" Type="http://schemas.openxmlformats.org/officeDocument/2006/relationships/slide" Target="slides/slide11.xml"/><Relationship Id="rId39" Type="http://schemas.openxmlformats.org/officeDocument/2006/relationships/font" Target="fonts/HelveticaNeue-boldItalic.fntdata"/><Relationship Id="rId16" Type="http://schemas.openxmlformats.org/officeDocument/2006/relationships/slide" Target="slides/slide10.xml"/><Relationship Id="rId38" Type="http://schemas.openxmlformats.org/officeDocument/2006/relationships/font" Target="fonts/HelveticaNeue-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3" name="Shape 2703"/>
        <p:cNvGrpSpPr/>
        <p:nvPr/>
      </p:nvGrpSpPr>
      <p:grpSpPr>
        <a:xfrm>
          <a:off x="0" y="0"/>
          <a:ext cx="0" cy="0"/>
          <a:chOff x="0" y="0"/>
          <a:chExt cx="0" cy="0"/>
        </a:xfrm>
      </p:grpSpPr>
      <p:sp>
        <p:nvSpPr>
          <p:cNvPr id="2704" name="Google Shape;27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05" name="Google Shape;27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2" name="Shape 2772"/>
        <p:cNvGrpSpPr/>
        <p:nvPr/>
      </p:nvGrpSpPr>
      <p:grpSpPr>
        <a:xfrm>
          <a:off x="0" y="0"/>
          <a:ext cx="0" cy="0"/>
          <a:chOff x="0" y="0"/>
          <a:chExt cx="0" cy="0"/>
        </a:xfrm>
      </p:grpSpPr>
      <p:sp>
        <p:nvSpPr>
          <p:cNvPr id="2773" name="Google Shape;2773;gb833baa67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4" name="Google Shape;2774;gb833baa67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Nunito Light"/>
                <a:ea typeface="Nunito Light"/>
                <a:cs typeface="Nunito Light"/>
                <a:sym typeface="Nunito Light"/>
              </a:rPr>
              <a:t>-what we talked about in andrew’s absence</a:t>
            </a:r>
            <a:endParaRPr sz="1200">
              <a:solidFill>
                <a:schemeClr val="dk1"/>
              </a:solidFill>
              <a:latin typeface="Nunito Light"/>
              <a:ea typeface="Nunito Light"/>
              <a:cs typeface="Nunito Light"/>
              <a:sym typeface="Nunito Light"/>
            </a:endParaRPr>
          </a:p>
          <a:p>
            <a:pPr indent="0" lvl="0" marL="0" rtl="0" algn="l">
              <a:lnSpc>
                <a:spcPct val="115000"/>
              </a:lnSpc>
              <a:spcBef>
                <a:spcPts val="1600"/>
              </a:spcBef>
              <a:spcAft>
                <a:spcPts val="0"/>
              </a:spcAft>
              <a:buClr>
                <a:schemeClr val="dk1"/>
              </a:buClr>
              <a:buSzPts val="1100"/>
              <a:buFont typeface="Arial"/>
              <a:buNone/>
            </a:pPr>
            <a:r>
              <a:rPr lang="en" sz="1200">
                <a:solidFill>
                  <a:schemeClr val="dk1"/>
                </a:solidFill>
                <a:latin typeface="Nunito Light"/>
                <a:ea typeface="Nunito Light"/>
                <a:cs typeface="Nunito Light"/>
                <a:sym typeface="Nunito Light"/>
              </a:rPr>
              <a:t>Briefly cover method used for map making</a:t>
            </a:r>
            <a:endParaRPr sz="1200">
              <a:solidFill>
                <a:schemeClr val="dk1"/>
              </a:solidFill>
              <a:latin typeface="Nunito Light"/>
              <a:ea typeface="Nunito Light"/>
              <a:cs typeface="Nunito Light"/>
              <a:sym typeface="Nunito Light"/>
            </a:endParaRPr>
          </a:p>
          <a:p>
            <a:pPr indent="0" lvl="0" marL="0" rtl="0" algn="l">
              <a:lnSpc>
                <a:spcPct val="115000"/>
              </a:lnSpc>
              <a:spcBef>
                <a:spcPts val="1600"/>
              </a:spcBef>
              <a:spcAft>
                <a:spcPts val="0"/>
              </a:spcAft>
              <a:buClr>
                <a:schemeClr val="dk1"/>
              </a:buClr>
              <a:buSzPts val="1100"/>
              <a:buFont typeface="Arial"/>
              <a:buNone/>
            </a:pPr>
            <a:r>
              <a:t/>
            </a:r>
            <a:endParaRPr sz="1200">
              <a:solidFill>
                <a:schemeClr val="dk1"/>
              </a:solidFill>
              <a:latin typeface="Nunito Light"/>
              <a:ea typeface="Nunito Light"/>
              <a:cs typeface="Nunito Light"/>
              <a:sym typeface="Nunito Light"/>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latin typeface="Nunito Light"/>
                <a:ea typeface="Nunito Light"/>
                <a:cs typeface="Nunito Light"/>
                <a:sym typeface="Nunito Light"/>
              </a:rPr>
              <a:t>Mention patterns of mosquito ovipositioning near cost- specifically dense, urban areas,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3" name="Shape 2783"/>
        <p:cNvGrpSpPr/>
        <p:nvPr/>
      </p:nvGrpSpPr>
      <p:grpSpPr>
        <a:xfrm>
          <a:off x="0" y="0"/>
          <a:ext cx="0" cy="0"/>
          <a:chOff x="0" y="0"/>
          <a:chExt cx="0" cy="0"/>
        </a:xfrm>
      </p:grpSpPr>
      <p:sp>
        <p:nvSpPr>
          <p:cNvPr id="2784" name="Google Shape;2784;gb833baa67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5" name="Google Shape;2785;gb833baa67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Michelle </a:t>
            </a:r>
            <a:endParaRPr sz="1800"/>
          </a:p>
          <a:p>
            <a:pPr indent="0" lvl="0" marL="0" rtl="0" algn="l">
              <a:spcBef>
                <a:spcPts val="0"/>
              </a:spcBef>
              <a:spcAft>
                <a:spcPts val="0"/>
              </a:spcAft>
              <a:buClr>
                <a:schemeClr val="dk1"/>
              </a:buClr>
              <a:buSzPts val="1100"/>
              <a:buFont typeface="Arial"/>
              <a:buNone/>
            </a:pPr>
            <a:r>
              <a:rPr lang="en" sz="1800">
                <a:solidFill>
                  <a:schemeClr val="dk1"/>
                </a:solidFill>
              </a:rPr>
              <a:t>$1.64 per fluorescence test</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The mosquito habitat data used in our project can assist the CDC in making decisions about which device will be most beneficial by looking at where specific species of mosquitoes are prevalent. Hospitals and communities could use the data collected from the devices to have up to date information regarding diseases in their area which would allow them to be better prepared for any outbreaks.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1" name="Shape 2791"/>
        <p:cNvGrpSpPr/>
        <p:nvPr/>
      </p:nvGrpSpPr>
      <p:grpSpPr>
        <a:xfrm>
          <a:off x="0" y="0"/>
          <a:ext cx="0" cy="0"/>
          <a:chOff x="0" y="0"/>
          <a:chExt cx="0" cy="0"/>
        </a:xfrm>
      </p:grpSpPr>
      <p:sp>
        <p:nvSpPr>
          <p:cNvPr id="2792" name="Google Shape;2792;ge61ae5136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3" name="Google Shape;2793;ge61ae513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7" name="Shape 2797"/>
        <p:cNvGrpSpPr/>
        <p:nvPr/>
      </p:nvGrpSpPr>
      <p:grpSpPr>
        <a:xfrm>
          <a:off x="0" y="0"/>
          <a:ext cx="0" cy="0"/>
          <a:chOff x="0" y="0"/>
          <a:chExt cx="0" cy="0"/>
        </a:xfrm>
      </p:grpSpPr>
      <p:sp>
        <p:nvSpPr>
          <p:cNvPr id="2798" name="Google Shape;2798;ge61ae5136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9" name="Google Shape;2799;ge61ae5136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gb833baa6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1" name="Google Shape;2711;gb833baa6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it’s best to compare current biosensing methods, the first being reverse transcription polymerase chain reaction. RT-PCR utilizes DNA and RNA polymerase to </a:t>
            </a:r>
            <a:r>
              <a:rPr lang="en"/>
              <a:t>identify</a:t>
            </a:r>
            <a:r>
              <a:rPr lang="en"/>
              <a:t> changes in gene expression in order to diagnose disease. It’s highly sensitive and specific, but is limited to a disease’s acute stage. Virus isolation, where a virus is </a:t>
            </a:r>
            <a:r>
              <a:rPr lang="en"/>
              <a:t>separated</a:t>
            </a:r>
            <a:r>
              <a:rPr lang="en"/>
              <a:t> from a serum sample, offers direct pathogen detection, but is expensive, time-</a:t>
            </a:r>
            <a:r>
              <a:rPr lang="en"/>
              <a:t>consuming</a:t>
            </a:r>
            <a:r>
              <a:rPr lang="en"/>
              <a:t>, and </a:t>
            </a:r>
            <a:r>
              <a:rPr lang="en"/>
              <a:t>laborious. Next, v</a:t>
            </a:r>
            <a:r>
              <a:rPr lang="en"/>
              <a:t>iral antigen capture is </a:t>
            </a:r>
            <a:r>
              <a:rPr lang="en"/>
              <a:t>a method of virus capture in samples using a specific antibod</a:t>
            </a:r>
            <a:r>
              <a:rPr lang="en"/>
              <a:t>y and offers simple and</a:t>
            </a:r>
            <a:r>
              <a:rPr lang="en"/>
              <a:t> rapid detection, but lacks versatility as it is only viable for dengue and introduces the risk of false positive detection. Lastly, serology involves the complex study of blood serum and is similar to viral antigen capture in terms of vulnerability to false positives.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5" name="Shape 2715"/>
        <p:cNvGrpSpPr/>
        <p:nvPr/>
      </p:nvGrpSpPr>
      <p:grpSpPr>
        <a:xfrm>
          <a:off x="0" y="0"/>
          <a:ext cx="0" cy="0"/>
          <a:chOff x="0" y="0"/>
          <a:chExt cx="0" cy="0"/>
        </a:xfrm>
      </p:grpSpPr>
      <p:sp>
        <p:nvSpPr>
          <p:cNvPr id="2716" name="Google Shape;2716;gb833baa67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7" name="Google Shape;2717;gb833baa67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gb833baa67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6" name="Google Shape;2726;gb833baa67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2" name="Shape 2732"/>
        <p:cNvGrpSpPr/>
        <p:nvPr/>
      </p:nvGrpSpPr>
      <p:grpSpPr>
        <a:xfrm>
          <a:off x="0" y="0"/>
          <a:ext cx="0" cy="0"/>
          <a:chOff x="0" y="0"/>
          <a:chExt cx="0" cy="0"/>
        </a:xfrm>
      </p:grpSpPr>
      <p:sp>
        <p:nvSpPr>
          <p:cNvPr id="2733" name="Google Shape;2733;ge541256f1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4" name="Google Shape;2734;ge541256f1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Nicole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0" name="Shape 2740"/>
        <p:cNvGrpSpPr/>
        <p:nvPr/>
      </p:nvGrpSpPr>
      <p:grpSpPr>
        <a:xfrm>
          <a:off x="0" y="0"/>
          <a:ext cx="0" cy="0"/>
          <a:chOff x="0" y="0"/>
          <a:chExt cx="0" cy="0"/>
        </a:xfrm>
      </p:grpSpPr>
      <p:sp>
        <p:nvSpPr>
          <p:cNvPr id="2741" name="Google Shape;2741;gb833baa67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2" name="Google Shape;2742;gb833baa67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Waveguides are relatively simple electromagnetic biosensing devices. </a:t>
            </a:r>
            <a:r>
              <a:rPr lang="en"/>
              <a:t>Light</a:t>
            </a:r>
            <a:r>
              <a:rPr lang="en"/>
              <a:t> enters one side of the waveguide and undergoes a phase change in the waveguide due to its internal structure. When a waveguide is paired with a contrast method, such as </a:t>
            </a:r>
            <a:r>
              <a:rPr lang="en"/>
              <a:t>fluorescence or spr, specific diseases can be tested for. The light in the waveguide passes directly through a contrast method and by determining the exact phase change, or fluorescence, the presence of a disease in a sample can be confirm or denied.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7" name="Shape 2747"/>
        <p:cNvGrpSpPr/>
        <p:nvPr/>
      </p:nvGrpSpPr>
      <p:grpSpPr>
        <a:xfrm>
          <a:off x="0" y="0"/>
          <a:ext cx="0" cy="0"/>
          <a:chOff x="0" y="0"/>
          <a:chExt cx="0" cy="0"/>
        </a:xfrm>
      </p:grpSpPr>
      <p:sp>
        <p:nvSpPr>
          <p:cNvPr id="2748" name="Google Shape;2748;ge541256f1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9" name="Google Shape;2749;ge541256f1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our design for the waveguide. The light enters from the open rectangular end of the waveguide body and undergoes the phase change. The light then goes through the connector and into </a:t>
            </a:r>
            <a:r>
              <a:rPr lang="en"/>
              <a:t>the vial chamber; where the light then shines through a glass vial containing a sample with the contrast method, and comes out the other end. How the disease is detected depends on whether fluorescence or spr is being used.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8" name="Shape 2758"/>
        <p:cNvGrpSpPr/>
        <p:nvPr/>
      </p:nvGrpSpPr>
      <p:grpSpPr>
        <a:xfrm>
          <a:off x="0" y="0"/>
          <a:ext cx="0" cy="0"/>
          <a:chOff x="0" y="0"/>
          <a:chExt cx="0" cy="0"/>
        </a:xfrm>
      </p:grpSpPr>
      <p:sp>
        <p:nvSpPr>
          <p:cNvPr id="2759" name="Google Shape;2759;gb833baa67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0" name="Google Shape;2760;gb833baa67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Michelle Optochemical sensors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These are disadvantages present in most other types of chemical sensors, however there are promising niche areas and successful applications in biosensing that are of growing interest. The low cost and design flexibility adds to the appeal of the design, and future developments include possibly connecting the sensors into an optical network that will lead to the direct coupling of sensing systems to optical systems.</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latin typeface="Nunito"/>
              <a:ea typeface="Nunito"/>
              <a:cs typeface="Nunito"/>
              <a:sym typeface="Nunito"/>
            </a:endParaRPr>
          </a:p>
          <a:p>
            <a:pPr indent="0" lvl="0" marL="0" rtl="0" algn="l">
              <a:spcBef>
                <a:spcPts val="0"/>
              </a:spcBef>
              <a:spcAft>
                <a:spcPts val="0"/>
              </a:spcAft>
              <a:buNone/>
            </a:pPr>
            <a:r>
              <a:t/>
            </a:r>
            <a:endParaRPr sz="18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4" name="Shape 2764"/>
        <p:cNvGrpSpPr/>
        <p:nvPr/>
      </p:nvGrpSpPr>
      <p:grpSpPr>
        <a:xfrm>
          <a:off x="0" y="0"/>
          <a:ext cx="0" cy="0"/>
          <a:chOff x="0" y="0"/>
          <a:chExt cx="0" cy="0"/>
        </a:xfrm>
      </p:grpSpPr>
      <p:sp>
        <p:nvSpPr>
          <p:cNvPr id="2765" name="Google Shape;2765;ge547deae0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6" name="Google Shape;2766;ge547deae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 sentence for the </a:t>
            </a:r>
            <a:r>
              <a:rPr lang="en"/>
              <a:t>transition</a:t>
            </a:r>
            <a:r>
              <a:rPr lang="en"/>
              <a:t> from waveguide slide* - probably something like: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contrast method for the waveguide was determined by observing the 2019 to 2021 Globe SEES Mosquito Habitat Mapper Data with a Esri Population Density Map that estimates </a:t>
            </a:r>
            <a:r>
              <a:rPr lang="en"/>
              <a:t>people</a:t>
            </a:r>
            <a:r>
              <a:rPr lang="en"/>
              <a:t> per square kilometer. It was determined the Habitat Mapper points were generally concentrated in coastal urban regions, suggesting a relationship between human and mosquito populations. However, it is important to consider the habitat observations were dependent in the residence of the SEES interns and may </a:t>
            </a:r>
            <a:r>
              <a:rPr lang="en"/>
              <a:t>under represent certain</a:t>
            </a:r>
            <a:r>
              <a:rPr lang="en"/>
              <a:t> areas around the 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547100" y="1704550"/>
            <a:ext cx="6049800" cy="1212000"/>
          </a:xfrm>
          <a:prstGeom prst="rect">
            <a:avLst/>
          </a:prstGeom>
        </p:spPr>
        <p:txBody>
          <a:bodyPr anchorCtr="0" anchor="ctr" bIns="91425" lIns="91425" spcFirstLastPara="1" rIns="91425" wrap="square" tIns="91425">
            <a:noAutofit/>
          </a:bodyPr>
          <a:lstStyle>
            <a:lvl1pPr lvl="0" algn="ctr">
              <a:lnSpc>
                <a:spcPct val="70000"/>
              </a:lnSpc>
              <a:spcBef>
                <a:spcPts val="0"/>
              </a:spcBef>
              <a:spcAft>
                <a:spcPts val="0"/>
              </a:spcAft>
              <a:buClr>
                <a:schemeClr val="accent3"/>
              </a:buClr>
              <a:buSzPts val="5200"/>
              <a:buNone/>
              <a:defRPr sz="5500">
                <a:solidFill>
                  <a:schemeClr val="accent3"/>
                </a:solidFill>
              </a:defRPr>
            </a:lvl1pPr>
            <a:lvl2pPr lvl="1" algn="ctr">
              <a:lnSpc>
                <a:spcPct val="70000"/>
              </a:lnSpc>
              <a:spcBef>
                <a:spcPts val="0"/>
              </a:spcBef>
              <a:spcAft>
                <a:spcPts val="0"/>
              </a:spcAft>
              <a:buClr>
                <a:schemeClr val="accent3"/>
              </a:buClr>
              <a:buSzPts val="5200"/>
              <a:buNone/>
              <a:defRPr sz="5200">
                <a:solidFill>
                  <a:schemeClr val="accent3"/>
                </a:solidFill>
              </a:defRPr>
            </a:lvl2pPr>
            <a:lvl3pPr lvl="2" algn="ctr">
              <a:lnSpc>
                <a:spcPct val="70000"/>
              </a:lnSpc>
              <a:spcBef>
                <a:spcPts val="0"/>
              </a:spcBef>
              <a:spcAft>
                <a:spcPts val="0"/>
              </a:spcAft>
              <a:buClr>
                <a:schemeClr val="accent3"/>
              </a:buClr>
              <a:buSzPts val="5200"/>
              <a:buNone/>
              <a:defRPr sz="5200">
                <a:solidFill>
                  <a:schemeClr val="accent3"/>
                </a:solidFill>
              </a:defRPr>
            </a:lvl3pPr>
            <a:lvl4pPr lvl="3" algn="ctr">
              <a:lnSpc>
                <a:spcPct val="70000"/>
              </a:lnSpc>
              <a:spcBef>
                <a:spcPts val="0"/>
              </a:spcBef>
              <a:spcAft>
                <a:spcPts val="0"/>
              </a:spcAft>
              <a:buClr>
                <a:schemeClr val="accent3"/>
              </a:buClr>
              <a:buSzPts val="5200"/>
              <a:buNone/>
              <a:defRPr sz="5200">
                <a:solidFill>
                  <a:schemeClr val="accent3"/>
                </a:solidFill>
              </a:defRPr>
            </a:lvl4pPr>
            <a:lvl5pPr lvl="4" algn="ctr">
              <a:lnSpc>
                <a:spcPct val="70000"/>
              </a:lnSpc>
              <a:spcBef>
                <a:spcPts val="0"/>
              </a:spcBef>
              <a:spcAft>
                <a:spcPts val="0"/>
              </a:spcAft>
              <a:buClr>
                <a:schemeClr val="accent3"/>
              </a:buClr>
              <a:buSzPts val="5200"/>
              <a:buNone/>
              <a:defRPr sz="5200">
                <a:solidFill>
                  <a:schemeClr val="accent3"/>
                </a:solidFill>
              </a:defRPr>
            </a:lvl5pPr>
            <a:lvl6pPr lvl="5" algn="ctr">
              <a:lnSpc>
                <a:spcPct val="70000"/>
              </a:lnSpc>
              <a:spcBef>
                <a:spcPts val="0"/>
              </a:spcBef>
              <a:spcAft>
                <a:spcPts val="0"/>
              </a:spcAft>
              <a:buClr>
                <a:schemeClr val="accent3"/>
              </a:buClr>
              <a:buSzPts val="5200"/>
              <a:buNone/>
              <a:defRPr sz="5200">
                <a:solidFill>
                  <a:schemeClr val="accent3"/>
                </a:solidFill>
              </a:defRPr>
            </a:lvl6pPr>
            <a:lvl7pPr lvl="6" algn="ctr">
              <a:lnSpc>
                <a:spcPct val="70000"/>
              </a:lnSpc>
              <a:spcBef>
                <a:spcPts val="0"/>
              </a:spcBef>
              <a:spcAft>
                <a:spcPts val="0"/>
              </a:spcAft>
              <a:buClr>
                <a:schemeClr val="accent3"/>
              </a:buClr>
              <a:buSzPts val="5200"/>
              <a:buNone/>
              <a:defRPr sz="5200">
                <a:solidFill>
                  <a:schemeClr val="accent3"/>
                </a:solidFill>
              </a:defRPr>
            </a:lvl7pPr>
            <a:lvl8pPr lvl="7" algn="ctr">
              <a:lnSpc>
                <a:spcPct val="70000"/>
              </a:lnSpc>
              <a:spcBef>
                <a:spcPts val="0"/>
              </a:spcBef>
              <a:spcAft>
                <a:spcPts val="0"/>
              </a:spcAft>
              <a:buClr>
                <a:schemeClr val="accent3"/>
              </a:buClr>
              <a:buSzPts val="5200"/>
              <a:buNone/>
              <a:defRPr sz="5200">
                <a:solidFill>
                  <a:schemeClr val="accent3"/>
                </a:solidFill>
              </a:defRPr>
            </a:lvl8pPr>
            <a:lvl9pPr lvl="8" algn="ctr">
              <a:lnSpc>
                <a:spcPct val="70000"/>
              </a:lnSpc>
              <a:spcBef>
                <a:spcPts val="0"/>
              </a:spcBef>
              <a:spcAft>
                <a:spcPts val="0"/>
              </a:spcAft>
              <a:buClr>
                <a:schemeClr val="accent3"/>
              </a:buClr>
              <a:buSzPts val="5200"/>
              <a:buNone/>
              <a:defRPr sz="5200">
                <a:solidFill>
                  <a:schemeClr val="accent3"/>
                </a:solidFill>
              </a:defRPr>
            </a:lvl9pPr>
          </a:lstStyle>
          <a:p/>
        </p:txBody>
      </p:sp>
      <p:sp>
        <p:nvSpPr>
          <p:cNvPr id="11" name="Google Shape;11;p2"/>
          <p:cNvSpPr txBox="1"/>
          <p:nvPr>
            <p:ph idx="1" type="subTitle"/>
          </p:nvPr>
        </p:nvSpPr>
        <p:spPr>
          <a:xfrm>
            <a:off x="2172600" y="3177350"/>
            <a:ext cx="4798800" cy="261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solidFill>
                  <a:schemeClr val="accent2"/>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a:off x="299275" y="3831150"/>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192745" y="272417"/>
            <a:ext cx="233482" cy="233448"/>
            <a:chOff x="6886110" y="773687"/>
            <a:chExt cx="249074" cy="249037"/>
          </a:xfrm>
        </p:grpSpPr>
        <p:sp>
          <p:nvSpPr>
            <p:cNvPr id="14" name="Google Shape;14;p2"/>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8023163" y="272413"/>
            <a:ext cx="568546" cy="694666"/>
            <a:chOff x="6180225" y="405175"/>
            <a:chExt cx="606514" cy="741056"/>
          </a:xfrm>
        </p:grpSpPr>
        <p:sp>
          <p:nvSpPr>
            <p:cNvPr id="23" name="Google Shape;23;p2"/>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7334224" y="527117"/>
            <a:ext cx="929253" cy="946133"/>
            <a:chOff x="3411440" y="2423377"/>
            <a:chExt cx="991309" cy="1009316"/>
          </a:xfrm>
        </p:grpSpPr>
        <p:sp>
          <p:nvSpPr>
            <p:cNvPr id="27" name="Google Shape;27;p2"/>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 name="Google Shape;31;p2"/>
          <p:cNvSpPr/>
          <p:nvPr/>
        </p:nvSpPr>
        <p:spPr>
          <a:xfrm>
            <a:off x="6862707" y="321503"/>
            <a:ext cx="85291" cy="86219"/>
          </a:xfrm>
          <a:custGeom>
            <a:rect b="b" l="l" r="r" t="t"/>
            <a:pathLst>
              <a:path extrusionOk="0" fill="none" h="2508" w="2481">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8631402" y="438163"/>
            <a:ext cx="233482" cy="233448"/>
            <a:chOff x="6886110" y="773687"/>
            <a:chExt cx="249074" cy="249037"/>
          </a:xfrm>
        </p:grpSpPr>
        <p:sp>
          <p:nvSpPr>
            <p:cNvPr id="33" name="Google Shape;33;p2"/>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 name="Google Shape;41;p2"/>
          <p:cNvGrpSpPr/>
          <p:nvPr/>
        </p:nvGrpSpPr>
        <p:grpSpPr>
          <a:xfrm>
            <a:off x="294284" y="374021"/>
            <a:ext cx="634581" cy="775442"/>
            <a:chOff x="2859835" y="2776139"/>
            <a:chExt cx="634581" cy="775442"/>
          </a:xfrm>
        </p:grpSpPr>
        <p:sp>
          <p:nvSpPr>
            <p:cNvPr id="42" name="Google Shape;42;p2"/>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 name="Google Shape;45;p2"/>
          <p:cNvGrpSpPr/>
          <p:nvPr/>
        </p:nvGrpSpPr>
        <p:grpSpPr>
          <a:xfrm>
            <a:off x="841350" y="246682"/>
            <a:ext cx="384731" cy="590613"/>
            <a:chOff x="1603769" y="107044"/>
            <a:chExt cx="384731" cy="590613"/>
          </a:xfrm>
        </p:grpSpPr>
        <p:sp>
          <p:nvSpPr>
            <p:cNvPr id="46" name="Google Shape;46;p2"/>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2"/>
          <p:cNvGrpSpPr/>
          <p:nvPr/>
        </p:nvGrpSpPr>
        <p:grpSpPr>
          <a:xfrm>
            <a:off x="8394723" y="1051410"/>
            <a:ext cx="478697" cy="772826"/>
            <a:chOff x="4698532" y="1605962"/>
            <a:chExt cx="510665" cy="824436"/>
          </a:xfrm>
        </p:grpSpPr>
        <p:sp>
          <p:nvSpPr>
            <p:cNvPr id="54" name="Google Shape;54;p2"/>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2"/>
          <p:cNvSpPr/>
          <p:nvPr/>
        </p:nvSpPr>
        <p:spPr>
          <a:xfrm>
            <a:off x="1395113" y="246669"/>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2"/>
          <p:cNvGrpSpPr/>
          <p:nvPr/>
        </p:nvGrpSpPr>
        <p:grpSpPr>
          <a:xfrm rot="10800000">
            <a:off x="299267" y="1252990"/>
            <a:ext cx="705506" cy="717497"/>
            <a:chOff x="3027518" y="-1395725"/>
            <a:chExt cx="705506" cy="717497"/>
          </a:xfrm>
        </p:grpSpPr>
        <p:sp>
          <p:nvSpPr>
            <p:cNvPr id="59" name="Google Shape;59;p2"/>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2"/>
          <p:cNvGrpSpPr/>
          <p:nvPr/>
        </p:nvGrpSpPr>
        <p:grpSpPr>
          <a:xfrm>
            <a:off x="2548620" y="246681"/>
            <a:ext cx="184903" cy="235878"/>
            <a:chOff x="2947570" y="-1075969"/>
            <a:chExt cx="184903" cy="235878"/>
          </a:xfrm>
        </p:grpSpPr>
        <p:sp>
          <p:nvSpPr>
            <p:cNvPr id="69" name="Google Shape;69;p2"/>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1172445" y="973506"/>
            <a:ext cx="184903" cy="235878"/>
            <a:chOff x="2947570" y="-1075969"/>
            <a:chExt cx="184903" cy="235878"/>
          </a:xfrm>
        </p:grpSpPr>
        <p:sp>
          <p:nvSpPr>
            <p:cNvPr id="73" name="Google Shape;73;p2"/>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2"/>
          <p:cNvGrpSpPr/>
          <p:nvPr/>
        </p:nvGrpSpPr>
        <p:grpSpPr>
          <a:xfrm>
            <a:off x="1600921" y="392672"/>
            <a:ext cx="847391" cy="850399"/>
            <a:chOff x="4492684" y="662647"/>
            <a:chExt cx="847391" cy="850399"/>
          </a:xfrm>
        </p:grpSpPr>
        <p:sp>
          <p:nvSpPr>
            <p:cNvPr id="77" name="Google Shape;77;p2"/>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2"/>
          <p:cNvGrpSpPr/>
          <p:nvPr/>
        </p:nvGrpSpPr>
        <p:grpSpPr>
          <a:xfrm>
            <a:off x="299281" y="2848081"/>
            <a:ext cx="457673" cy="400720"/>
            <a:chOff x="299281" y="2848081"/>
            <a:chExt cx="457673" cy="400720"/>
          </a:xfrm>
        </p:grpSpPr>
        <p:sp>
          <p:nvSpPr>
            <p:cNvPr id="83" name="Google Shape;83;p2"/>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2"/>
          <p:cNvGrpSpPr/>
          <p:nvPr/>
        </p:nvGrpSpPr>
        <p:grpSpPr>
          <a:xfrm>
            <a:off x="313123" y="2507274"/>
            <a:ext cx="128941" cy="128941"/>
            <a:chOff x="794923" y="2795124"/>
            <a:chExt cx="128941" cy="128941"/>
          </a:xfrm>
        </p:grpSpPr>
        <p:sp>
          <p:nvSpPr>
            <p:cNvPr id="86" name="Google Shape;86;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2"/>
          <p:cNvGrpSpPr/>
          <p:nvPr/>
        </p:nvGrpSpPr>
        <p:grpSpPr>
          <a:xfrm>
            <a:off x="770131" y="3987817"/>
            <a:ext cx="750503" cy="917365"/>
            <a:chOff x="794919" y="4014442"/>
            <a:chExt cx="750503" cy="917365"/>
          </a:xfrm>
        </p:grpSpPr>
        <p:sp>
          <p:nvSpPr>
            <p:cNvPr id="89" name="Google Shape;89;p2"/>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2"/>
          <p:cNvGrpSpPr/>
          <p:nvPr/>
        </p:nvGrpSpPr>
        <p:grpSpPr>
          <a:xfrm>
            <a:off x="1447449" y="4268259"/>
            <a:ext cx="217875" cy="217875"/>
            <a:chOff x="1447449" y="4268259"/>
            <a:chExt cx="217875" cy="217875"/>
          </a:xfrm>
        </p:grpSpPr>
        <p:sp>
          <p:nvSpPr>
            <p:cNvPr id="93" name="Google Shape;93;p2"/>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2"/>
          <p:cNvGrpSpPr/>
          <p:nvPr/>
        </p:nvGrpSpPr>
        <p:grpSpPr>
          <a:xfrm>
            <a:off x="753967" y="3418119"/>
            <a:ext cx="210867" cy="780480"/>
            <a:chOff x="2419167" y="1286206"/>
            <a:chExt cx="210867" cy="780480"/>
          </a:xfrm>
        </p:grpSpPr>
        <p:sp>
          <p:nvSpPr>
            <p:cNvPr id="102" name="Google Shape;102;p2"/>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2"/>
          <p:cNvGrpSpPr/>
          <p:nvPr/>
        </p:nvGrpSpPr>
        <p:grpSpPr>
          <a:xfrm rot="3599956">
            <a:off x="7746309" y="3662008"/>
            <a:ext cx="834408" cy="873392"/>
            <a:chOff x="3153626" y="-2653955"/>
            <a:chExt cx="834426" cy="873411"/>
          </a:xfrm>
        </p:grpSpPr>
        <p:sp>
          <p:nvSpPr>
            <p:cNvPr id="118" name="Google Shape;118;p2"/>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
          <p:cNvSpPr/>
          <p:nvPr/>
        </p:nvSpPr>
        <p:spPr>
          <a:xfrm>
            <a:off x="7426223" y="4331197"/>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2"/>
          <p:cNvGrpSpPr/>
          <p:nvPr/>
        </p:nvGrpSpPr>
        <p:grpSpPr>
          <a:xfrm>
            <a:off x="8607855" y="2722388"/>
            <a:ext cx="193891" cy="194881"/>
            <a:chOff x="3407917" y="-1400250"/>
            <a:chExt cx="193891" cy="194881"/>
          </a:xfrm>
        </p:grpSpPr>
        <p:sp>
          <p:nvSpPr>
            <p:cNvPr id="127" name="Google Shape;127;p2"/>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2"/>
          <p:cNvGrpSpPr/>
          <p:nvPr/>
        </p:nvGrpSpPr>
        <p:grpSpPr>
          <a:xfrm>
            <a:off x="8197879" y="4195601"/>
            <a:ext cx="670520" cy="673527"/>
            <a:chOff x="1889565" y="-3382437"/>
            <a:chExt cx="670520" cy="673527"/>
          </a:xfrm>
        </p:grpSpPr>
        <p:sp>
          <p:nvSpPr>
            <p:cNvPr id="136" name="Google Shape;136;p2"/>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2"/>
          <p:cNvGrpSpPr/>
          <p:nvPr/>
        </p:nvGrpSpPr>
        <p:grpSpPr>
          <a:xfrm>
            <a:off x="8586876" y="3519044"/>
            <a:ext cx="235841" cy="578619"/>
            <a:chOff x="6219428" y="3871144"/>
            <a:chExt cx="235841" cy="578619"/>
          </a:xfrm>
        </p:grpSpPr>
        <p:sp>
          <p:nvSpPr>
            <p:cNvPr id="142" name="Google Shape;142;p2"/>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2"/>
          <p:cNvGrpSpPr/>
          <p:nvPr/>
        </p:nvGrpSpPr>
        <p:grpSpPr>
          <a:xfrm>
            <a:off x="8316336" y="3248810"/>
            <a:ext cx="228873" cy="290850"/>
            <a:chOff x="2079424" y="521748"/>
            <a:chExt cx="228873" cy="290850"/>
          </a:xfrm>
        </p:grpSpPr>
        <p:sp>
          <p:nvSpPr>
            <p:cNvPr id="146" name="Google Shape;146;p2"/>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2"/>
          <p:cNvGrpSpPr/>
          <p:nvPr/>
        </p:nvGrpSpPr>
        <p:grpSpPr>
          <a:xfrm>
            <a:off x="273284" y="4166690"/>
            <a:ext cx="509674" cy="559624"/>
            <a:chOff x="1693693" y="-2602979"/>
            <a:chExt cx="509674" cy="559624"/>
          </a:xfrm>
        </p:grpSpPr>
        <p:sp>
          <p:nvSpPr>
            <p:cNvPr id="150" name="Google Shape;150;p2"/>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
          <p:cNvGrpSpPr/>
          <p:nvPr/>
        </p:nvGrpSpPr>
        <p:grpSpPr>
          <a:xfrm>
            <a:off x="1644605" y="3450392"/>
            <a:ext cx="358773" cy="357783"/>
            <a:chOff x="2601030" y="2721166"/>
            <a:chExt cx="358773" cy="357783"/>
          </a:xfrm>
        </p:grpSpPr>
        <p:sp>
          <p:nvSpPr>
            <p:cNvPr id="160" name="Google Shape;160;p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2"/>
          <p:cNvGrpSpPr/>
          <p:nvPr/>
        </p:nvGrpSpPr>
        <p:grpSpPr>
          <a:xfrm>
            <a:off x="6276280" y="3956242"/>
            <a:ext cx="358773" cy="357783"/>
            <a:chOff x="2601030" y="2721166"/>
            <a:chExt cx="358773" cy="357783"/>
          </a:xfrm>
        </p:grpSpPr>
        <p:sp>
          <p:nvSpPr>
            <p:cNvPr id="169" name="Google Shape;169;p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2"/>
          <p:cNvGrpSpPr/>
          <p:nvPr/>
        </p:nvGrpSpPr>
        <p:grpSpPr>
          <a:xfrm rot="-5400000">
            <a:off x="7295535" y="4347540"/>
            <a:ext cx="557642" cy="557642"/>
            <a:chOff x="3560335" y="-646412"/>
            <a:chExt cx="557642" cy="557642"/>
          </a:xfrm>
        </p:grpSpPr>
        <p:sp>
          <p:nvSpPr>
            <p:cNvPr id="178" name="Google Shape;178;p2"/>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2"/>
          <p:cNvSpPr/>
          <p:nvPr/>
        </p:nvSpPr>
        <p:spPr>
          <a:xfrm>
            <a:off x="6859873" y="4765322"/>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482635" y="3583297"/>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2"/>
          <p:cNvGrpSpPr/>
          <p:nvPr/>
        </p:nvGrpSpPr>
        <p:grpSpPr>
          <a:xfrm>
            <a:off x="1665323" y="4746837"/>
            <a:ext cx="128941" cy="128941"/>
            <a:chOff x="794923" y="2795124"/>
            <a:chExt cx="128941" cy="128941"/>
          </a:xfrm>
        </p:grpSpPr>
        <p:sp>
          <p:nvSpPr>
            <p:cNvPr id="190" name="Google Shape;190;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
          <p:cNvGrpSpPr/>
          <p:nvPr/>
        </p:nvGrpSpPr>
        <p:grpSpPr>
          <a:xfrm>
            <a:off x="8683660" y="2030862"/>
            <a:ext cx="128941" cy="128941"/>
            <a:chOff x="794923" y="2795124"/>
            <a:chExt cx="128941" cy="128941"/>
          </a:xfrm>
        </p:grpSpPr>
        <p:sp>
          <p:nvSpPr>
            <p:cNvPr id="193" name="Google Shape;193;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2"/>
          <p:cNvGrpSpPr/>
          <p:nvPr/>
        </p:nvGrpSpPr>
        <p:grpSpPr>
          <a:xfrm>
            <a:off x="8023185" y="3618712"/>
            <a:ext cx="128941" cy="128941"/>
            <a:chOff x="794923" y="2795124"/>
            <a:chExt cx="128941" cy="128941"/>
          </a:xfrm>
        </p:grpSpPr>
        <p:sp>
          <p:nvSpPr>
            <p:cNvPr id="196" name="Google Shape;196;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2"/>
          <p:cNvGrpSpPr/>
          <p:nvPr/>
        </p:nvGrpSpPr>
        <p:grpSpPr>
          <a:xfrm>
            <a:off x="273285" y="555287"/>
            <a:ext cx="128941" cy="128941"/>
            <a:chOff x="794923" y="2795124"/>
            <a:chExt cx="128941" cy="128941"/>
          </a:xfrm>
        </p:grpSpPr>
        <p:sp>
          <p:nvSpPr>
            <p:cNvPr id="199" name="Google Shape;199;p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itle">
  <p:cSld name="CUSTOM_4">
    <p:bg>
      <p:bgPr>
        <a:solidFill>
          <a:schemeClr val="dk2"/>
        </a:solidFill>
      </p:bgPr>
    </p:bg>
    <p:spTree>
      <p:nvGrpSpPr>
        <p:cNvPr id="875" name="Shape 875"/>
        <p:cNvGrpSpPr/>
        <p:nvPr/>
      </p:nvGrpSpPr>
      <p:grpSpPr>
        <a:xfrm>
          <a:off x="0" y="0"/>
          <a:ext cx="0" cy="0"/>
          <a:chOff x="0" y="0"/>
          <a:chExt cx="0" cy="0"/>
        </a:xfrm>
      </p:grpSpPr>
      <p:sp>
        <p:nvSpPr>
          <p:cNvPr id="876" name="Google Shape;876;p11"/>
          <p:cNvSpPr txBox="1"/>
          <p:nvPr>
            <p:ph type="title"/>
          </p:nvPr>
        </p:nvSpPr>
        <p:spPr>
          <a:xfrm rot="122813">
            <a:off x="2994340" y="1933203"/>
            <a:ext cx="2494592" cy="1859693"/>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3300"/>
              <a:buFont typeface="Montserrat"/>
              <a:buNone/>
              <a:defRPr sz="3000">
                <a:solidFill>
                  <a:schemeClr val="accent2"/>
                </a:solidFill>
              </a:defRPr>
            </a:lvl1pPr>
            <a:lvl2pPr lvl="1"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2pPr>
            <a:lvl3pPr lvl="2"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3pPr>
            <a:lvl4pPr lvl="3"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4pPr>
            <a:lvl5pPr lvl="4"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5pPr>
            <a:lvl6pPr lvl="5"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6pPr>
            <a:lvl7pPr lvl="6"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7pPr>
            <a:lvl8pPr lvl="7"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8pPr>
            <a:lvl9pPr lvl="8" algn="r">
              <a:spcBef>
                <a:spcPts val="0"/>
              </a:spcBef>
              <a:spcAft>
                <a:spcPts val="0"/>
              </a:spcAft>
              <a:buClr>
                <a:schemeClr val="lt1"/>
              </a:buClr>
              <a:buSzPts val="3300"/>
              <a:buFont typeface="Montserrat"/>
              <a:buNone/>
              <a:defRPr sz="3300">
                <a:solidFill>
                  <a:schemeClr val="lt1"/>
                </a:solidFill>
                <a:latin typeface="Montserrat"/>
                <a:ea typeface="Montserrat"/>
                <a:cs typeface="Montserrat"/>
                <a:sym typeface="Montserrat"/>
              </a:defRPr>
            </a:lvl9pPr>
          </a:lstStyle>
          <a:p/>
        </p:txBody>
      </p:sp>
      <p:grpSp>
        <p:nvGrpSpPr>
          <p:cNvPr id="877" name="Google Shape;877;p11"/>
          <p:cNvGrpSpPr/>
          <p:nvPr/>
        </p:nvGrpSpPr>
        <p:grpSpPr>
          <a:xfrm flipH="1">
            <a:off x="8488193" y="4235172"/>
            <a:ext cx="393370" cy="344419"/>
            <a:chOff x="299281" y="2848081"/>
            <a:chExt cx="457673" cy="400720"/>
          </a:xfrm>
        </p:grpSpPr>
        <p:sp>
          <p:nvSpPr>
            <p:cNvPr id="878" name="Google Shape;878;p11"/>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11"/>
          <p:cNvGrpSpPr/>
          <p:nvPr/>
        </p:nvGrpSpPr>
        <p:grpSpPr>
          <a:xfrm flipH="1">
            <a:off x="8758877" y="3942228"/>
            <a:ext cx="110824" cy="110824"/>
            <a:chOff x="794923" y="2795124"/>
            <a:chExt cx="128941" cy="128941"/>
          </a:xfrm>
        </p:grpSpPr>
        <p:sp>
          <p:nvSpPr>
            <p:cNvPr id="881" name="Google Shape;881;p1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11"/>
          <p:cNvGrpSpPr/>
          <p:nvPr/>
        </p:nvGrpSpPr>
        <p:grpSpPr>
          <a:xfrm flipH="1">
            <a:off x="7768006" y="4071773"/>
            <a:ext cx="645057" cy="788475"/>
            <a:chOff x="794919" y="4014442"/>
            <a:chExt cx="750503" cy="917365"/>
          </a:xfrm>
        </p:grpSpPr>
        <p:sp>
          <p:nvSpPr>
            <p:cNvPr id="884" name="Google Shape;884;p11"/>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11"/>
          <p:cNvGrpSpPr/>
          <p:nvPr/>
        </p:nvGrpSpPr>
        <p:grpSpPr>
          <a:xfrm flipH="1">
            <a:off x="8309643" y="3582268"/>
            <a:ext cx="181240" cy="670823"/>
            <a:chOff x="2419167" y="1286206"/>
            <a:chExt cx="210867" cy="780480"/>
          </a:xfrm>
        </p:grpSpPr>
        <p:sp>
          <p:nvSpPr>
            <p:cNvPr id="888" name="Google Shape;888;p11"/>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3" name="Google Shape;903;p11"/>
          <p:cNvSpPr/>
          <p:nvPr/>
        </p:nvSpPr>
        <p:spPr>
          <a:xfrm flipH="1">
            <a:off x="8645758" y="32671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4" name="Google Shape;904;p11"/>
          <p:cNvGrpSpPr/>
          <p:nvPr/>
        </p:nvGrpSpPr>
        <p:grpSpPr>
          <a:xfrm flipH="1">
            <a:off x="7545149" y="4724289"/>
            <a:ext cx="110824" cy="110824"/>
            <a:chOff x="794923" y="2795124"/>
            <a:chExt cx="128941" cy="128941"/>
          </a:xfrm>
        </p:grpSpPr>
        <p:sp>
          <p:nvSpPr>
            <p:cNvPr id="905" name="Google Shape;905;p1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1"/>
          <p:cNvGrpSpPr/>
          <p:nvPr/>
        </p:nvGrpSpPr>
        <p:grpSpPr>
          <a:xfrm flipH="1">
            <a:off x="8636973" y="3556764"/>
            <a:ext cx="187263" cy="187264"/>
            <a:chOff x="1447449" y="4268259"/>
            <a:chExt cx="217875" cy="217875"/>
          </a:xfrm>
        </p:grpSpPr>
        <p:sp>
          <p:nvSpPr>
            <p:cNvPr id="908" name="Google Shape;908;p11"/>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11"/>
          <p:cNvGrpSpPr/>
          <p:nvPr/>
        </p:nvGrpSpPr>
        <p:grpSpPr>
          <a:xfrm>
            <a:off x="8276589" y="385746"/>
            <a:ext cx="308365" cy="307514"/>
            <a:chOff x="2601030" y="2721166"/>
            <a:chExt cx="358773" cy="357783"/>
          </a:xfrm>
        </p:grpSpPr>
        <p:sp>
          <p:nvSpPr>
            <p:cNvPr id="917" name="Google Shape;917;p11"/>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5" name="Google Shape;925;p11"/>
          <p:cNvGrpSpPr/>
          <p:nvPr/>
        </p:nvGrpSpPr>
        <p:grpSpPr>
          <a:xfrm>
            <a:off x="353077" y="383180"/>
            <a:ext cx="545422" cy="666492"/>
            <a:chOff x="2859835" y="2776139"/>
            <a:chExt cx="634581" cy="775442"/>
          </a:xfrm>
        </p:grpSpPr>
        <p:sp>
          <p:nvSpPr>
            <p:cNvPr id="926" name="Google Shape;926;p11"/>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11"/>
          <p:cNvSpPr/>
          <p:nvPr/>
        </p:nvSpPr>
        <p:spPr>
          <a:xfrm>
            <a:off x="1528132" y="248511"/>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lt1"/>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0" name="Google Shape;930;p11"/>
          <p:cNvGrpSpPr/>
          <p:nvPr/>
        </p:nvGrpSpPr>
        <p:grpSpPr>
          <a:xfrm rot="10800000">
            <a:off x="295877" y="1200225"/>
            <a:ext cx="606382" cy="616689"/>
            <a:chOff x="3027518" y="-1395725"/>
            <a:chExt cx="705506" cy="717497"/>
          </a:xfrm>
        </p:grpSpPr>
        <p:sp>
          <p:nvSpPr>
            <p:cNvPr id="931" name="Google Shape;931;p11"/>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11"/>
          <p:cNvGrpSpPr/>
          <p:nvPr/>
        </p:nvGrpSpPr>
        <p:grpSpPr>
          <a:xfrm>
            <a:off x="852522" y="261574"/>
            <a:ext cx="576312" cy="578897"/>
            <a:chOff x="1889565" y="-3382437"/>
            <a:chExt cx="670520" cy="673527"/>
          </a:xfrm>
        </p:grpSpPr>
        <p:sp>
          <p:nvSpPr>
            <p:cNvPr id="941" name="Google Shape;941;p11"/>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11"/>
          <p:cNvGrpSpPr/>
          <p:nvPr/>
        </p:nvGrpSpPr>
        <p:grpSpPr>
          <a:xfrm flipH="1">
            <a:off x="285949" y="439639"/>
            <a:ext cx="110824" cy="110824"/>
            <a:chOff x="794923" y="2795124"/>
            <a:chExt cx="128941" cy="128941"/>
          </a:xfrm>
        </p:grpSpPr>
        <p:sp>
          <p:nvSpPr>
            <p:cNvPr id="947" name="Google Shape;947;p1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11"/>
          <p:cNvGrpSpPr/>
          <p:nvPr/>
        </p:nvGrpSpPr>
        <p:grpSpPr>
          <a:xfrm>
            <a:off x="619592" y="4514939"/>
            <a:ext cx="187263" cy="187264"/>
            <a:chOff x="1447449" y="4268259"/>
            <a:chExt cx="217875" cy="217875"/>
          </a:xfrm>
        </p:grpSpPr>
        <p:sp>
          <p:nvSpPr>
            <p:cNvPr id="950" name="Google Shape;950;p11"/>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1"/>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8" name="Google Shape;958;p11"/>
          <p:cNvSpPr/>
          <p:nvPr/>
        </p:nvSpPr>
        <p:spPr>
          <a:xfrm>
            <a:off x="0" y="0"/>
            <a:ext cx="9170139" cy="5143313"/>
          </a:xfrm>
          <a:custGeom>
            <a:rect b="b" l="l" r="r" t="t"/>
            <a:pathLst>
              <a:path extrusionOk="0" h="160578" w="285474">
                <a:moveTo>
                  <a:pt x="275741" y="5353"/>
                </a:moveTo>
                <a:cubicBezTo>
                  <a:pt x="275741" y="8359"/>
                  <a:pt x="278158" y="10803"/>
                  <a:pt x="281138" y="10803"/>
                </a:cubicBezTo>
                <a:lnTo>
                  <a:pt x="281138" y="149775"/>
                </a:lnTo>
                <a:cubicBezTo>
                  <a:pt x="278158" y="149775"/>
                  <a:pt x="275741" y="152219"/>
                  <a:pt x="275741" y="155225"/>
                </a:cubicBezTo>
                <a:lnTo>
                  <a:pt x="9733" y="155225"/>
                </a:lnTo>
                <a:cubicBezTo>
                  <a:pt x="9733" y="152219"/>
                  <a:pt x="7315" y="149775"/>
                  <a:pt x="4336" y="149775"/>
                </a:cubicBezTo>
                <a:lnTo>
                  <a:pt x="4336" y="10803"/>
                </a:lnTo>
                <a:cubicBezTo>
                  <a:pt x="7315" y="10803"/>
                  <a:pt x="9733" y="8359"/>
                  <a:pt x="9733" y="5353"/>
                </a:cubicBezTo>
                <a:close/>
                <a:moveTo>
                  <a:pt x="0" y="0"/>
                </a:moveTo>
                <a:lnTo>
                  <a:pt x="0" y="160578"/>
                </a:lnTo>
                <a:lnTo>
                  <a:pt x="285473" y="160578"/>
                </a:lnTo>
                <a:lnTo>
                  <a:pt x="285473" y="0"/>
                </a:lnTo>
                <a:close/>
              </a:path>
            </a:pathLst>
          </a:custGeom>
          <a:solidFill>
            <a:srgbClr val="476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59" name="Shape 959"/>
        <p:cNvGrpSpPr/>
        <p:nvPr/>
      </p:nvGrpSpPr>
      <p:grpSpPr>
        <a:xfrm>
          <a:off x="0" y="0"/>
          <a:ext cx="0" cy="0"/>
          <a:chOff x="0" y="0"/>
          <a:chExt cx="0" cy="0"/>
        </a:xfrm>
      </p:grpSpPr>
      <p:sp>
        <p:nvSpPr>
          <p:cNvPr id="960" name="Google Shape;960;p12"/>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2"/>
          <p:cNvSpPr txBox="1"/>
          <p:nvPr>
            <p:ph type="title"/>
          </p:nvPr>
        </p:nvSpPr>
        <p:spPr>
          <a:xfrm>
            <a:off x="1268550" y="539500"/>
            <a:ext cx="66069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2" name="Google Shape;962;p12"/>
          <p:cNvSpPr txBox="1"/>
          <p:nvPr>
            <p:ph idx="1" type="subTitle"/>
          </p:nvPr>
        </p:nvSpPr>
        <p:spPr>
          <a:xfrm>
            <a:off x="955775" y="2832131"/>
            <a:ext cx="1843500" cy="816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algn="ctr">
              <a:spcBef>
                <a:spcPts val="0"/>
              </a:spcBef>
              <a:spcAft>
                <a:spcPts val="0"/>
              </a:spcAft>
              <a:buSzPts val="1400"/>
              <a:buNone/>
              <a:defRPr sz="1400"/>
            </a:lvl2pPr>
            <a:lvl3pPr lvl="2" algn="ctr">
              <a:spcBef>
                <a:spcPts val="1600"/>
              </a:spcBef>
              <a:spcAft>
                <a:spcPts val="0"/>
              </a:spcAft>
              <a:buSzPts val="1400"/>
              <a:buNone/>
              <a:defRPr sz="1400"/>
            </a:lvl3pPr>
            <a:lvl4pPr lvl="3" algn="ctr">
              <a:spcBef>
                <a:spcPts val="1600"/>
              </a:spcBef>
              <a:spcAft>
                <a:spcPts val="0"/>
              </a:spcAft>
              <a:buSzPts val="1400"/>
              <a:buNone/>
              <a:defRPr sz="1400"/>
            </a:lvl4pPr>
            <a:lvl5pPr lvl="4" algn="ctr">
              <a:spcBef>
                <a:spcPts val="1600"/>
              </a:spcBef>
              <a:spcAft>
                <a:spcPts val="0"/>
              </a:spcAft>
              <a:buSzPts val="1400"/>
              <a:buNone/>
              <a:defRPr sz="1400"/>
            </a:lvl5pPr>
            <a:lvl6pPr lvl="5" algn="ctr">
              <a:spcBef>
                <a:spcPts val="1600"/>
              </a:spcBef>
              <a:spcAft>
                <a:spcPts val="0"/>
              </a:spcAft>
              <a:buSzPts val="1400"/>
              <a:buNone/>
              <a:defRPr sz="1400"/>
            </a:lvl6pPr>
            <a:lvl7pPr lvl="6" algn="ctr">
              <a:spcBef>
                <a:spcPts val="1600"/>
              </a:spcBef>
              <a:spcAft>
                <a:spcPts val="0"/>
              </a:spcAft>
              <a:buSzPts val="1400"/>
              <a:buNone/>
              <a:defRPr sz="1400"/>
            </a:lvl7pPr>
            <a:lvl8pPr lvl="7" algn="ctr">
              <a:spcBef>
                <a:spcPts val="1600"/>
              </a:spcBef>
              <a:spcAft>
                <a:spcPts val="0"/>
              </a:spcAft>
              <a:buSzPts val="1400"/>
              <a:buNone/>
              <a:defRPr sz="1400"/>
            </a:lvl8pPr>
            <a:lvl9pPr lvl="8" algn="ctr">
              <a:spcBef>
                <a:spcPts val="1600"/>
              </a:spcBef>
              <a:spcAft>
                <a:spcPts val="1600"/>
              </a:spcAft>
              <a:buSzPts val="1400"/>
              <a:buNone/>
              <a:defRPr sz="1400"/>
            </a:lvl9pPr>
          </a:lstStyle>
          <a:p/>
        </p:txBody>
      </p:sp>
      <p:sp>
        <p:nvSpPr>
          <p:cNvPr id="963" name="Google Shape;963;p12"/>
          <p:cNvSpPr txBox="1"/>
          <p:nvPr>
            <p:ph idx="2" type="subTitle"/>
          </p:nvPr>
        </p:nvSpPr>
        <p:spPr>
          <a:xfrm>
            <a:off x="955775" y="2494525"/>
            <a:ext cx="1843500" cy="2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lt1"/>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964" name="Google Shape;964;p12"/>
          <p:cNvSpPr txBox="1"/>
          <p:nvPr>
            <p:ph idx="3" type="subTitle"/>
          </p:nvPr>
        </p:nvSpPr>
        <p:spPr>
          <a:xfrm>
            <a:off x="3650250" y="2832131"/>
            <a:ext cx="1843500" cy="81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965" name="Google Shape;965;p12"/>
          <p:cNvSpPr txBox="1"/>
          <p:nvPr>
            <p:ph idx="4" type="subTitle"/>
          </p:nvPr>
        </p:nvSpPr>
        <p:spPr>
          <a:xfrm>
            <a:off x="3650250" y="2494525"/>
            <a:ext cx="1843500" cy="2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lt1"/>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966" name="Google Shape;966;p12"/>
          <p:cNvSpPr txBox="1"/>
          <p:nvPr>
            <p:ph idx="5" type="subTitle"/>
          </p:nvPr>
        </p:nvSpPr>
        <p:spPr>
          <a:xfrm>
            <a:off x="6344725" y="2832131"/>
            <a:ext cx="1843500" cy="816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967" name="Google Shape;967;p12"/>
          <p:cNvSpPr txBox="1"/>
          <p:nvPr>
            <p:ph idx="6" type="subTitle"/>
          </p:nvPr>
        </p:nvSpPr>
        <p:spPr>
          <a:xfrm>
            <a:off x="6344725" y="2494525"/>
            <a:ext cx="1843500" cy="28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lt1"/>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grpSp>
        <p:nvGrpSpPr>
          <p:cNvPr id="968" name="Google Shape;968;p12"/>
          <p:cNvGrpSpPr/>
          <p:nvPr/>
        </p:nvGrpSpPr>
        <p:grpSpPr>
          <a:xfrm>
            <a:off x="650863" y="3532692"/>
            <a:ext cx="181240" cy="670823"/>
            <a:chOff x="2419167" y="1286206"/>
            <a:chExt cx="210867" cy="780480"/>
          </a:xfrm>
        </p:grpSpPr>
        <p:sp>
          <p:nvSpPr>
            <p:cNvPr id="969" name="Google Shape;969;p12"/>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2"/>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2"/>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2"/>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2"/>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2"/>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2"/>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2"/>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2"/>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2"/>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2"/>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2"/>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2"/>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2"/>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2"/>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12"/>
          <p:cNvGrpSpPr/>
          <p:nvPr/>
        </p:nvGrpSpPr>
        <p:grpSpPr>
          <a:xfrm>
            <a:off x="288352" y="3190359"/>
            <a:ext cx="308365" cy="307514"/>
            <a:chOff x="2601030" y="2721166"/>
            <a:chExt cx="358773" cy="357783"/>
          </a:xfrm>
        </p:grpSpPr>
        <p:sp>
          <p:nvSpPr>
            <p:cNvPr id="985" name="Google Shape;985;p1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12"/>
          <p:cNvGrpSpPr/>
          <p:nvPr/>
        </p:nvGrpSpPr>
        <p:grpSpPr>
          <a:xfrm flipH="1">
            <a:off x="278088" y="3731031"/>
            <a:ext cx="196716" cy="249985"/>
            <a:chOff x="2079424" y="521748"/>
            <a:chExt cx="228873" cy="290850"/>
          </a:xfrm>
        </p:grpSpPr>
        <p:sp>
          <p:nvSpPr>
            <p:cNvPr id="994" name="Google Shape;994;p12"/>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2"/>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2"/>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12"/>
          <p:cNvGrpSpPr/>
          <p:nvPr/>
        </p:nvGrpSpPr>
        <p:grpSpPr>
          <a:xfrm>
            <a:off x="240681" y="4289926"/>
            <a:ext cx="576312" cy="578897"/>
            <a:chOff x="1889565" y="-3382437"/>
            <a:chExt cx="670520" cy="673527"/>
          </a:xfrm>
        </p:grpSpPr>
        <p:sp>
          <p:nvSpPr>
            <p:cNvPr id="998" name="Google Shape;998;p12"/>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2"/>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2"/>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2"/>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2"/>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12"/>
          <p:cNvGrpSpPr/>
          <p:nvPr/>
        </p:nvGrpSpPr>
        <p:grpSpPr>
          <a:xfrm>
            <a:off x="893802" y="4127682"/>
            <a:ext cx="110824" cy="110824"/>
            <a:chOff x="794923" y="2795124"/>
            <a:chExt cx="128941" cy="128941"/>
          </a:xfrm>
        </p:grpSpPr>
        <p:sp>
          <p:nvSpPr>
            <p:cNvPr id="1004" name="Google Shape;1004;p1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12"/>
          <p:cNvGrpSpPr/>
          <p:nvPr/>
        </p:nvGrpSpPr>
        <p:grpSpPr>
          <a:xfrm flipH="1" rot="5400000">
            <a:off x="1012144" y="4368923"/>
            <a:ext cx="479293" cy="479293"/>
            <a:chOff x="3560335" y="-646412"/>
            <a:chExt cx="557642" cy="557642"/>
          </a:xfrm>
        </p:grpSpPr>
        <p:sp>
          <p:nvSpPr>
            <p:cNvPr id="1007" name="Google Shape;1007;p12"/>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2"/>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2"/>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2"/>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2"/>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2"/>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2"/>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2"/>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2"/>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12"/>
          <p:cNvGrpSpPr/>
          <p:nvPr/>
        </p:nvGrpSpPr>
        <p:grpSpPr>
          <a:xfrm>
            <a:off x="559039" y="369684"/>
            <a:ext cx="308365" cy="307514"/>
            <a:chOff x="2601030" y="2721166"/>
            <a:chExt cx="358773" cy="357783"/>
          </a:xfrm>
        </p:grpSpPr>
        <p:sp>
          <p:nvSpPr>
            <p:cNvPr id="1017" name="Google Shape;1017;p1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12"/>
          <p:cNvGrpSpPr/>
          <p:nvPr/>
        </p:nvGrpSpPr>
        <p:grpSpPr>
          <a:xfrm>
            <a:off x="7642475" y="242214"/>
            <a:ext cx="200704" cy="200674"/>
            <a:chOff x="6886110" y="773687"/>
            <a:chExt cx="249074" cy="249037"/>
          </a:xfrm>
        </p:grpSpPr>
        <p:sp>
          <p:nvSpPr>
            <p:cNvPr id="1026" name="Google Shape;1026;p12"/>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2"/>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2"/>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2"/>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2"/>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2"/>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2"/>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2"/>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12"/>
          <p:cNvGrpSpPr/>
          <p:nvPr/>
        </p:nvGrpSpPr>
        <p:grpSpPr>
          <a:xfrm>
            <a:off x="8471468" y="269629"/>
            <a:ext cx="330676" cy="507632"/>
            <a:chOff x="1603769" y="107044"/>
            <a:chExt cx="384731" cy="590613"/>
          </a:xfrm>
        </p:grpSpPr>
        <p:sp>
          <p:nvSpPr>
            <p:cNvPr id="1035" name="Google Shape;1035;p12"/>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2"/>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2"/>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2"/>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2"/>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2"/>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2"/>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12"/>
          <p:cNvGrpSpPr/>
          <p:nvPr/>
        </p:nvGrpSpPr>
        <p:grpSpPr>
          <a:xfrm>
            <a:off x="8724222" y="1597869"/>
            <a:ext cx="110824" cy="110824"/>
            <a:chOff x="794923" y="2795124"/>
            <a:chExt cx="128941" cy="128941"/>
          </a:xfrm>
        </p:grpSpPr>
        <p:sp>
          <p:nvSpPr>
            <p:cNvPr id="1043" name="Google Shape;1043;p1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2"/>
          <p:cNvGrpSpPr/>
          <p:nvPr/>
        </p:nvGrpSpPr>
        <p:grpSpPr>
          <a:xfrm>
            <a:off x="8317746" y="873319"/>
            <a:ext cx="576312" cy="578897"/>
            <a:chOff x="1889565" y="-3382437"/>
            <a:chExt cx="670520" cy="673527"/>
          </a:xfrm>
        </p:grpSpPr>
        <p:sp>
          <p:nvSpPr>
            <p:cNvPr id="1046" name="Google Shape;1046;p12"/>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2"/>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2"/>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2"/>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2"/>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2"/>
          <p:cNvGrpSpPr/>
          <p:nvPr/>
        </p:nvGrpSpPr>
        <p:grpSpPr>
          <a:xfrm>
            <a:off x="8071853" y="348940"/>
            <a:ext cx="202705" cy="497323"/>
            <a:chOff x="6219428" y="3871144"/>
            <a:chExt cx="235841" cy="578619"/>
          </a:xfrm>
        </p:grpSpPr>
        <p:sp>
          <p:nvSpPr>
            <p:cNvPr id="1052" name="Google Shape;1052;p12"/>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2"/>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2"/>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12"/>
          <p:cNvGrpSpPr/>
          <p:nvPr/>
        </p:nvGrpSpPr>
        <p:grpSpPr>
          <a:xfrm>
            <a:off x="8276594" y="4454822"/>
            <a:ext cx="308365" cy="307514"/>
            <a:chOff x="2601030" y="2721166"/>
            <a:chExt cx="358773" cy="357783"/>
          </a:xfrm>
        </p:grpSpPr>
        <p:sp>
          <p:nvSpPr>
            <p:cNvPr id="1056" name="Google Shape;1056;p1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2">
  <p:cSld name="CUSTOM_3">
    <p:spTree>
      <p:nvGrpSpPr>
        <p:cNvPr id="1064" name="Shape 1064"/>
        <p:cNvGrpSpPr/>
        <p:nvPr/>
      </p:nvGrpSpPr>
      <p:grpSpPr>
        <a:xfrm>
          <a:off x="0" y="0"/>
          <a:ext cx="0" cy="0"/>
          <a:chOff x="0" y="0"/>
          <a:chExt cx="0" cy="0"/>
        </a:xfrm>
      </p:grpSpPr>
      <p:sp>
        <p:nvSpPr>
          <p:cNvPr id="1065" name="Google Shape;1065;p13"/>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3"/>
          <p:cNvSpPr txBox="1"/>
          <p:nvPr>
            <p:ph type="title"/>
          </p:nvPr>
        </p:nvSpPr>
        <p:spPr>
          <a:xfrm>
            <a:off x="1508250" y="539500"/>
            <a:ext cx="61275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7" name="Google Shape;1067;p13"/>
          <p:cNvSpPr txBox="1"/>
          <p:nvPr>
            <p:ph idx="1" type="subTitle"/>
          </p:nvPr>
        </p:nvSpPr>
        <p:spPr>
          <a:xfrm>
            <a:off x="915600" y="2849537"/>
            <a:ext cx="1818600" cy="783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1068" name="Google Shape;1068;p13"/>
          <p:cNvSpPr txBox="1"/>
          <p:nvPr>
            <p:ph idx="2" type="subTitle"/>
          </p:nvPr>
        </p:nvSpPr>
        <p:spPr>
          <a:xfrm>
            <a:off x="915600" y="2500608"/>
            <a:ext cx="1818600" cy="26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accent6"/>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1069" name="Google Shape;1069;p13"/>
          <p:cNvSpPr txBox="1"/>
          <p:nvPr>
            <p:ph idx="3" type="subTitle"/>
          </p:nvPr>
        </p:nvSpPr>
        <p:spPr>
          <a:xfrm>
            <a:off x="3662700" y="2849537"/>
            <a:ext cx="1818600" cy="783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1070" name="Google Shape;1070;p13"/>
          <p:cNvSpPr txBox="1"/>
          <p:nvPr>
            <p:ph idx="4" type="subTitle"/>
          </p:nvPr>
        </p:nvSpPr>
        <p:spPr>
          <a:xfrm>
            <a:off x="3662700" y="2500608"/>
            <a:ext cx="1818600" cy="26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accent6"/>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sp>
        <p:nvSpPr>
          <p:cNvPr id="1071" name="Google Shape;1071;p13"/>
          <p:cNvSpPr txBox="1"/>
          <p:nvPr>
            <p:ph idx="5" type="subTitle"/>
          </p:nvPr>
        </p:nvSpPr>
        <p:spPr>
          <a:xfrm>
            <a:off x="6409800" y="2849537"/>
            <a:ext cx="1818600" cy="783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2"/>
                </a:solidFill>
                <a:latin typeface="Nunito"/>
                <a:ea typeface="Nunito"/>
                <a:cs typeface="Nunito"/>
                <a:sym typeface="Nunito"/>
              </a:defRPr>
            </a:lvl1pPr>
            <a:lvl2pPr lvl="1" rtl="0" algn="ctr">
              <a:spcBef>
                <a:spcPts val="0"/>
              </a:spcBef>
              <a:spcAft>
                <a:spcPts val="0"/>
              </a:spcAft>
              <a:buSzPts val="1400"/>
              <a:buNone/>
              <a:defRPr sz="1400"/>
            </a:lvl2pPr>
            <a:lvl3pPr lvl="2" rtl="0" algn="ctr">
              <a:spcBef>
                <a:spcPts val="1600"/>
              </a:spcBef>
              <a:spcAft>
                <a:spcPts val="0"/>
              </a:spcAft>
              <a:buSzPts val="1400"/>
              <a:buNone/>
              <a:defRPr sz="1400"/>
            </a:lvl3pPr>
            <a:lvl4pPr lvl="3" rtl="0" algn="ctr">
              <a:spcBef>
                <a:spcPts val="1600"/>
              </a:spcBef>
              <a:spcAft>
                <a:spcPts val="0"/>
              </a:spcAft>
              <a:buSzPts val="1400"/>
              <a:buNone/>
              <a:defRPr sz="1400"/>
            </a:lvl4pPr>
            <a:lvl5pPr lvl="4" rtl="0" algn="ctr">
              <a:spcBef>
                <a:spcPts val="1600"/>
              </a:spcBef>
              <a:spcAft>
                <a:spcPts val="0"/>
              </a:spcAft>
              <a:buSzPts val="1400"/>
              <a:buNone/>
              <a:defRPr sz="1400"/>
            </a:lvl5pPr>
            <a:lvl6pPr lvl="5" rtl="0" algn="ctr">
              <a:spcBef>
                <a:spcPts val="1600"/>
              </a:spcBef>
              <a:spcAft>
                <a:spcPts val="0"/>
              </a:spcAft>
              <a:buSzPts val="1400"/>
              <a:buNone/>
              <a:defRPr sz="1400"/>
            </a:lvl6pPr>
            <a:lvl7pPr lvl="6" rtl="0" algn="ctr">
              <a:spcBef>
                <a:spcPts val="1600"/>
              </a:spcBef>
              <a:spcAft>
                <a:spcPts val="0"/>
              </a:spcAft>
              <a:buSzPts val="1400"/>
              <a:buNone/>
              <a:defRPr sz="1400"/>
            </a:lvl7pPr>
            <a:lvl8pPr lvl="7" rtl="0" algn="ctr">
              <a:spcBef>
                <a:spcPts val="1600"/>
              </a:spcBef>
              <a:spcAft>
                <a:spcPts val="0"/>
              </a:spcAft>
              <a:buSzPts val="1400"/>
              <a:buNone/>
              <a:defRPr sz="1400"/>
            </a:lvl8pPr>
            <a:lvl9pPr lvl="8" rtl="0" algn="ctr">
              <a:spcBef>
                <a:spcPts val="1600"/>
              </a:spcBef>
              <a:spcAft>
                <a:spcPts val="1600"/>
              </a:spcAft>
              <a:buSzPts val="1400"/>
              <a:buNone/>
              <a:defRPr sz="1400"/>
            </a:lvl9pPr>
          </a:lstStyle>
          <a:p/>
        </p:txBody>
      </p:sp>
      <p:sp>
        <p:nvSpPr>
          <p:cNvPr id="1072" name="Google Shape;1072;p13"/>
          <p:cNvSpPr txBox="1"/>
          <p:nvPr>
            <p:ph idx="6" type="subTitle"/>
          </p:nvPr>
        </p:nvSpPr>
        <p:spPr>
          <a:xfrm>
            <a:off x="6409800" y="2500608"/>
            <a:ext cx="1818600" cy="26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Nunito"/>
              <a:buNone/>
              <a:defRPr b="1" sz="1600">
                <a:solidFill>
                  <a:schemeClr val="accent6"/>
                </a:solidFill>
                <a:latin typeface="Nunito"/>
                <a:ea typeface="Nunito"/>
                <a:cs typeface="Nunito"/>
                <a:sym typeface="Nunito"/>
              </a:defRPr>
            </a:lvl1pPr>
            <a:lvl2pPr lvl="1" rtl="0" algn="ctr">
              <a:spcBef>
                <a:spcPts val="0"/>
              </a:spcBef>
              <a:spcAft>
                <a:spcPts val="0"/>
              </a:spcAft>
              <a:buSzPts val="1400"/>
              <a:buFont typeface="Nunito"/>
              <a:buNone/>
              <a:defRPr b="1" sz="1400">
                <a:latin typeface="Nunito"/>
                <a:ea typeface="Nunito"/>
                <a:cs typeface="Nunito"/>
                <a:sym typeface="Nunito"/>
              </a:defRPr>
            </a:lvl2pPr>
            <a:lvl3pPr lvl="2" rtl="0" algn="ctr">
              <a:spcBef>
                <a:spcPts val="1600"/>
              </a:spcBef>
              <a:spcAft>
                <a:spcPts val="0"/>
              </a:spcAft>
              <a:buSzPts val="1400"/>
              <a:buFont typeface="Nunito"/>
              <a:buNone/>
              <a:defRPr b="1" sz="1400">
                <a:latin typeface="Nunito"/>
                <a:ea typeface="Nunito"/>
                <a:cs typeface="Nunito"/>
                <a:sym typeface="Nunito"/>
              </a:defRPr>
            </a:lvl3pPr>
            <a:lvl4pPr lvl="3" rtl="0" algn="ctr">
              <a:spcBef>
                <a:spcPts val="1600"/>
              </a:spcBef>
              <a:spcAft>
                <a:spcPts val="0"/>
              </a:spcAft>
              <a:buSzPts val="1400"/>
              <a:buFont typeface="Nunito"/>
              <a:buNone/>
              <a:defRPr b="1" sz="1400">
                <a:latin typeface="Nunito"/>
                <a:ea typeface="Nunito"/>
                <a:cs typeface="Nunito"/>
                <a:sym typeface="Nunito"/>
              </a:defRPr>
            </a:lvl4pPr>
            <a:lvl5pPr lvl="4" rtl="0" algn="ctr">
              <a:spcBef>
                <a:spcPts val="1600"/>
              </a:spcBef>
              <a:spcAft>
                <a:spcPts val="0"/>
              </a:spcAft>
              <a:buSzPts val="1400"/>
              <a:buFont typeface="Nunito"/>
              <a:buNone/>
              <a:defRPr b="1" sz="1400">
                <a:latin typeface="Nunito"/>
                <a:ea typeface="Nunito"/>
                <a:cs typeface="Nunito"/>
                <a:sym typeface="Nunito"/>
              </a:defRPr>
            </a:lvl5pPr>
            <a:lvl6pPr lvl="5" rtl="0" algn="ctr">
              <a:spcBef>
                <a:spcPts val="1600"/>
              </a:spcBef>
              <a:spcAft>
                <a:spcPts val="0"/>
              </a:spcAft>
              <a:buSzPts val="1400"/>
              <a:buFont typeface="Nunito"/>
              <a:buNone/>
              <a:defRPr b="1" sz="1400">
                <a:latin typeface="Nunito"/>
                <a:ea typeface="Nunito"/>
                <a:cs typeface="Nunito"/>
                <a:sym typeface="Nunito"/>
              </a:defRPr>
            </a:lvl6pPr>
            <a:lvl7pPr lvl="6" rtl="0" algn="ctr">
              <a:spcBef>
                <a:spcPts val="1600"/>
              </a:spcBef>
              <a:spcAft>
                <a:spcPts val="0"/>
              </a:spcAft>
              <a:buSzPts val="1400"/>
              <a:buFont typeface="Nunito"/>
              <a:buNone/>
              <a:defRPr b="1" sz="1400">
                <a:latin typeface="Nunito"/>
                <a:ea typeface="Nunito"/>
                <a:cs typeface="Nunito"/>
                <a:sym typeface="Nunito"/>
              </a:defRPr>
            </a:lvl7pPr>
            <a:lvl8pPr lvl="7" rtl="0" algn="ctr">
              <a:spcBef>
                <a:spcPts val="1600"/>
              </a:spcBef>
              <a:spcAft>
                <a:spcPts val="0"/>
              </a:spcAft>
              <a:buSzPts val="1400"/>
              <a:buFont typeface="Nunito"/>
              <a:buNone/>
              <a:defRPr b="1" sz="1400">
                <a:latin typeface="Nunito"/>
                <a:ea typeface="Nunito"/>
                <a:cs typeface="Nunito"/>
                <a:sym typeface="Nunito"/>
              </a:defRPr>
            </a:lvl8pPr>
            <a:lvl9pPr lvl="8" rtl="0" algn="ctr">
              <a:spcBef>
                <a:spcPts val="1600"/>
              </a:spcBef>
              <a:spcAft>
                <a:spcPts val="1600"/>
              </a:spcAft>
              <a:buSzPts val="1400"/>
              <a:buFont typeface="Nunito"/>
              <a:buNone/>
              <a:defRPr b="1" sz="1400">
                <a:latin typeface="Nunito"/>
                <a:ea typeface="Nunito"/>
                <a:cs typeface="Nunito"/>
                <a:sym typeface="Nunito"/>
              </a:defRPr>
            </a:lvl9pPr>
          </a:lstStyle>
          <a:p/>
        </p:txBody>
      </p:sp>
      <p:grpSp>
        <p:nvGrpSpPr>
          <p:cNvPr id="1073" name="Google Shape;1073;p13"/>
          <p:cNvGrpSpPr/>
          <p:nvPr/>
        </p:nvGrpSpPr>
        <p:grpSpPr>
          <a:xfrm>
            <a:off x="7829836" y="278787"/>
            <a:ext cx="829539" cy="844607"/>
            <a:chOff x="7916906" y="126387"/>
            <a:chExt cx="829539" cy="844607"/>
          </a:xfrm>
        </p:grpSpPr>
        <p:sp>
          <p:nvSpPr>
            <p:cNvPr id="1074" name="Google Shape;1074;p13"/>
            <p:cNvSpPr/>
            <p:nvPr/>
          </p:nvSpPr>
          <p:spPr>
            <a:xfrm>
              <a:off x="7916906" y="126387"/>
              <a:ext cx="490049" cy="49505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3"/>
            <p:cNvSpPr/>
            <p:nvPr/>
          </p:nvSpPr>
          <p:spPr>
            <a:xfrm>
              <a:off x="8161928" y="210844"/>
              <a:ext cx="161416" cy="160588"/>
            </a:xfrm>
            <a:custGeom>
              <a:rect b="b" l="l" r="r" t="t"/>
              <a:pathLst>
                <a:path extrusionOk="0" fill="none" h="5233" w="5260">
                  <a:moveTo>
                    <a:pt x="1" y="55"/>
                  </a:moveTo>
                  <a:cubicBezTo>
                    <a:pt x="2889" y="1"/>
                    <a:pt x="5259" y="2317"/>
                    <a:pt x="5259" y="5232"/>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3"/>
            <p:cNvSpPr/>
            <p:nvPr/>
          </p:nvSpPr>
          <p:spPr>
            <a:xfrm>
              <a:off x="8375157" y="603051"/>
              <a:ext cx="371288" cy="36794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3"/>
            <p:cNvSpPr/>
            <p:nvPr/>
          </p:nvSpPr>
          <p:spPr>
            <a:xfrm>
              <a:off x="8323323" y="554532"/>
              <a:ext cx="78621" cy="76964"/>
            </a:xfrm>
            <a:custGeom>
              <a:rect b="b" l="l" r="r" t="t"/>
              <a:pathLst>
                <a:path extrusionOk="0" fill="none" h="2508" w="2562">
                  <a:moveTo>
                    <a:pt x="2562" y="2508"/>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13"/>
          <p:cNvGrpSpPr/>
          <p:nvPr/>
        </p:nvGrpSpPr>
        <p:grpSpPr>
          <a:xfrm flipH="1">
            <a:off x="336482" y="256426"/>
            <a:ext cx="488729" cy="597143"/>
            <a:chOff x="6180225" y="405175"/>
            <a:chExt cx="606514" cy="741056"/>
          </a:xfrm>
        </p:grpSpPr>
        <p:sp>
          <p:nvSpPr>
            <p:cNvPr id="1079" name="Google Shape;1079;p13"/>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3"/>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3"/>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13"/>
          <p:cNvGrpSpPr/>
          <p:nvPr/>
        </p:nvGrpSpPr>
        <p:grpSpPr>
          <a:xfrm flipH="1">
            <a:off x="271575" y="978689"/>
            <a:ext cx="411494" cy="664330"/>
            <a:chOff x="4698532" y="1605962"/>
            <a:chExt cx="510665" cy="824436"/>
          </a:xfrm>
        </p:grpSpPr>
        <p:sp>
          <p:nvSpPr>
            <p:cNvPr id="1083" name="Google Shape;1083;p13"/>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3"/>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3"/>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13"/>
          <p:cNvGrpSpPr/>
          <p:nvPr/>
        </p:nvGrpSpPr>
        <p:grpSpPr>
          <a:xfrm flipH="1">
            <a:off x="757669" y="1172813"/>
            <a:ext cx="110824" cy="110824"/>
            <a:chOff x="794923" y="2795124"/>
            <a:chExt cx="128941" cy="128941"/>
          </a:xfrm>
        </p:grpSpPr>
        <p:sp>
          <p:nvSpPr>
            <p:cNvPr id="1087" name="Google Shape;1087;p1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 name="Google Shape;1089;p13"/>
          <p:cNvGrpSpPr/>
          <p:nvPr/>
        </p:nvGrpSpPr>
        <p:grpSpPr>
          <a:xfrm>
            <a:off x="929181" y="708790"/>
            <a:ext cx="166649" cy="167500"/>
            <a:chOff x="3407917" y="-1400250"/>
            <a:chExt cx="193891" cy="194881"/>
          </a:xfrm>
        </p:grpSpPr>
        <p:sp>
          <p:nvSpPr>
            <p:cNvPr id="1090" name="Google Shape;1090;p13"/>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3"/>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3"/>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3"/>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3"/>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3"/>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3"/>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3"/>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8" name="Google Shape;1098;p13"/>
          <p:cNvGrpSpPr/>
          <p:nvPr/>
        </p:nvGrpSpPr>
        <p:grpSpPr>
          <a:xfrm flipH="1" rot="-5400000">
            <a:off x="849046" y="322800"/>
            <a:ext cx="479293" cy="479293"/>
            <a:chOff x="3560335" y="-646412"/>
            <a:chExt cx="557642" cy="557642"/>
          </a:xfrm>
        </p:grpSpPr>
        <p:sp>
          <p:nvSpPr>
            <p:cNvPr id="1099" name="Google Shape;1099;p13"/>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3"/>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3"/>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3"/>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3"/>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3"/>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3"/>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3"/>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3"/>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8" name="Google Shape;1108;p13"/>
          <p:cNvGrpSpPr/>
          <p:nvPr/>
        </p:nvGrpSpPr>
        <p:grpSpPr>
          <a:xfrm flipH="1">
            <a:off x="1426010" y="233741"/>
            <a:ext cx="110824" cy="110824"/>
            <a:chOff x="794923" y="2795124"/>
            <a:chExt cx="128941" cy="128941"/>
          </a:xfrm>
        </p:grpSpPr>
        <p:sp>
          <p:nvSpPr>
            <p:cNvPr id="1109" name="Google Shape;1109;p1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13"/>
          <p:cNvGrpSpPr/>
          <p:nvPr/>
        </p:nvGrpSpPr>
        <p:grpSpPr>
          <a:xfrm flipH="1">
            <a:off x="8455129" y="4384172"/>
            <a:ext cx="414009" cy="454583"/>
            <a:chOff x="1693693" y="-2602979"/>
            <a:chExt cx="509674" cy="559624"/>
          </a:xfrm>
        </p:grpSpPr>
        <p:sp>
          <p:nvSpPr>
            <p:cNvPr id="1112" name="Google Shape;1112;p13"/>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3"/>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3"/>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3"/>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3"/>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3"/>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3"/>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3"/>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3"/>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1" name="Google Shape;1121;p13"/>
          <p:cNvGrpSpPr/>
          <p:nvPr/>
        </p:nvGrpSpPr>
        <p:grpSpPr>
          <a:xfrm flipH="1">
            <a:off x="8276602" y="4446789"/>
            <a:ext cx="104738" cy="104738"/>
            <a:chOff x="794923" y="2795124"/>
            <a:chExt cx="128941" cy="128941"/>
          </a:xfrm>
        </p:grpSpPr>
        <p:sp>
          <p:nvSpPr>
            <p:cNvPr id="1122" name="Google Shape;1122;p1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4" name="Google Shape;1124;p13"/>
          <p:cNvGrpSpPr/>
          <p:nvPr/>
        </p:nvGrpSpPr>
        <p:grpSpPr>
          <a:xfrm>
            <a:off x="8314579" y="3559006"/>
            <a:ext cx="544663" cy="547106"/>
            <a:chOff x="1889565" y="-3382437"/>
            <a:chExt cx="670520" cy="673527"/>
          </a:xfrm>
        </p:grpSpPr>
        <p:sp>
          <p:nvSpPr>
            <p:cNvPr id="1125" name="Google Shape;1125;p13"/>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3"/>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3"/>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3"/>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3"/>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13"/>
          <p:cNvGrpSpPr/>
          <p:nvPr/>
        </p:nvGrpSpPr>
        <p:grpSpPr>
          <a:xfrm>
            <a:off x="8619577" y="3304543"/>
            <a:ext cx="157497" cy="158302"/>
            <a:chOff x="3407917" y="-1400250"/>
            <a:chExt cx="193891" cy="194881"/>
          </a:xfrm>
        </p:grpSpPr>
        <p:sp>
          <p:nvSpPr>
            <p:cNvPr id="1131" name="Google Shape;1131;p13"/>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3"/>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3"/>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3"/>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3"/>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3"/>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3"/>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3"/>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9" name="Google Shape;1139;p13"/>
          <p:cNvGrpSpPr/>
          <p:nvPr/>
        </p:nvGrpSpPr>
        <p:grpSpPr>
          <a:xfrm rot="1420089">
            <a:off x="7749849" y="4096443"/>
            <a:ext cx="677828" cy="709496"/>
            <a:chOff x="3153626" y="-2653955"/>
            <a:chExt cx="834426" cy="873411"/>
          </a:xfrm>
        </p:grpSpPr>
        <p:sp>
          <p:nvSpPr>
            <p:cNvPr id="1140" name="Google Shape;1140;p13"/>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3"/>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3"/>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3"/>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3"/>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3"/>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3"/>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13"/>
          <p:cNvGrpSpPr/>
          <p:nvPr/>
        </p:nvGrpSpPr>
        <p:grpSpPr>
          <a:xfrm>
            <a:off x="7393991" y="4662312"/>
            <a:ext cx="185914" cy="236257"/>
            <a:chOff x="2079424" y="521748"/>
            <a:chExt cx="228873" cy="290850"/>
          </a:xfrm>
        </p:grpSpPr>
        <p:sp>
          <p:nvSpPr>
            <p:cNvPr id="1148" name="Google Shape;1148;p13"/>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3"/>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3"/>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13"/>
          <p:cNvGrpSpPr/>
          <p:nvPr/>
        </p:nvGrpSpPr>
        <p:grpSpPr>
          <a:xfrm>
            <a:off x="619592" y="4514939"/>
            <a:ext cx="187263" cy="187264"/>
            <a:chOff x="1447449" y="4268259"/>
            <a:chExt cx="217875" cy="217875"/>
          </a:xfrm>
        </p:grpSpPr>
        <p:sp>
          <p:nvSpPr>
            <p:cNvPr id="1152" name="Google Shape;1152;p13"/>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3"/>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3"/>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3"/>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3"/>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3"/>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3"/>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3"/>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13"/>
          <p:cNvGrpSpPr/>
          <p:nvPr/>
        </p:nvGrpSpPr>
        <p:grpSpPr>
          <a:xfrm>
            <a:off x="8276589" y="385746"/>
            <a:ext cx="308365" cy="307514"/>
            <a:chOff x="2601030" y="2721166"/>
            <a:chExt cx="358773" cy="357783"/>
          </a:xfrm>
        </p:grpSpPr>
        <p:sp>
          <p:nvSpPr>
            <p:cNvPr id="1161" name="Google Shape;1161;p1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9" name="Shape 1169"/>
        <p:cNvGrpSpPr/>
        <p:nvPr/>
      </p:nvGrpSpPr>
      <p:grpSpPr>
        <a:xfrm>
          <a:off x="0" y="0"/>
          <a:ext cx="0" cy="0"/>
          <a:chOff x="0" y="0"/>
          <a:chExt cx="0" cy="0"/>
        </a:xfrm>
      </p:grpSpPr>
      <p:sp>
        <p:nvSpPr>
          <p:cNvPr id="1170" name="Google Shape;1170;p14"/>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4"/>
          <p:cNvSpPr txBox="1"/>
          <p:nvPr>
            <p:ph type="title"/>
          </p:nvPr>
        </p:nvSpPr>
        <p:spPr>
          <a:xfrm>
            <a:off x="1275150" y="2183700"/>
            <a:ext cx="6593700" cy="77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4800"/>
              <a:buNone/>
              <a:defRPr sz="55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grpSp>
        <p:nvGrpSpPr>
          <p:cNvPr id="1172" name="Google Shape;1172;p14"/>
          <p:cNvGrpSpPr/>
          <p:nvPr/>
        </p:nvGrpSpPr>
        <p:grpSpPr>
          <a:xfrm>
            <a:off x="771271" y="3950636"/>
            <a:ext cx="750503" cy="917365"/>
            <a:chOff x="794919" y="4014442"/>
            <a:chExt cx="750503" cy="917365"/>
          </a:xfrm>
        </p:grpSpPr>
        <p:sp>
          <p:nvSpPr>
            <p:cNvPr id="1173" name="Google Shape;1173;p14"/>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4"/>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4"/>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 name="Google Shape;1176;p14"/>
          <p:cNvGrpSpPr/>
          <p:nvPr/>
        </p:nvGrpSpPr>
        <p:grpSpPr>
          <a:xfrm>
            <a:off x="755107" y="3481874"/>
            <a:ext cx="210867" cy="780480"/>
            <a:chOff x="2419167" y="1286206"/>
            <a:chExt cx="210867" cy="780480"/>
          </a:xfrm>
        </p:grpSpPr>
        <p:sp>
          <p:nvSpPr>
            <p:cNvPr id="1177" name="Google Shape;1177;p14"/>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4"/>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4"/>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4"/>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4"/>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4"/>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4"/>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4"/>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4"/>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4"/>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4"/>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4"/>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4"/>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4"/>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4"/>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14"/>
          <p:cNvGrpSpPr/>
          <p:nvPr/>
        </p:nvGrpSpPr>
        <p:grpSpPr>
          <a:xfrm>
            <a:off x="295424" y="4168520"/>
            <a:ext cx="509674" cy="559624"/>
            <a:chOff x="1693693" y="-2602979"/>
            <a:chExt cx="509674" cy="559624"/>
          </a:xfrm>
        </p:grpSpPr>
        <p:sp>
          <p:nvSpPr>
            <p:cNvPr id="1193" name="Google Shape;1193;p14"/>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4"/>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4"/>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4"/>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4"/>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4"/>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4"/>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4"/>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4"/>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2" name="Google Shape;1202;p14"/>
          <p:cNvGrpSpPr/>
          <p:nvPr/>
        </p:nvGrpSpPr>
        <p:grpSpPr>
          <a:xfrm flipH="1">
            <a:off x="1030668" y="315013"/>
            <a:ext cx="606514" cy="741056"/>
            <a:chOff x="6180225" y="405175"/>
            <a:chExt cx="606514" cy="741056"/>
          </a:xfrm>
        </p:grpSpPr>
        <p:sp>
          <p:nvSpPr>
            <p:cNvPr id="1203" name="Google Shape;1203;p14"/>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4"/>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4"/>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6" name="Google Shape;1206;p14"/>
          <p:cNvGrpSpPr/>
          <p:nvPr/>
        </p:nvGrpSpPr>
        <p:grpSpPr>
          <a:xfrm>
            <a:off x="300421" y="2848081"/>
            <a:ext cx="457673" cy="400720"/>
            <a:chOff x="299281" y="2848081"/>
            <a:chExt cx="457673" cy="400720"/>
          </a:xfrm>
        </p:grpSpPr>
        <p:sp>
          <p:nvSpPr>
            <p:cNvPr id="1207" name="Google Shape;1207;p14"/>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4"/>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14"/>
          <p:cNvGrpSpPr/>
          <p:nvPr/>
        </p:nvGrpSpPr>
        <p:grpSpPr>
          <a:xfrm>
            <a:off x="796063" y="2795124"/>
            <a:ext cx="128941" cy="128941"/>
            <a:chOff x="794923" y="2795124"/>
            <a:chExt cx="128941" cy="128941"/>
          </a:xfrm>
        </p:grpSpPr>
        <p:sp>
          <p:nvSpPr>
            <p:cNvPr id="1210" name="Google Shape;1210;p1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14"/>
          <p:cNvGrpSpPr/>
          <p:nvPr/>
        </p:nvGrpSpPr>
        <p:grpSpPr>
          <a:xfrm>
            <a:off x="1905060" y="388587"/>
            <a:ext cx="302661" cy="301826"/>
            <a:chOff x="2601030" y="2721166"/>
            <a:chExt cx="358773" cy="357783"/>
          </a:xfrm>
        </p:grpSpPr>
        <p:sp>
          <p:nvSpPr>
            <p:cNvPr id="1213" name="Google Shape;1213;p1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14"/>
          <p:cNvGrpSpPr/>
          <p:nvPr/>
        </p:nvGrpSpPr>
        <p:grpSpPr>
          <a:xfrm flipH="1">
            <a:off x="263381" y="244061"/>
            <a:ext cx="798796" cy="813307"/>
            <a:chOff x="3411440" y="2423377"/>
            <a:chExt cx="991309" cy="1009316"/>
          </a:xfrm>
        </p:grpSpPr>
        <p:sp>
          <p:nvSpPr>
            <p:cNvPr id="1222" name="Google Shape;1222;p14"/>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4"/>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4"/>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4"/>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14"/>
          <p:cNvGrpSpPr/>
          <p:nvPr/>
        </p:nvGrpSpPr>
        <p:grpSpPr>
          <a:xfrm>
            <a:off x="514136" y="1163759"/>
            <a:ext cx="438065" cy="480997"/>
            <a:chOff x="1693693" y="-2602979"/>
            <a:chExt cx="509674" cy="559624"/>
          </a:xfrm>
        </p:grpSpPr>
        <p:sp>
          <p:nvSpPr>
            <p:cNvPr id="1227" name="Google Shape;1227;p14"/>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4"/>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4"/>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4"/>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4"/>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4"/>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4"/>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4"/>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4"/>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14"/>
          <p:cNvGrpSpPr/>
          <p:nvPr/>
        </p:nvGrpSpPr>
        <p:grpSpPr>
          <a:xfrm flipH="1">
            <a:off x="287634" y="1726737"/>
            <a:ext cx="184903" cy="235878"/>
            <a:chOff x="2947570" y="-1075969"/>
            <a:chExt cx="184903" cy="235878"/>
          </a:xfrm>
        </p:grpSpPr>
        <p:sp>
          <p:nvSpPr>
            <p:cNvPr id="1237" name="Google Shape;1237;p14"/>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4"/>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4"/>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14"/>
          <p:cNvGrpSpPr/>
          <p:nvPr/>
        </p:nvGrpSpPr>
        <p:grpSpPr>
          <a:xfrm>
            <a:off x="1130042" y="1264814"/>
            <a:ext cx="187263" cy="187264"/>
            <a:chOff x="1447449" y="4268259"/>
            <a:chExt cx="217875" cy="217875"/>
          </a:xfrm>
        </p:grpSpPr>
        <p:sp>
          <p:nvSpPr>
            <p:cNvPr id="1241" name="Google Shape;1241;p14"/>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4"/>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4"/>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4"/>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4"/>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4"/>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4"/>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4"/>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14"/>
          <p:cNvGrpSpPr/>
          <p:nvPr/>
        </p:nvGrpSpPr>
        <p:grpSpPr>
          <a:xfrm>
            <a:off x="8371552" y="237156"/>
            <a:ext cx="511655" cy="625155"/>
            <a:chOff x="6180225" y="405175"/>
            <a:chExt cx="606514" cy="741056"/>
          </a:xfrm>
        </p:grpSpPr>
        <p:sp>
          <p:nvSpPr>
            <p:cNvPr id="1250" name="Google Shape;1250;p14"/>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4"/>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4"/>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14"/>
          <p:cNvGrpSpPr/>
          <p:nvPr/>
        </p:nvGrpSpPr>
        <p:grpSpPr>
          <a:xfrm flipH="1" rot="5400000">
            <a:off x="8093799" y="4189266"/>
            <a:ext cx="703922" cy="736809"/>
            <a:chOff x="3153626" y="-2653955"/>
            <a:chExt cx="834426" cy="873411"/>
          </a:xfrm>
        </p:grpSpPr>
        <p:sp>
          <p:nvSpPr>
            <p:cNvPr id="1254" name="Google Shape;1254;p14"/>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4"/>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4"/>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4"/>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4"/>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4"/>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4"/>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4"/>
          <p:cNvGrpSpPr/>
          <p:nvPr/>
        </p:nvGrpSpPr>
        <p:grpSpPr>
          <a:xfrm flipH="1" rot="5400000">
            <a:off x="8605367" y="3117832"/>
            <a:ext cx="193077" cy="245361"/>
            <a:chOff x="2079424" y="521748"/>
            <a:chExt cx="228873" cy="290850"/>
          </a:xfrm>
        </p:grpSpPr>
        <p:sp>
          <p:nvSpPr>
            <p:cNvPr id="1262" name="Google Shape;1262;p1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14"/>
          <p:cNvGrpSpPr/>
          <p:nvPr/>
        </p:nvGrpSpPr>
        <p:grpSpPr>
          <a:xfrm flipH="1">
            <a:off x="7868851" y="377844"/>
            <a:ext cx="384731" cy="590613"/>
            <a:chOff x="1603769" y="107044"/>
            <a:chExt cx="384731" cy="590613"/>
          </a:xfrm>
        </p:grpSpPr>
        <p:sp>
          <p:nvSpPr>
            <p:cNvPr id="1266" name="Google Shape;1266;p14"/>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4"/>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4"/>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4"/>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4"/>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4"/>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4"/>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3" name="Google Shape;1273;p14"/>
          <p:cNvGrpSpPr/>
          <p:nvPr/>
        </p:nvGrpSpPr>
        <p:grpSpPr>
          <a:xfrm flipH="1">
            <a:off x="7637259" y="1057462"/>
            <a:ext cx="184903" cy="235878"/>
            <a:chOff x="2947570" y="-1075969"/>
            <a:chExt cx="184903" cy="235878"/>
          </a:xfrm>
        </p:grpSpPr>
        <p:sp>
          <p:nvSpPr>
            <p:cNvPr id="1274" name="Google Shape;1274;p14"/>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4"/>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4"/>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7" name="Google Shape;1277;p14"/>
          <p:cNvGrpSpPr/>
          <p:nvPr/>
        </p:nvGrpSpPr>
        <p:grpSpPr>
          <a:xfrm flipH="1">
            <a:off x="8139562" y="1043517"/>
            <a:ext cx="670541" cy="672920"/>
            <a:chOff x="4492684" y="662647"/>
            <a:chExt cx="847391" cy="850399"/>
          </a:xfrm>
        </p:grpSpPr>
        <p:sp>
          <p:nvSpPr>
            <p:cNvPr id="1278" name="Google Shape;1278;p14"/>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4"/>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4"/>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4"/>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4"/>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3" name="Google Shape;1283;p14"/>
          <p:cNvSpPr/>
          <p:nvPr/>
        </p:nvSpPr>
        <p:spPr>
          <a:xfrm>
            <a:off x="8695441" y="1963315"/>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4" name="Google Shape;1284;p14"/>
          <p:cNvGrpSpPr/>
          <p:nvPr/>
        </p:nvGrpSpPr>
        <p:grpSpPr>
          <a:xfrm flipH="1">
            <a:off x="7362735" y="4329753"/>
            <a:ext cx="557642" cy="557642"/>
            <a:chOff x="3560335" y="-646412"/>
            <a:chExt cx="557642" cy="557642"/>
          </a:xfrm>
        </p:grpSpPr>
        <p:sp>
          <p:nvSpPr>
            <p:cNvPr id="1285" name="Google Shape;1285;p1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14"/>
          <p:cNvGrpSpPr/>
          <p:nvPr/>
        </p:nvGrpSpPr>
        <p:grpSpPr>
          <a:xfrm>
            <a:off x="8114520" y="3338330"/>
            <a:ext cx="576312" cy="578897"/>
            <a:chOff x="1889565" y="-3382437"/>
            <a:chExt cx="670520" cy="673527"/>
          </a:xfrm>
        </p:grpSpPr>
        <p:sp>
          <p:nvSpPr>
            <p:cNvPr id="1295" name="Google Shape;1295;p1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0" name="Google Shape;1300;p14"/>
          <p:cNvGrpSpPr/>
          <p:nvPr/>
        </p:nvGrpSpPr>
        <p:grpSpPr>
          <a:xfrm rot="10800000">
            <a:off x="7097107" y="223648"/>
            <a:ext cx="479293" cy="479293"/>
            <a:chOff x="3560335" y="-646412"/>
            <a:chExt cx="557642" cy="557642"/>
          </a:xfrm>
        </p:grpSpPr>
        <p:sp>
          <p:nvSpPr>
            <p:cNvPr id="1301" name="Google Shape;1301;p1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0" name="Google Shape;1310;p14"/>
          <p:cNvGrpSpPr/>
          <p:nvPr/>
        </p:nvGrpSpPr>
        <p:grpSpPr>
          <a:xfrm flipH="1" rot="5400000">
            <a:off x="8526017" y="3979740"/>
            <a:ext cx="202705" cy="497323"/>
            <a:chOff x="6219428" y="3871144"/>
            <a:chExt cx="235841" cy="578619"/>
          </a:xfrm>
        </p:grpSpPr>
        <p:sp>
          <p:nvSpPr>
            <p:cNvPr id="1311" name="Google Shape;1311;p14"/>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4"/>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4"/>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4" name="Google Shape;1314;p14"/>
          <p:cNvSpPr/>
          <p:nvPr/>
        </p:nvSpPr>
        <p:spPr>
          <a:xfrm>
            <a:off x="1630891" y="4714790"/>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5" name="Shape 1315"/>
        <p:cNvGrpSpPr/>
        <p:nvPr/>
      </p:nvGrpSpPr>
      <p:grpSpPr>
        <a:xfrm>
          <a:off x="0" y="0"/>
          <a:ext cx="0" cy="0"/>
          <a:chOff x="0" y="0"/>
          <a:chExt cx="0" cy="0"/>
        </a:xfrm>
      </p:grpSpPr>
      <p:sp>
        <p:nvSpPr>
          <p:cNvPr id="1316" name="Google Shape;1316;p15"/>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5"/>
          <p:cNvSpPr txBox="1"/>
          <p:nvPr>
            <p:ph type="title"/>
          </p:nvPr>
        </p:nvSpPr>
        <p:spPr>
          <a:xfrm>
            <a:off x="1731500" y="1609700"/>
            <a:ext cx="5681100" cy="733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000"/>
              <a:buNone/>
              <a:defRPr sz="6500">
                <a:solidFill>
                  <a:schemeClr val="accent6"/>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None/>
              <a:defRPr sz="4000">
                <a:solidFill>
                  <a:schemeClr val="accent3"/>
                </a:solidFill>
              </a:defRPr>
            </a:lvl2pPr>
            <a:lvl3pPr lvl="2" algn="ctr">
              <a:spcBef>
                <a:spcPts val="0"/>
              </a:spcBef>
              <a:spcAft>
                <a:spcPts val="0"/>
              </a:spcAft>
              <a:buClr>
                <a:schemeClr val="accent3"/>
              </a:buClr>
              <a:buSzPts val="4000"/>
              <a:buNone/>
              <a:defRPr sz="4000">
                <a:solidFill>
                  <a:schemeClr val="accent3"/>
                </a:solidFill>
              </a:defRPr>
            </a:lvl3pPr>
            <a:lvl4pPr lvl="3" algn="ctr">
              <a:spcBef>
                <a:spcPts val="0"/>
              </a:spcBef>
              <a:spcAft>
                <a:spcPts val="0"/>
              </a:spcAft>
              <a:buClr>
                <a:schemeClr val="accent3"/>
              </a:buClr>
              <a:buSzPts val="4000"/>
              <a:buNone/>
              <a:defRPr sz="4000">
                <a:solidFill>
                  <a:schemeClr val="accent3"/>
                </a:solidFill>
              </a:defRPr>
            </a:lvl4pPr>
            <a:lvl5pPr lvl="4" algn="ctr">
              <a:spcBef>
                <a:spcPts val="0"/>
              </a:spcBef>
              <a:spcAft>
                <a:spcPts val="0"/>
              </a:spcAft>
              <a:buClr>
                <a:schemeClr val="accent3"/>
              </a:buClr>
              <a:buSzPts val="4000"/>
              <a:buNone/>
              <a:defRPr sz="4000">
                <a:solidFill>
                  <a:schemeClr val="accent3"/>
                </a:solidFill>
              </a:defRPr>
            </a:lvl5pPr>
            <a:lvl6pPr lvl="5" algn="ctr">
              <a:spcBef>
                <a:spcPts val="0"/>
              </a:spcBef>
              <a:spcAft>
                <a:spcPts val="0"/>
              </a:spcAft>
              <a:buClr>
                <a:schemeClr val="accent3"/>
              </a:buClr>
              <a:buSzPts val="4000"/>
              <a:buNone/>
              <a:defRPr sz="4000">
                <a:solidFill>
                  <a:schemeClr val="accent3"/>
                </a:solidFill>
              </a:defRPr>
            </a:lvl6pPr>
            <a:lvl7pPr lvl="6" algn="ctr">
              <a:spcBef>
                <a:spcPts val="0"/>
              </a:spcBef>
              <a:spcAft>
                <a:spcPts val="0"/>
              </a:spcAft>
              <a:buClr>
                <a:schemeClr val="accent3"/>
              </a:buClr>
              <a:buSzPts val="4000"/>
              <a:buNone/>
              <a:defRPr sz="4000">
                <a:solidFill>
                  <a:schemeClr val="accent3"/>
                </a:solidFill>
              </a:defRPr>
            </a:lvl7pPr>
            <a:lvl8pPr lvl="7" algn="ctr">
              <a:spcBef>
                <a:spcPts val="0"/>
              </a:spcBef>
              <a:spcAft>
                <a:spcPts val="0"/>
              </a:spcAft>
              <a:buClr>
                <a:schemeClr val="accent3"/>
              </a:buClr>
              <a:buSzPts val="4000"/>
              <a:buNone/>
              <a:defRPr sz="4000">
                <a:solidFill>
                  <a:schemeClr val="accent3"/>
                </a:solidFill>
              </a:defRPr>
            </a:lvl8pPr>
            <a:lvl9pPr lvl="8" algn="ctr">
              <a:spcBef>
                <a:spcPts val="0"/>
              </a:spcBef>
              <a:spcAft>
                <a:spcPts val="0"/>
              </a:spcAft>
              <a:buClr>
                <a:schemeClr val="accent3"/>
              </a:buClr>
              <a:buSzPts val="4000"/>
              <a:buNone/>
              <a:defRPr sz="4000">
                <a:solidFill>
                  <a:schemeClr val="accent3"/>
                </a:solidFill>
              </a:defRPr>
            </a:lvl9pPr>
          </a:lstStyle>
          <a:p/>
        </p:txBody>
      </p:sp>
      <p:sp>
        <p:nvSpPr>
          <p:cNvPr id="1318" name="Google Shape;1318;p15"/>
          <p:cNvSpPr txBox="1"/>
          <p:nvPr>
            <p:ph idx="1" type="subTitle"/>
          </p:nvPr>
        </p:nvSpPr>
        <p:spPr>
          <a:xfrm>
            <a:off x="2867700" y="2622175"/>
            <a:ext cx="3408600" cy="675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100"/>
              <a:buFont typeface="Nunito"/>
              <a:buNone/>
              <a:defRPr sz="2100">
                <a:solidFill>
                  <a:schemeClr val="accent2"/>
                </a:solidFill>
                <a:latin typeface="Nunito"/>
                <a:ea typeface="Nunito"/>
                <a:cs typeface="Nunito"/>
                <a:sym typeface="Nunito"/>
              </a:defRPr>
            </a:lvl1pPr>
            <a:lvl2pPr lvl="1"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2100"/>
              <a:buFont typeface="Nunito"/>
              <a:buNone/>
              <a:defRPr sz="2100">
                <a:solidFill>
                  <a:schemeClr val="lt1"/>
                </a:solidFill>
                <a:latin typeface="Nunito"/>
                <a:ea typeface="Nunito"/>
                <a:cs typeface="Nunito"/>
                <a:sym typeface="Nunito"/>
              </a:defRPr>
            </a:lvl9pPr>
          </a:lstStyle>
          <a:p/>
        </p:txBody>
      </p:sp>
      <p:sp>
        <p:nvSpPr>
          <p:cNvPr id="1319" name="Google Shape;1319;p15"/>
          <p:cNvSpPr txBox="1"/>
          <p:nvPr>
            <p:ph idx="2" type="subTitle"/>
          </p:nvPr>
        </p:nvSpPr>
        <p:spPr>
          <a:xfrm>
            <a:off x="2867700" y="3329850"/>
            <a:ext cx="3408600" cy="675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1800"/>
              <a:buFont typeface="Nunito"/>
              <a:buNone/>
              <a:defRPr sz="2100">
                <a:solidFill>
                  <a:schemeClr val="accent2"/>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1320" name="Google Shape;1320;p15"/>
          <p:cNvGrpSpPr/>
          <p:nvPr/>
        </p:nvGrpSpPr>
        <p:grpSpPr>
          <a:xfrm>
            <a:off x="291107" y="355950"/>
            <a:ext cx="545422" cy="666492"/>
            <a:chOff x="2859835" y="2776139"/>
            <a:chExt cx="634581" cy="775442"/>
          </a:xfrm>
        </p:grpSpPr>
        <p:sp>
          <p:nvSpPr>
            <p:cNvPr id="1321" name="Google Shape;1321;p15"/>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5"/>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5"/>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15"/>
          <p:cNvGrpSpPr/>
          <p:nvPr/>
        </p:nvGrpSpPr>
        <p:grpSpPr>
          <a:xfrm>
            <a:off x="837643" y="246679"/>
            <a:ext cx="330676" cy="507632"/>
            <a:chOff x="1603769" y="107044"/>
            <a:chExt cx="384731" cy="590613"/>
          </a:xfrm>
        </p:grpSpPr>
        <p:sp>
          <p:nvSpPr>
            <p:cNvPr id="1325" name="Google Shape;1325;p15"/>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5"/>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5"/>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5"/>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5"/>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5"/>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5"/>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15"/>
          <p:cNvGrpSpPr/>
          <p:nvPr/>
        </p:nvGrpSpPr>
        <p:grpSpPr>
          <a:xfrm rot="10800000">
            <a:off x="421653" y="1212619"/>
            <a:ext cx="606382" cy="616689"/>
            <a:chOff x="3027518" y="-1395725"/>
            <a:chExt cx="705506" cy="717497"/>
          </a:xfrm>
        </p:grpSpPr>
        <p:sp>
          <p:nvSpPr>
            <p:cNvPr id="1333" name="Google Shape;1333;p15"/>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5"/>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5"/>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5"/>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5"/>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5"/>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5"/>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5"/>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5"/>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15"/>
          <p:cNvGrpSpPr/>
          <p:nvPr/>
        </p:nvGrpSpPr>
        <p:grpSpPr>
          <a:xfrm>
            <a:off x="1045944" y="871518"/>
            <a:ext cx="158924" cy="202737"/>
            <a:chOff x="2947570" y="-1075969"/>
            <a:chExt cx="184903" cy="235878"/>
          </a:xfrm>
        </p:grpSpPr>
        <p:sp>
          <p:nvSpPr>
            <p:cNvPr id="1343" name="Google Shape;1343;p15"/>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5"/>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5"/>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6" name="Google Shape;1346;p15"/>
          <p:cNvGrpSpPr/>
          <p:nvPr/>
        </p:nvGrpSpPr>
        <p:grpSpPr>
          <a:xfrm>
            <a:off x="273209" y="511759"/>
            <a:ext cx="110824" cy="110824"/>
            <a:chOff x="794923" y="2795124"/>
            <a:chExt cx="128941" cy="128941"/>
          </a:xfrm>
        </p:grpSpPr>
        <p:sp>
          <p:nvSpPr>
            <p:cNvPr id="1347" name="Google Shape;1347;p1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15"/>
          <p:cNvGrpSpPr/>
          <p:nvPr/>
        </p:nvGrpSpPr>
        <p:grpSpPr>
          <a:xfrm>
            <a:off x="1309066" y="453239"/>
            <a:ext cx="187263" cy="187264"/>
            <a:chOff x="1447449" y="4268259"/>
            <a:chExt cx="217875" cy="217875"/>
          </a:xfrm>
        </p:grpSpPr>
        <p:sp>
          <p:nvSpPr>
            <p:cNvPr id="1350" name="Google Shape;1350;p15"/>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5"/>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5"/>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5"/>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5"/>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5"/>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5"/>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5"/>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15"/>
          <p:cNvGrpSpPr/>
          <p:nvPr/>
        </p:nvGrpSpPr>
        <p:grpSpPr>
          <a:xfrm>
            <a:off x="1670680" y="195349"/>
            <a:ext cx="158924" cy="202737"/>
            <a:chOff x="2947570" y="-1075969"/>
            <a:chExt cx="184903" cy="235878"/>
          </a:xfrm>
        </p:grpSpPr>
        <p:sp>
          <p:nvSpPr>
            <p:cNvPr id="1359" name="Google Shape;1359;p15"/>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5"/>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5"/>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15"/>
          <p:cNvGrpSpPr/>
          <p:nvPr/>
        </p:nvGrpSpPr>
        <p:grpSpPr>
          <a:xfrm>
            <a:off x="559039" y="4454821"/>
            <a:ext cx="308365" cy="307514"/>
            <a:chOff x="2601030" y="2721166"/>
            <a:chExt cx="358773" cy="357783"/>
          </a:xfrm>
        </p:grpSpPr>
        <p:sp>
          <p:nvSpPr>
            <p:cNvPr id="1363" name="Google Shape;1363;p15"/>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5"/>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5"/>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5"/>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5"/>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5"/>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5"/>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5"/>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p15"/>
          <p:cNvGrpSpPr/>
          <p:nvPr/>
        </p:nvGrpSpPr>
        <p:grpSpPr>
          <a:xfrm>
            <a:off x="8337142" y="445864"/>
            <a:ext cx="187263" cy="187264"/>
            <a:chOff x="1447449" y="4268259"/>
            <a:chExt cx="217875" cy="217875"/>
          </a:xfrm>
        </p:grpSpPr>
        <p:sp>
          <p:nvSpPr>
            <p:cNvPr id="1372" name="Google Shape;1372;p15"/>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5"/>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5"/>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5"/>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5"/>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5"/>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5"/>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5"/>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15"/>
          <p:cNvGrpSpPr/>
          <p:nvPr/>
        </p:nvGrpSpPr>
        <p:grpSpPr>
          <a:xfrm rot="3599929">
            <a:off x="7799091" y="3825511"/>
            <a:ext cx="717247" cy="750757"/>
            <a:chOff x="3153626" y="-2653955"/>
            <a:chExt cx="834426" cy="873411"/>
          </a:xfrm>
        </p:grpSpPr>
        <p:sp>
          <p:nvSpPr>
            <p:cNvPr id="1381" name="Google Shape;1381;p15"/>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5"/>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5"/>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5"/>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5"/>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5"/>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5"/>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15"/>
          <p:cNvGrpSpPr/>
          <p:nvPr/>
        </p:nvGrpSpPr>
        <p:grpSpPr>
          <a:xfrm>
            <a:off x="8601310" y="3081742"/>
            <a:ext cx="166649" cy="167500"/>
            <a:chOff x="3407917" y="-1400250"/>
            <a:chExt cx="193891" cy="194881"/>
          </a:xfrm>
        </p:grpSpPr>
        <p:sp>
          <p:nvSpPr>
            <p:cNvPr id="1389" name="Google Shape;1389;p15"/>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5"/>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5"/>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5"/>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5"/>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5"/>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5"/>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5"/>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7" name="Google Shape;1397;p15"/>
          <p:cNvGrpSpPr/>
          <p:nvPr/>
        </p:nvGrpSpPr>
        <p:grpSpPr>
          <a:xfrm>
            <a:off x="8286199" y="4272010"/>
            <a:ext cx="576312" cy="578897"/>
            <a:chOff x="1889565" y="-3382437"/>
            <a:chExt cx="670520" cy="673527"/>
          </a:xfrm>
        </p:grpSpPr>
        <p:sp>
          <p:nvSpPr>
            <p:cNvPr id="1398" name="Google Shape;1398;p1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15"/>
          <p:cNvGrpSpPr/>
          <p:nvPr/>
        </p:nvGrpSpPr>
        <p:grpSpPr>
          <a:xfrm>
            <a:off x="8583070" y="3689955"/>
            <a:ext cx="202705" cy="497323"/>
            <a:chOff x="6219428" y="3871144"/>
            <a:chExt cx="235841" cy="578619"/>
          </a:xfrm>
        </p:grpSpPr>
        <p:sp>
          <p:nvSpPr>
            <p:cNvPr id="1404" name="Google Shape;1404;p15"/>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5"/>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5"/>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15"/>
          <p:cNvGrpSpPr/>
          <p:nvPr/>
        </p:nvGrpSpPr>
        <p:grpSpPr>
          <a:xfrm>
            <a:off x="8350826" y="3457905"/>
            <a:ext cx="196716" cy="249985"/>
            <a:chOff x="2079424" y="521748"/>
            <a:chExt cx="228873" cy="290850"/>
          </a:xfrm>
        </p:grpSpPr>
        <p:sp>
          <p:nvSpPr>
            <p:cNvPr id="1408" name="Google Shape;1408;p15"/>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5"/>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5"/>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15"/>
          <p:cNvGrpSpPr/>
          <p:nvPr/>
        </p:nvGrpSpPr>
        <p:grpSpPr>
          <a:xfrm rot="-5400000">
            <a:off x="7341839" y="4402664"/>
            <a:ext cx="479293" cy="479293"/>
            <a:chOff x="3560335" y="-646412"/>
            <a:chExt cx="557642" cy="557642"/>
          </a:xfrm>
        </p:grpSpPr>
        <p:sp>
          <p:nvSpPr>
            <p:cNvPr id="1412" name="Google Shape;1412;p1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1" name="Shape 1421"/>
        <p:cNvGrpSpPr/>
        <p:nvPr/>
      </p:nvGrpSpPr>
      <p:grpSpPr>
        <a:xfrm>
          <a:off x="0" y="0"/>
          <a:ext cx="0" cy="0"/>
          <a:chOff x="0" y="0"/>
          <a:chExt cx="0" cy="0"/>
        </a:xfrm>
      </p:grpSpPr>
      <p:sp>
        <p:nvSpPr>
          <p:cNvPr id="1422" name="Google Shape;1422;p1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6"/>
          <p:cNvSpPr txBox="1"/>
          <p:nvPr>
            <p:ph type="title"/>
          </p:nvPr>
        </p:nvSpPr>
        <p:spPr>
          <a:xfrm>
            <a:off x="2357100" y="3323481"/>
            <a:ext cx="4429800" cy="326400"/>
          </a:xfrm>
          <a:prstGeom prst="rect">
            <a:avLst/>
          </a:prstGeom>
        </p:spPr>
        <p:txBody>
          <a:bodyPr anchorCtr="0" anchor="ctr" bIns="91425" lIns="91425" spcFirstLastPara="1" rIns="91425" wrap="square" tIns="91425">
            <a:noAutofit/>
          </a:bodyPr>
          <a:lstStyle>
            <a:lvl1pPr lvl="0" algn="ctr">
              <a:spcBef>
                <a:spcPts val="0"/>
              </a:spcBef>
              <a:spcAft>
                <a:spcPts val="0"/>
              </a:spcAft>
              <a:buSzPts val="2500"/>
              <a:buFont typeface="Nunito"/>
              <a:buNone/>
              <a:defRPr sz="2000">
                <a:latin typeface="Nunito"/>
                <a:ea typeface="Nunito"/>
                <a:cs typeface="Nunito"/>
                <a:sym typeface="Nunito"/>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1424" name="Google Shape;1424;p16"/>
          <p:cNvSpPr txBox="1"/>
          <p:nvPr>
            <p:ph idx="1" type="subTitle"/>
          </p:nvPr>
        </p:nvSpPr>
        <p:spPr>
          <a:xfrm>
            <a:off x="2357100" y="1493619"/>
            <a:ext cx="4429800" cy="1679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Nunito"/>
              <a:buNone/>
              <a:defRPr b="1" sz="25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1425" name="Google Shape;1425;p16"/>
          <p:cNvGrpSpPr/>
          <p:nvPr/>
        </p:nvGrpSpPr>
        <p:grpSpPr>
          <a:xfrm>
            <a:off x="7351905" y="268838"/>
            <a:ext cx="200704" cy="200674"/>
            <a:chOff x="6886110" y="773687"/>
            <a:chExt cx="249074" cy="249037"/>
          </a:xfrm>
        </p:grpSpPr>
        <p:sp>
          <p:nvSpPr>
            <p:cNvPr id="1426" name="Google Shape;1426;p16"/>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6"/>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6"/>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6"/>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6"/>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6"/>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6"/>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16"/>
          <p:cNvGrpSpPr/>
          <p:nvPr/>
        </p:nvGrpSpPr>
        <p:grpSpPr>
          <a:xfrm>
            <a:off x="8141885" y="268820"/>
            <a:ext cx="488729" cy="597143"/>
            <a:chOff x="6180225" y="405175"/>
            <a:chExt cx="606514" cy="741056"/>
          </a:xfrm>
        </p:grpSpPr>
        <p:sp>
          <p:nvSpPr>
            <p:cNvPr id="1435" name="Google Shape;1435;p16"/>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6"/>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6"/>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16"/>
          <p:cNvGrpSpPr/>
          <p:nvPr/>
        </p:nvGrpSpPr>
        <p:grpSpPr>
          <a:xfrm>
            <a:off x="7549593" y="487835"/>
            <a:ext cx="798796" cy="813307"/>
            <a:chOff x="3411440" y="2423377"/>
            <a:chExt cx="991309" cy="1009316"/>
          </a:xfrm>
        </p:grpSpPr>
        <p:sp>
          <p:nvSpPr>
            <p:cNvPr id="1439" name="Google Shape;1439;p16"/>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6"/>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6"/>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6"/>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3" name="Google Shape;1443;p16"/>
          <p:cNvGrpSpPr/>
          <p:nvPr/>
        </p:nvGrpSpPr>
        <p:grpSpPr>
          <a:xfrm>
            <a:off x="8461216" y="938470"/>
            <a:ext cx="411494" cy="664330"/>
            <a:chOff x="4698532" y="1605962"/>
            <a:chExt cx="510665" cy="824436"/>
          </a:xfrm>
        </p:grpSpPr>
        <p:sp>
          <p:nvSpPr>
            <p:cNvPr id="1444" name="Google Shape;1444;p16"/>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6"/>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6"/>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16"/>
          <p:cNvGrpSpPr/>
          <p:nvPr/>
        </p:nvGrpSpPr>
        <p:grpSpPr>
          <a:xfrm>
            <a:off x="8709353" y="1780119"/>
            <a:ext cx="110824" cy="110824"/>
            <a:chOff x="794923" y="2795124"/>
            <a:chExt cx="128941" cy="128941"/>
          </a:xfrm>
        </p:grpSpPr>
        <p:sp>
          <p:nvSpPr>
            <p:cNvPr id="1448" name="Google Shape;1448;p1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16"/>
          <p:cNvGrpSpPr/>
          <p:nvPr/>
        </p:nvGrpSpPr>
        <p:grpSpPr>
          <a:xfrm>
            <a:off x="612881" y="439171"/>
            <a:ext cx="200704" cy="200674"/>
            <a:chOff x="6886110" y="773687"/>
            <a:chExt cx="249074" cy="249037"/>
          </a:xfrm>
        </p:grpSpPr>
        <p:sp>
          <p:nvSpPr>
            <p:cNvPr id="1451" name="Google Shape;1451;p16"/>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6"/>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6"/>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6"/>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6"/>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6"/>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6"/>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6"/>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6"/>
          <p:cNvGrpSpPr/>
          <p:nvPr/>
        </p:nvGrpSpPr>
        <p:grpSpPr>
          <a:xfrm>
            <a:off x="295591" y="3283590"/>
            <a:ext cx="393370" cy="344419"/>
            <a:chOff x="299281" y="2848081"/>
            <a:chExt cx="457673" cy="400720"/>
          </a:xfrm>
        </p:grpSpPr>
        <p:sp>
          <p:nvSpPr>
            <p:cNvPr id="1460" name="Google Shape;1460;p16"/>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6"/>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16"/>
          <p:cNvGrpSpPr/>
          <p:nvPr/>
        </p:nvGrpSpPr>
        <p:grpSpPr>
          <a:xfrm>
            <a:off x="307452" y="2990647"/>
            <a:ext cx="110824" cy="110824"/>
            <a:chOff x="794923" y="2795124"/>
            <a:chExt cx="128941" cy="128941"/>
          </a:xfrm>
        </p:grpSpPr>
        <p:sp>
          <p:nvSpPr>
            <p:cNvPr id="1463" name="Google Shape;1463;p1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16"/>
          <p:cNvGrpSpPr/>
          <p:nvPr/>
        </p:nvGrpSpPr>
        <p:grpSpPr>
          <a:xfrm>
            <a:off x="788879" y="4086004"/>
            <a:ext cx="645057" cy="788475"/>
            <a:chOff x="794919" y="4014442"/>
            <a:chExt cx="750503" cy="917365"/>
          </a:xfrm>
        </p:grpSpPr>
        <p:sp>
          <p:nvSpPr>
            <p:cNvPr id="1466" name="Google Shape;1466;p16"/>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6"/>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6"/>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9" name="Google Shape;1469;p16"/>
          <p:cNvGrpSpPr/>
          <p:nvPr/>
        </p:nvGrpSpPr>
        <p:grpSpPr>
          <a:xfrm>
            <a:off x="686271" y="3621286"/>
            <a:ext cx="181240" cy="670823"/>
            <a:chOff x="2419167" y="1286206"/>
            <a:chExt cx="210867" cy="780480"/>
          </a:xfrm>
        </p:grpSpPr>
        <p:sp>
          <p:nvSpPr>
            <p:cNvPr id="1470" name="Google Shape;1470;p16"/>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6"/>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6"/>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6"/>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6"/>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6"/>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6"/>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6"/>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6"/>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6"/>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6"/>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6"/>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6"/>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6"/>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6"/>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6"/>
          <p:cNvGrpSpPr/>
          <p:nvPr/>
        </p:nvGrpSpPr>
        <p:grpSpPr>
          <a:xfrm>
            <a:off x="273142" y="4265007"/>
            <a:ext cx="438065" cy="480997"/>
            <a:chOff x="1693693" y="-2602979"/>
            <a:chExt cx="509674" cy="559624"/>
          </a:xfrm>
        </p:grpSpPr>
        <p:sp>
          <p:nvSpPr>
            <p:cNvPr id="1486" name="Google Shape;1486;p16"/>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6"/>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6"/>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6"/>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6"/>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6"/>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6"/>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6"/>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6"/>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5" name="Google Shape;1495;p16"/>
          <p:cNvSpPr/>
          <p:nvPr/>
        </p:nvSpPr>
        <p:spPr>
          <a:xfrm>
            <a:off x="448008" y="4025981"/>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6" name="Shape 1496"/>
        <p:cNvGrpSpPr/>
        <p:nvPr/>
      </p:nvGrpSpPr>
      <p:grpSpPr>
        <a:xfrm>
          <a:off x="0" y="0"/>
          <a:ext cx="0" cy="0"/>
          <a:chOff x="0" y="0"/>
          <a:chExt cx="0" cy="0"/>
        </a:xfrm>
      </p:grpSpPr>
      <p:sp>
        <p:nvSpPr>
          <p:cNvPr id="1497" name="Google Shape;1497;p17"/>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7"/>
          <p:cNvSpPr txBox="1"/>
          <p:nvPr>
            <p:ph hasCustomPrompt="1" type="title"/>
          </p:nvPr>
        </p:nvSpPr>
        <p:spPr>
          <a:xfrm>
            <a:off x="2125200" y="1445500"/>
            <a:ext cx="4893600" cy="190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9500"/>
              <a:buFont typeface="Montserrat ExtraBold"/>
              <a:buNone/>
              <a:defRPr sz="15000">
                <a:solidFill>
                  <a:schemeClr val="accent5"/>
                </a:solidFill>
                <a:latin typeface="Montserrat ExtraBold"/>
                <a:ea typeface="Montserrat ExtraBold"/>
                <a:cs typeface="Montserrat ExtraBold"/>
                <a:sym typeface="Montserrat ExtraBold"/>
              </a:defRPr>
            </a:lvl1pPr>
            <a:lvl2pPr lvl="1"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2pPr>
            <a:lvl3pPr lvl="2"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3pPr>
            <a:lvl4pPr lvl="3"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4pPr>
            <a:lvl5pPr lvl="4"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5pPr>
            <a:lvl6pPr lvl="5"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6pPr>
            <a:lvl7pPr lvl="6"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7pPr>
            <a:lvl8pPr lvl="7"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8pPr>
            <a:lvl9pPr lvl="8" algn="ctr">
              <a:spcBef>
                <a:spcPts val="0"/>
              </a:spcBef>
              <a:spcAft>
                <a:spcPts val="0"/>
              </a:spcAft>
              <a:buSzPts val="9500"/>
              <a:buFont typeface="Montserrat ExtraBold"/>
              <a:buNone/>
              <a:defRPr sz="9500">
                <a:latin typeface="Montserrat ExtraBold"/>
                <a:ea typeface="Montserrat ExtraBold"/>
                <a:cs typeface="Montserrat ExtraBold"/>
                <a:sym typeface="Montserrat ExtraBold"/>
              </a:defRPr>
            </a:lvl9pPr>
          </a:lstStyle>
          <a:p>
            <a:r>
              <a:t>xx%</a:t>
            </a:r>
          </a:p>
        </p:txBody>
      </p:sp>
      <p:grpSp>
        <p:nvGrpSpPr>
          <p:cNvPr id="1499" name="Google Shape;1499;p17"/>
          <p:cNvGrpSpPr/>
          <p:nvPr/>
        </p:nvGrpSpPr>
        <p:grpSpPr>
          <a:xfrm>
            <a:off x="7458669" y="3709500"/>
            <a:ext cx="302661" cy="301826"/>
            <a:chOff x="2601030" y="2721166"/>
            <a:chExt cx="358773" cy="357783"/>
          </a:xfrm>
        </p:grpSpPr>
        <p:sp>
          <p:nvSpPr>
            <p:cNvPr id="1500" name="Google Shape;1500;p1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17"/>
          <p:cNvGrpSpPr/>
          <p:nvPr/>
        </p:nvGrpSpPr>
        <p:grpSpPr>
          <a:xfrm>
            <a:off x="8332534" y="313356"/>
            <a:ext cx="511655" cy="625155"/>
            <a:chOff x="6180225" y="405175"/>
            <a:chExt cx="606514" cy="741056"/>
          </a:xfrm>
        </p:grpSpPr>
        <p:sp>
          <p:nvSpPr>
            <p:cNvPr id="1509" name="Google Shape;1509;p17"/>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7"/>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7"/>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2" name="Google Shape;1512;p17"/>
          <p:cNvGrpSpPr/>
          <p:nvPr/>
        </p:nvGrpSpPr>
        <p:grpSpPr>
          <a:xfrm>
            <a:off x="1940406" y="388587"/>
            <a:ext cx="302661" cy="301826"/>
            <a:chOff x="2601030" y="2721166"/>
            <a:chExt cx="358773" cy="357783"/>
          </a:xfrm>
        </p:grpSpPr>
        <p:sp>
          <p:nvSpPr>
            <p:cNvPr id="1513" name="Google Shape;1513;p1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17"/>
          <p:cNvGrpSpPr/>
          <p:nvPr/>
        </p:nvGrpSpPr>
        <p:grpSpPr>
          <a:xfrm rot="-5400000">
            <a:off x="357261" y="4189266"/>
            <a:ext cx="703922" cy="736809"/>
            <a:chOff x="3153626" y="-2653955"/>
            <a:chExt cx="834426" cy="873411"/>
          </a:xfrm>
        </p:grpSpPr>
        <p:sp>
          <p:nvSpPr>
            <p:cNvPr id="1522" name="Google Shape;1522;p17"/>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7"/>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7"/>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7"/>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7"/>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7"/>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7"/>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9" name="Google Shape;1529;p17"/>
          <p:cNvSpPr/>
          <p:nvPr/>
        </p:nvSpPr>
        <p:spPr>
          <a:xfrm rot="-5400000">
            <a:off x="1165145" y="4518867"/>
            <a:ext cx="76725" cy="77591"/>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0" name="Google Shape;1530;p17"/>
          <p:cNvGrpSpPr/>
          <p:nvPr/>
        </p:nvGrpSpPr>
        <p:grpSpPr>
          <a:xfrm rot="-5400000">
            <a:off x="433113" y="3890456"/>
            <a:ext cx="198955" cy="488123"/>
            <a:chOff x="6219428" y="3871144"/>
            <a:chExt cx="235841" cy="578619"/>
          </a:xfrm>
        </p:grpSpPr>
        <p:sp>
          <p:nvSpPr>
            <p:cNvPr id="1531" name="Google Shape;1531;p17"/>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7"/>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7"/>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17"/>
          <p:cNvGrpSpPr/>
          <p:nvPr/>
        </p:nvGrpSpPr>
        <p:grpSpPr>
          <a:xfrm rot="-5400000">
            <a:off x="356538" y="3575032"/>
            <a:ext cx="193077" cy="245361"/>
            <a:chOff x="2079424" y="521748"/>
            <a:chExt cx="228873" cy="290850"/>
          </a:xfrm>
        </p:grpSpPr>
        <p:sp>
          <p:nvSpPr>
            <p:cNvPr id="1535" name="Google Shape;1535;p17"/>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7"/>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7"/>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8" name="Google Shape;1538;p17"/>
          <p:cNvSpPr/>
          <p:nvPr/>
        </p:nvSpPr>
        <p:spPr>
          <a:xfrm flipH="1">
            <a:off x="7762757" y="2943625"/>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9" name="Google Shape;1539;p17"/>
          <p:cNvGrpSpPr/>
          <p:nvPr/>
        </p:nvGrpSpPr>
        <p:grpSpPr>
          <a:xfrm flipH="1">
            <a:off x="1242297" y="1233837"/>
            <a:ext cx="249074" cy="249037"/>
            <a:chOff x="6886110" y="773687"/>
            <a:chExt cx="249074" cy="249037"/>
          </a:xfrm>
        </p:grpSpPr>
        <p:sp>
          <p:nvSpPr>
            <p:cNvPr id="1540" name="Google Shape;1540;p17"/>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7"/>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7"/>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7"/>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7"/>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7"/>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7"/>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7"/>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17"/>
          <p:cNvGrpSpPr/>
          <p:nvPr/>
        </p:nvGrpSpPr>
        <p:grpSpPr>
          <a:xfrm flipH="1">
            <a:off x="954468" y="315013"/>
            <a:ext cx="606514" cy="741056"/>
            <a:chOff x="6180225" y="405175"/>
            <a:chExt cx="606514" cy="741056"/>
          </a:xfrm>
        </p:grpSpPr>
        <p:sp>
          <p:nvSpPr>
            <p:cNvPr id="1549" name="Google Shape;1549;p17"/>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7"/>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7"/>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2" name="Google Shape;1552;p17"/>
          <p:cNvSpPr/>
          <p:nvPr/>
        </p:nvSpPr>
        <p:spPr>
          <a:xfrm flipH="1">
            <a:off x="407591" y="1892446"/>
            <a:ext cx="90984" cy="91975"/>
          </a:xfrm>
          <a:custGeom>
            <a:rect b="b" l="l" r="r" t="t"/>
            <a:pathLst>
              <a:path extrusionOk="0" fill="none" h="2508" w="2481">
                <a:moveTo>
                  <a:pt x="2480" y="1226"/>
                </a:moveTo>
                <a:cubicBezTo>
                  <a:pt x="2480" y="1908"/>
                  <a:pt x="1935" y="2480"/>
                  <a:pt x="1227" y="2480"/>
                </a:cubicBezTo>
                <a:cubicBezTo>
                  <a:pt x="546" y="2507"/>
                  <a:pt x="1" y="1935"/>
                  <a:pt x="1" y="1254"/>
                </a:cubicBezTo>
                <a:cubicBezTo>
                  <a:pt x="1" y="573"/>
                  <a:pt x="546" y="28"/>
                  <a:pt x="1227" y="0"/>
                </a:cubicBezTo>
                <a:cubicBezTo>
                  <a:pt x="1908" y="0"/>
                  <a:pt x="2480" y="545"/>
                  <a:pt x="2480" y="1226"/>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3" name="Google Shape;1553;p17"/>
          <p:cNvGrpSpPr/>
          <p:nvPr/>
        </p:nvGrpSpPr>
        <p:grpSpPr>
          <a:xfrm flipH="1">
            <a:off x="663047" y="491837"/>
            <a:ext cx="249074" cy="249037"/>
            <a:chOff x="6886110" y="773687"/>
            <a:chExt cx="249074" cy="249037"/>
          </a:xfrm>
        </p:grpSpPr>
        <p:sp>
          <p:nvSpPr>
            <p:cNvPr id="1554" name="Google Shape;1554;p17"/>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7"/>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7"/>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7"/>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7"/>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7"/>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7"/>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7"/>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2" name="Google Shape;1562;p17"/>
          <p:cNvGrpSpPr/>
          <p:nvPr/>
        </p:nvGrpSpPr>
        <p:grpSpPr>
          <a:xfrm flipH="1">
            <a:off x="7931801" y="246682"/>
            <a:ext cx="384731" cy="590613"/>
            <a:chOff x="1603769" y="107044"/>
            <a:chExt cx="384731" cy="590613"/>
          </a:xfrm>
        </p:grpSpPr>
        <p:sp>
          <p:nvSpPr>
            <p:cNvPr id="1563" name="Google Shape;1563;p17"/>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7"/>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7"/>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7"/>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7"/>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7"/>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7"/>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0" name="Google Shape;1570;p17"/>
          <p:cNvGrpSpPr/>
          <p:nvPr/>
        </p:nvGrpSpPr>
        <p:grpSpPr>
          <a:xfrm flipH="1">
            <a:off x="663051" y="1233817"/>
            <a:ext cx="510665" cy="824436"/>
            <a:chOff x="4698532" y="1605962"/>
            <a:chExt cx="510665" cy="824436"/>
          </a:xfrm>
        </p:grpSpPr>
        <p:sp>
          <p:nvSpPr>
            <p:cNvPr id="1571" name="Google Shape;1571;p17"/>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7"/>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7"/>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4" name="Google Shape;1574;p17"/>
          <p:cNvSpPr/>
          <p:nvPr/>
        </p:nvSpPr>
        <p:spPr>
          <a:xfrm flipH="1">
            <a:off x="7111894" y="680619"/>
            <a:ext cx="156650" cy="156675"/>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5" name="Google Shape;1575;p17"/>
          <p:cNvGrpSpPr/>
          <p:nvPr/>
        </p:nvGrpSpPr>
        <p:grpSpPr>
          <a:xfrm flipH="1">
            <a:off x="7517559" y="246681"/>
            <a:ext cx="184903" cy="235878"/>
            <a:chOff x="2947570" y="-1075969"/>
            <a:chExt cx="184903" cy="235878"/>
          </a:xfrm>
        </p:grpSpPr>
        <p:sp>
          <p:nvSpPr>
            <p:cNvPr id="1576" name="Google Shape;1576;p1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17"/>
          <p:cNvGrpSpPr/>
          <p:nvPr/>
        </p:nvGrpSpPr>
        <p:grpSpPr>
          <a:xfrm flipH="1">
            <a:off x="7637259" y="1146056"/>
            <a:ext cx="184903" cy="235878"/>
            <a:chOff x="2947570" y="-1075969"/>
            <a:chExt cx="184903" cy="235878"/>
          </a:xfrm>
        </p:grpSpPr>
        <p:sp>
          <p:nvSpPr>
            <p:cNvPr id="1580" name="Google Shape;1580;p1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17"/>
          <p:cNvGrpSpPr/>
          <p:nvPr/>
        </p:nvGrpSpPr>
        <p:grpSpPr>
          <a:xfrm flipH="1">
            <a:off x="8139562" y="1043517"/>
            <a:ext cx="670541" cy="672920"/>
            <a:chOff x="4492684" y="662647"/>
            <a:chExt cx="847391" cy="850399"/>
          </a:xfrm>
        </p:grpSpPr>
        <p:sp>
          <p:nvSpPr>
            <p:cNvPr id="1584" name="Google Shape;1584;p17"/>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7"/>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7"/>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7"/>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7"/>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17"/>
          <p:cNvGrpSpPr/>
          <p:nvPr/>
        </p:nvGrpSpPr>
        <p:grpSpPr>
          <a:xfrm flipH="1">
            <a:off x="8400928" y="2848081"/>
            <a:ext cx="457673" cy="400720"/>
            <a:chOff x="299281" y="2848081"/>
            <a:chExt cx="457673" cy="400720"/>
          </a:xfrm>
        </p:grpSpPr>
        <p:sp>
          <p:nvSpPr>
            <p:cNvPr id="1590" name="Google Shape;1590;p17"/>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7"/>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17"/>
          <p:cNvGrpSpPr/>
          <p:nvPr/>
        </p:nvGrpSpPr>
        <p:grpSpPr>
          <a:xfrm flipH="1">
            <a:off x="8234019" y="2795124"/>
            <a:ext cx="128941" cy="128941"/>
            <a:chOff x="794923" y="2795124"/>
            <a:chExt cx="128941" cy="128941"/>
          </a:xfrm>
        </p:grpSpPr>
        <p:sp>
          <p:nvSpPr>
            <p:cNvPr id="1593" name="Google Shape;1593;p1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17"/>
          <p:cNvGrpSpPr/>
          <p:nvPr/>
        </p:nvGrpSpPr>
        <p:grpSpPr>
          <a:xfrm flipH="1">
            <a:off x="7637248" y="3987817"/>
            <a:ext cx="750503" cy="917365"/>
            <a:chOff x="794919" y="4014442"/>
            <a:chExt cx="750503" cy="917365"/>
          </a:xfrm>
        </p:grpSpPr>
        <p:sp>
          <p:nvSpPr>
            <p:cNvPr id="1596" name="Google Shape;1596;p17"/>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7"/>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7"/>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17"/>
          <p:cNvGrpSpPr/>
          <p:nvPr/>
        </p:nvGrpSpPr>
        <p:grpSpPr>
          <a:xfrm flipH="1">
            <a:off x="7203608" y="4669534"/>
            <a:ext cx="217875" cy="217875"/>
            <a:chOff x="1447449" y="4268259"/>
            <a:chExt cx="217875" cy="217875"/>
          </a:xfrm>
        </p:grpSpPr>
        <p:sp>
          <p:nvSpPr>
            <p:cNvPr id="1600" name="Google Shape;1600;p17"/>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7"/>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7"/>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7"/>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7"/>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7"/>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7"/>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7"/>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8" name="Google Shape;1608;p17"/>
          <p:cNvGrpSpPr/>
          <p:nvPr/>
        </p:nvGrpSpPr>
        <p:grpSpPr>
          <a:xfrm flipH="1">
            <a:off x="8193048" y="3519056"/>
            <a:ext cx="210867" cy="780480"/>
            <a:chOff x="2419167" y="1286206"/>
            <a:chExt cx="210867" cy="780480"/>
          </a:xfrm>
        </p:grpSpPr>
        <p:sp>
          <p:nvSpPr>
            <p:cNvPr id="1609" name="Google Shape;1609;p17"/>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7"/>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7"/>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7"/>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7"/>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7"/>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7"/>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7"/>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7"/>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7"/>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7"/>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7"/>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7"/>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7"/>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7"/>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4" name="Google Shape;1624;p17"/>
          <p:cNvSpPr/>
          <p:nvPr/>
        </p:nvSpPr>
        <p:spPr>
          <a:xfrm flipH="1">
            <a:off x="1387012" y="3651722"/>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5" name="Google Shape;1625;p17"/>
          <p:cNvGrpSpPr/>
          <p:nvPr/>
        </p:nvGrpSpPr>
        <p:grpSpPr>
          <a:xfrm flipH="1">
            <a:off x="356137" y="2722388"/>
            <a:ext cx="193891" cy="194881"/>
            <a:chOff x="3407917" y="-1400250"/>
            <a:chExt cx="193891" cy="194881"/>
          </a:xfrm>
        </p:grpSpPr>
        <p:sp>
          <p:nvSpPr>
            <p:cNvPr id="1626" name="Google Shape;1626;p17"/>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7"/>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7"/>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7"/>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7"/>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7"/>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7"/>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7"/>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17"/>
          <p:cNvGrpSpPr/>
          <p:nvPr/>
        </p:nvGrpSpPr>
        <p:grpSpPr>
          <a:xfrm flipH="1">
            <a:off x="335165" y="855369"/>
            <a:ext cx="235841" cy="578619"/>
            <a:chOff x="6219428" y="3871144"/>
            <a:chExt cx="235841" cy="578619"/>
          </a:xfrm>
        </p:grpSpPr>
        <p:sp>
          <p:nvSpPr>
            <p:cNvPr id="1635" name="Google Shape;1635;p17"/>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7"/>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7"/>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8" name="Google Shape;1638;p17"/>
          <p:cNvGrpSpPr/>
          <p:nvPr/>
        </p:nvGrpSpPr>
        <p:grpSpPr>
          <a:xfrm flipH="1">
            <a:off x="8353924" y="4205702"/>
            <a:ext cx="509674" cy="559624"/>
            <a:chOff x="1693693" y="-2602979"/>
            <a:chExt cx="509674" cy="559624"/>
          </a:xfrm>
        </p:grpSpPr>
        <p:sp>
          <p:nvSpPr>
            <p:cNvPr id="1639" name="Google Shape;1639;p17"/>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7"/>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7"/>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7"/>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7"/>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7"/>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7"/>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7"/>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7"/>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8" name="Google Shape;1648;p17"/>
          <p:cNvGrpSpPr/>
          <p:nvPr/>
        </p:nvGrpSpPr>
        <p:grpSpPr>
          <a:xfrm>
            <a:off x="1387005" y="4329753"/>
            <a:ext cx="557642" cy="557642"/>
            <a:chOff x="3560335" y="-646412"/>
            <a:chExt cx="557642" cy="557642"/>
          </a:xfrm>
        </p:grpSpPr>
        <p:sp>
          <p:nvSpPr>
            <p:cNvPr id="1649" name="Google Shape;1649;p17"/>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7"/>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7"/>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7"/>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7"/>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7"/>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7"/>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7"/>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7"/>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8" name="Google Shape;1658;p17"/>
          <p:cNvGrpSpPr/>
          <p:nvPr/>
        </p:nvGrpSpPr>
        <p:grpSpPr>
          <a:xfrm flipH="1">
            <a:off x="5403254" y="740867"/>
            <a:ext cx="358773" cy="357783"/>
            <a:chOff x="2601030" y="2721166"/>
            <a:chExt cx="358773" cy="357783"/>
          </a:xfrm>
        </p:grpSpPr>
        <p:sp>
          <p:nvSpPr>
            <p:cNvPr id="1659" name="Google Shape;1659;p1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7" name="Google Shape;1667;p17"/>
          <p:cNvSpPr txBox="1"/>
          <p:nvPr>
            <p:ph idx="1" type="subTitle"/>
          </p:nvPr>
        </p:nvSpPr>
        <p:spPr>
          <a:xfrm>
            <a:off x="2125200" y="3419300"/>
            <a:ext cx="4893600" cy="278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16">
    <p:spTree>
      <p:nvGrpSpPr>
        <p:cNvPr id="1668" name="Shape 1668"/>
        <p:cNvGrpSpPr/>
        <p:nvPr/>
      </p:nvGrpSpPr>
      <p:grpSpPr>
        <a:xfrm>
          <a:off x="0" y="0"/>
          <a:ext cx="0" cy="0"/>
          <a:chOff x="0" y="0"/>
          <a:chExt cx="0" cy="0"/>
        </a:xfrm>
      </p:grpSpPr>
      <p:sp>
        <p:nvSpPr>
          <p:cNvPr id="1669" name="Google Shape;1669;p18"/>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8"/>
          <p:cNvSpPr txBox="1"/>
          <p:nvPr>
            <p:ph hasCustomPrompt="1" type="title"/>
          </p:nvPr>
        </p:nvSpPr>
        <p:spPr>
          <a:xfrm>
            <a:off x="1860600" y="512152"/>
            <a:ext cx="5422800" cy="52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3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71" name="Google Shape;1671;p18"/>
          <p:cNvSpPr txBox="1"/>
          <p:nvPr>
            <p:ph hasCustomPrompt="1" idx="2" type="title"/>
          </p:nvPr>
        </p:nvSpPr>
        <p:spPr>
          <a:xfrm>
            <a:off x="1860600" y="2093327"/>
            <a:ext cx="5422800" cy="52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72" name="Google Shape;1672;p18"/>
          <p:cNvSpPr txBox="1"/>
          <p:nvPr>
            <p:ph hasCustomPrompt="1" idx="3" type="title"/>
          </p:nvPr>
        </p:nvSpPr>
        <p:spPr>
          <a:xfrm>
            <a:off x="1860600" y="3674500"/>
            <a:ext cx="5422800" cy="52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300">
                <a:solidFill>
                  <a:schemeClr val="accent5"/>
                </a:solidFill>
                <a:latin typeface="Montserrat ExtraBold"/>
                <a:ea typeface="Montserrat ExtraBold"/>
                <a:cs typeface="Montserrat ExtraBold"/>
                <a:sym typeface="Montserrat Extra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73" name="Google Shape;1673;p18"/>
          <p:cNvSpPr txBox="1"/>
          <p:nvPr>
            <p:ph idx="1" type="subTitle"/>
          </p:nvPr>
        </p:nvSpPr>
        <p:spPr>
          <a:xfrm>
            <a:off x="1944000" y="1180139"/>
            <a:ext cx="5256000" cy="28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1674" name="Google Shape;1674;p18"/>
          <p:cNvSpPr txBox="1"/>
          <p:nvPr>
            <p:ph idx="4" type="subTitle"/>
          </p:nvPr>
        </p:nvSpPr>
        <p:spPr>
          <a:xfrm>
            <a:off x="1944000" y="2761273"/>
            <a:ext cx="5256000" cy="28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1675" name="Google Shape;1675;p18"/>
          <p:cNvSpPr txBox="1"/>
          <p:nvPr>
            <p:ph idx="5" type="subTitle"/>
          </p:nvPr>
        </p:nvSpPr>
        <p:spPr>
          <a:xfrm>
            <a:off x="1944000" y="4342446"/>
            <a:ext cx="5256000" cy="288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Nunito"/>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grpSp>
        <p:nvGrpSpPr>
          <p:cNvPr id="1676" name="Google Shape;1676;p18"/>
          <p:cNvGrpSpPr/>
          <p:nvPr/>
        </p:nvGrpSpPr>
        <p:grpSpPr>
          <a:xfrm>
            <a:off x="291107" y="355950"/>
            <a:ext cx="545422" cy="666492"/>
            <a:chOff x="2859835" y="2776139"/>
            <a:chExt cx="634581" cy="775442"/>
          </a:xfrm>
        </p:grpSpPr>
        <p:sp>
          <p:nvSpPr>
            <p:cNvPr id="1677" name="Google Shape;1677;p18"/>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8"/>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8"/>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0" name="Google Shape;1680;p18"/>
          <p:cNvGrpSpPr/>
          <p:nvPr/>
        </p:nvGrpSpPr>
        <p:grpSpPr>
          <a:xfrm>
            <a:off x="451593" y="1126654"/>
            <a:ext cx="330676" cy="507632"/>
            <a:chOff x="1603769" y="107044"/>
            <a:chExt cx="384731" cy="590613"/>
          </a:xfrm>
        </p:grpSpPr>
        <p:sp>
          <p:nvSpPr>
            <p:cNvPr id="1681" name="Google Shape;1681;p18"/>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8"/>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8"/>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8"/>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8"/>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8"/>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8"/>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8" name="Google Shape;1688;p18"/>
          <p:cNvSpPr/>
          <p:nvPr/>
        </p:nvSpPr>
        <p:spPr>
          <a:xfrm>
            <a:off x="291112" y="17384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9" name="Google Shape;1689;p18"/>
          <p:cNvGrpSpPr/>
          <p:nvPr/>
        </p:nvGrpSpPr>
        <p:grpSpPr>
          <a:xfrm>
            <a:off x="969744" y="947718"/>
            <a:ext cx="158924" cy="202737"/>
            <a:chOff x="2947570" y="-1075969"/>
            <a:chExt cx="184903" cy="235878"/>
          </a:xfrm>
        </p:grpSpPr>
        <p:sp>
          <p:nvSpPr>
            <p:cNvPr id="1690" name="Google Shape;1690;p18"/>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8"/>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8"/>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3" name="Google Shape;1693;p18"/>
          <p:cNvGrpSpPr/>
          <p:nvPr/>
        </p:nvGrpSpPr>
        <p:grpSpPr>
          <a:xfrm>
            <a:off x="920662" y="174042"/>
            <a:ext cx="728333" cy="730918"/>
            <a:chOff x="4492684" y="662647"/>
            <a:chExt cx="847391" cy="850399"/>
          </a:xfrm>
        </p:grpSpPr>
        <p:sp>
          <p:nvSpPr>
            <p:cNvPr id="1694" name="Google Shape;1694;p18"/>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8"/>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8"/>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8"/>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8"/>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18"/>
          <p:cNvGrpSpPr/>
          <p:nvPr/>
        </p:nvGrpSpPr>
        <p:grpSpPr>
          <a:xfrm rot="3599929">
            <a:off x="7916145" y="3816789"/>
            <a:ext cx="717247" cy="750757"/>
            <a:chOff x="3153626" y="-2653955"/>
            <a:chExt cx="834426" cy="873411"/>
          </a:xfrm>
        </p:grpSpPr>
        <p:sp>
          <p:nvSpPr>
            <p:cNvPr id="1700" name="Google Shape;1700;p18"/>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8"/>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8"/>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8"/>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8"/>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8"/>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8"/>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18"/>
          <p:cNvGrpSpPr/>
          <p:nvPr/>
        </p:nvGrpSpPr>
        <p:grpSpPr>
          <a:xfrm>
            <a:off x="8656394" y="3009215"/>
            <a:ext cx="166649" cy="167500"/>
            <a:chOff x="3407917" y="-1400250"/>
            <a:chExt cx="193891" cy="194881"/>
          </a:xfrm>
        </p:grpSpPr>
        <p:sp>
          <p:nvSpPr>
            <p:cNvPr id="1708" name="Google Shape;1708;p18"/>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8"/>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8"/>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8"/>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8"/>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8"/>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8"/>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8"/>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18"/>
          <p:cNvGrpSpPr/>
          <p:nvPr/>
        </p:nvGrpSpPr>
        <p:grpSpPr>
          <a:xfrm>
            <a:off x="8304102" y="4275682"/>
            <a:ext cx="576312" cy="578897"/>
            <a:chOff x="1889565" y="-3382437"/>
            <a:chExt cx="670520" cy="673527"/>
          </a:xfrm>
        </p:grpSpPr>
        <p:sp>
          <p:nvSpPr>
            <p:cNvPr id="1717" name="Google Shape;1717;p18"/>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8"/>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8"/>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8"/>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8"/>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p18"/>
          <p:cNvGrpSpPr/>
          <p:nvPr/>
        </p:nvGrpSpPr>
        <p:grpSpPr>
          <a:xfrm>
            <a:off x="8638154" y="3693627"/>
            <a:ext cx="202705" cy="497323"/>
            <a:chOff x="6219428" y="3871144"/>
            <a:chExt cx="235841" cy="578619"/>
          </a:xfrm>
        </p:grpSpPr>
        <p:sp>
          <p:nvSpPr>
            <p:cNvPr id="1723" name="Google Shape;1723;p18"/>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8"/>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8"/>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6" name="Google Shape;1726;p18"/>
          <p:cNvGrpSpPr/>
          <p:nvPr/>
        </p:nvGrpSpPr>
        <p:grpSpPr>
          <a:xfrm>
            <a:off x="8405911" y="3461577"/>
            <a:ext cx="196716" cy="249985"/>
            <a:chOff x="2079424" y="521748"/>
            <a:chExt cx="228873" cy="290850"/>
          </a:xfrm>
        </p:grpSpPr>
        <p:sp>
          <p:nvSpPr>
            <p:cNvPr id="1727" name="Google Shape;1727;p18"/>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8"/>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8"/>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18"/>
          <p:cNvGrpSpPr/>
          <p:nvPr/>
        </p:nvGrpSpPr>
        <p:grpSpPr>
          <a:xfrm rot="-5400000">
            <a:off x="7452457" y="4406336"/>
            <a:ext cx="479293" cy="479293"/>
            <a:chOff x="3560335" y="-646412"/>
            <a:chExt cx="557642" cy="557642"/>
          </a:xfrm>
        </p:grpSpPr>
        <p:sp>
          <p:nvSpPr>
            <p:cNvPr id="1731" name="Google Shape;1731;p18"/>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8"/>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8"/>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18"/>
          <p:cNvGrpSpPr/>
          <p:nvPr/>
        </p:nvGrpSpPr>
        <p:grpSpPr>
          <a:xfrm>
            <a:off x="8276589" y="385746"/>
            <a:ext cx="308365" cy="307514"/>
            <a:chOff x="2601030" y="2721166"/>
            <a:chExt cx="358773" cy="357783"/>
          </a:xfrm>
        </p:grpSpPr>
        <p:sp>
          <p:nvSpPr>
            <p:cNvPr id="1741" name="Google Shape;1741;p1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3">
  <p:cSld name="CUSTOM_7">
    <p:spTree>
      <p:nvGrpSpPr>
        <p:cNvPr id="1749" name="Shape 1749"/>
        <p:cNvGrpSpPr/>
        <p:nvPr/>
      </p:nvGrpSpPr>
      <p:grpSpPr>
        <a:xfrm>
          <a:off x="0" y="0"/>
          <a:ext cx="0" cy="0"/>
          <a:chOff x="0" y="0"/>
          <a:chExt cx="0" cy="0"/>
        </a:xfrm>
      </p:grpSpPr>
      <p:sp>
        <p:nvSpPr>
          <p:cNvPr id="1750" name="Google Shape;1750;p19"/>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9"/>
          <p:cNvSpPr txBox="1"/>
          <p:nvPr>
            <p:ph type="title"/>
          </p:nvPr>
        </p:nvSpPr>
        <p:spPr>
          <a:xfrm>
            <a:off x="523350" y="539500"/>
            <a:ext cx="80973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1752" name="Google Shape;1752;p19"/>
          <p:cNvSpPr txBox="1"/>
          <p:nvPr>
            <p:ph idx="1" type="subTitle"/>
          </p:nvPr>
        </p:nvSpPr>
        <p:spPr>
          <a:xfrm>
            <a:off x="1039775" y="2770999"/>
            <a:ext cx="1658400" cy="28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2pPr>
            <a:lvl3pPr lvl="2">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3pPr>
            <a:lvl4pPr lvl="3">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4pPr>
            <a:lvl5pPr lvl="4">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5pPr>
            <a:lvl6pPr lvl="5">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6pPr>
            <a:lvl7pPr lvl="6">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7pPr>
            <a:lvl8pPr lvl="7">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8pPr>
            <a:lvl9pPr lvl="8">
              <a:spcBef>
                <a:spcPts val="1600"/>
              </a:spcBef>
              <a:spcAft>
                <a:spcPts val="1600"/>
              </a:spcAft>
              <a:buClr>
                <a:schemeClr val="accent2"/>
              </a:buClr>
              <a:buSzPts val="1600"/>
              <a:buFont typeface="Nunito"/>
              <a:buNone/>
              <a:defRPr b="1" sz="1600">
                <a:solidFill>
                  <a:schemeClr val="accent2"/>
                </a:solidFill>
                <a:latin typeface="Nunito"/>
                <a:ea typeface="Nunito"/>
                <a:cs typeface="Nunito"/>
                <a:sym typeface="Nunito"/>
              </a:defRPr>
            </a:lvl9pPr>
          </a:lstStyle>
          <a:p/>
        </p:txBody>
      </p:sp>
      <p:sp>
        <p:nvSpPr>
          <p:cNvPr id="1753" name="Google Shape;1753;p19"/>
          <p:cNvSpPr txBox="1"/>
          <p:nvPr>
            <p:ph idx="2" type="subTitle"/>
          </p:nvPr>
        </p:nvSpPr>
        <p:spPr>
          <a:xfrm>
            <a:off x="1039775" y="3140274"/>
            <a:ext cx="1658400" cy="75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754" name="Google Shape;1754;p19"/>
          <p:cNvSpPr txBox="1"/>
          <p:nvPr>
            <p:ph idx="3" type="subTitle"/>
          </p:nvPr>
        </p:nvSpPr>
        <p:spPr>
          <a:xfrm>
            <a:off x="3742800" y="2770999"/>
            <a:ext cx="1658400" cy="28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b="1" sz="1600">
                <a:solidFill>
                  <a:schemeClr val="accent2"/>
                </a:solidFill>
                <a:latin typeface="Nunito"/>
                <a:ea typeface="Nunito"/>
                <a:cs typeface="Nunito"/>
                <a:sym typeface="Nunito"/>
              </a:defRPr>
            </a:lvl9pPr>
          </a:lstStyle>
          <a:p/>
        </p:txBody>
      </p:sp>
      <p:sp>
        <p:nvSpPr>
          <p:cNvPr id="1755" name="Google Shape;1755;p19"/>
          <p:cNvSpPr txBox="1"/>
          <p:nvPr>
            <p:ph idx="4" type="subTitle"/>
          </p:nvPr>
        </p:nvSpPr>
        <p:spPr>
          <a:xfrm>
            <a:off x="3742800" y="3140274"/>
            <a:ext cx="1658400" cy="75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756" name="Google Shape;1756;p19"/>
          <p:cNvSpPr txBox="1"/>
          <p:nvPr>
            <p:ph idx="5" type="subTitle"/>
          </p:nvPr>
        </p:nvSpPr>
        <p:spPr>
          <a:xfrm>
            <a:off x="6445825" y="2770999"/>
            <a:ext cx="1658400" cy="28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b="1"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b="1" sz="1600">
                <a:solidFill>
                  <a:schemeClr val="accent2"/>
                </a:solidFill>
                <a:latin typeface="Nunito"/>
                <a:ea typeface="Nunito"/>
                <a:cs typeface="Nunito"/>
                <a:sym typeface="Nunito"/>
              </a:defRPr>
            </a:lvl9pPr>
          </a:lstStyle>
          <a:p/>
        </p:txBody>
      </p:sp>
      <p:sp>
        <p:nvSpPr>
          <p:cNvPr id="1757" name="Google Shape;1757;p19"/>
          <p:cNvSpPr txBox="1"/>
          <p:nvPr>
            <p:ph idx="6" type="subTitle"/>
          </p:nvPr>
        </p:nvSpPr>
        <p:spPr>
          <a:xfrm>
            <a:off x="6445825" y="3140274"/>
            <a:ext cx="1658400" cy="75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grpSp>
        <p:nvGrpSpPr>
          <p:cNvPr id="1758" name="Google Shape;1758;p19"/>
          <p:cNvGrpSpPr/>
          <p:nvPr/>
        </p:nvGrpSpPr>
        <p:grpSpPr>
          <a:xfrm>
            <a:off x="8430777" y="233346"/>
            <a:ext cx="308365" cy="307514"/>
            <a:chOff x="2601030" y="2721166"/>
            <a:chExt cx="358773" cy="357783"/>
          </a:xfrm>
        </p:grpSpPr>
        <p:sp>
          <p:nvSpPr>
            <p:cNvPr id="1759" name="Google Shape;1759;p19"/>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9"/>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9"/>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9"/>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9"/>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9"/>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9"/>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9"/>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p19"/>
          <p:cNvGrpSpPr/>
          <p:nvPr/>
        </p:nvGrpSpPr>
        <p:grpSpPr>
          <a:xfrm rot="5400000">
            <a:off x="8148404" y="4139260"/>
            <a:ext cx="717273" cy="750784"/>
            <a:chOff x="3153626" y="-2653955"/>
            <a:chExt cx="834426" cy="873411"/>
          </a:xfrm>
        </p:grpSpPr>
        <p:sp>
          <p:nvSpPr>
            <p:cNvPr id="1768" name="Google Shape;1768;p19"/>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9"/>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9"/>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9"/>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9"/>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9"/>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9"/>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5" name="Google Shape;1775;p19"/>
          <p:cNvGrpSpPr/>
          <p:nvPr/>
        </p:nvGrpSpPr>
        <p:grpSpPr>
          <a:xfrm>
            <a:off x="8753710" y="4076015"/>
            <a:ext cx="166649" cy="167500"/>
            <a:chOff x="3407917" y="-1400250"/>
            <a:chExt cx="193891" cy="194881"/>
          </a:xfrm>
        </p:grpSpPr>
        <p:sp>
          <p:nvSpPr>
            <p:cNvPr id="1776" name="Google Shape;1776;p19"/>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9"/>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9"/>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9"/>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9"/>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9"/>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9"/>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9"/>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19"/>
          <p:cNvGrpSpPr/>
          <p:nvPr/>
        </p:nvGrpSpPr>
        <p:grpSpPr>
          <a:xfrm>
            <a:off x="8494476" y="3730809"/>
            <a:ext cx="202705" cy="497323"/>
            <a:chOff x="6219428" y="3871144"/>
            <a:chExt cx="235841" cy="578619"/>
          </a:xfrm>
        </p:grpSpPr>
        <p:sp>
          <p:nvSpPr>
            <p:cNvPr id="1785" name="Google Shape;1785;p19"/>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9"/>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9"/>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19"/>
          <p:cNvGrpSpPr/>
          <p:nvPr/>
        </p:nvGrpSpPr>
        <p:grpSpPr>
          <a:xfrm>
            <a:off x="8689136" y="3445511"/>
            <a:ext cx="196716" cy="249985"/>
            <a:chOff x="2079424" y="521748"/>
            <a:chExt cx="228873" cy="290850"/>
          </a:xfrm>
        </p:grpSpPr>
        <p:sp>
          <p:nvSpPr>
            <p:cNvPr id="1789" name="Google Shape;1789;p19"/>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9"/>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9"/>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19"/>
          <p:cNvGrpSpPr/>
          <p:nvPr/>
        </p:nvGrpSpPr>
        <p:grpSpPr>
          <a:xfrm>
            <a:off x="8276124" y="3903314"/>
            <a:ext cx="110824" cy="110824"/>
            <a:chOff x="794923" y="2795124"/>
            <a:chExt cx="128941" cy="128941"/>
          </a:xfrm>
        </p:grpSpPr>
        <p:sp>
          <p:nvSpPr>
            <p:cNvPr id="1793" name="Google Shape;1793;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19"/>
          <p:cNvGrpSpPr/>
          <p:nvPr/>
        </p:nvGrpSpPr>
        <p:grpSpPr>
          <a:xfrm>
            <a:off x="7881342" y="4733713"/>
            <a:ext cx="110824" cy="110824"/>
            <a:chOff x="794923" y="2795124"/>
            <a:chExt cx="128941" cy="128941"/>
          </a:xfrm>
        </p:grpSpPr>
        <p:sp>
          <p:nvSpPr>
            <p:cNvPr id="1796" name="Google Shape;1796;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19"/>
          <p:cNvGrpSpPr/>
          <p:nvPr/>
        </p:nvGrpSpPr>
        <p:grpSpPr>
          <a:xfrm>
            <a:off x="381602" y="3967969"/>
            <a:ext cx="576312" cy="578897"/>
            <a:chOff x="1889565" y="-3382437"/>
            <a:chExt cx="670520" cy="673527"/>
          </a:xfrm>
        </p:grpSpPr>
        <p:sp>
          <p:nvSpPr>
            <p:cNvPr id="1799" name="Google Shape;1799;p19"/>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9"/>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9"/>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9"/>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9"/>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4" name="Google Shape;1804;p19"/>
          <p:cNvGrpSpPr/>
          <p:nvPr/>
        </p:nvGrpSpPr>
        <p:grpSpPr>
          <a:xfrm>
            <a:off x="328711" y="3640601"/>
            <a:ext cx="196716" cy="249985"/>
            <a:chOff x="2079424" y="521748"/>
            <a:chExt cx="228873" cy="290850"/>
          </a:xfrm>
        </p:grpSpPr>
        <p:sp>
          <p:nvSpPr>
            <p:cNvPr id="1805" name="Google Shape;1805;p19"/>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9"/>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9"/>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8" name="Google Shape;1808;p19"/>
          <p:cNvGrpSpPr/>
          <p:nvPr/>
        </p:nvGrpSpPr>
        <p:grpSpPr>
          <a:xfrm rot="-5400000">
            <a:off x="718775" y="4327841"/>
            <a:ext cx="479293" cy="479293"/>
            <a:chOff x="3560335" y="-646412"/>
            <a:chExt cx="557642" cy="557642"/>
          </a:xfrm>
        </p:grpSpPr>
        <p:sp>
          <p:nvSpPr>
            <p:cNvPr id="1809" name="Google Shape;1809;p19"/>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9"/>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9"/>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9"/>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9"/>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9"/>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9"/>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9"/>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9"/>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8" name="Google Shape;1818;p19"/>
          <p:cNvGrpSpPr/>
          <p:nvPr/>
        </p:nvGrpSpPr>
        <p:grpSpPr>
          <a:xfrm>
            <a:off x="436331" y="262633"/>
            <a:ext cx="200704" cy="200674"/>
            <a:chOff x="6886110" y="773687"/>
            <a:chExt cx="249074" cy="249037"/>
          </a:xfrm>
        </p:grpSpPr>
        <p:sp>
          <p:nvSpPr>
            <p:cNvPr id="1819" name="Google Shape;1819;p19"/>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9"/>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9"/>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9"/>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9"/>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9"/>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9"/>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9"/>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7" name="Google Shape;1827;p19"/>
          <p:cNvSpPr/>
          <p:nvPr/>
        </p:nvSpPr>
        <p:spPr>
          <a:xfrm>
            <a:off x="224620" y="34957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8" name="Google Shape;1828;p19"/>
          <p:cNvGrpSpPr/>
          <p:nvPr/>
        </p:nvGrpSpPr>
        <p:grpSpPr>
          <a:xfrm>
            <a:off x="1265956" y="4699501"/>
            <a:ext cx="110824" cy="110824"/>
            <a:chOff x="794923" y="2795124"/>
            <a:chExt cx="128941" cy="128941"/>
          </a:xfrm>
        </p:grpSpPr>
        <p:sp>
          <p:nvSpPr>
            <p:cNvPr id="1829" name="Google Shape;1829;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1" name="Google Shape;1831;p19"/>
          <p:cNvGrpSpPr/>
          <p:nvPr/>
        </p:nvGrpSpPr>
        <p:grpSpPr>
          <a:xfrm>
            <a:off x="328869" y="4548063"/>
            <a:ext cx="110824" cy="110824"/>
            <a:chOff x="794923" y="2795124"/>
            <a:chExt cx="128941" cy="128941"/>
          </a:xfrm>
        </p:grpSpPr>
        <p:sp>
          <p:nvSpPr>
            <p:cNvPr id="1832" name="Google Shape;1832;p1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a">
  <p:cSld name="CUSTOM_5">
    <p:spTree>
      <p:nvGrpSpPr>
        <p:cNvPr id="1834" name="Shape 1834"/>
        <p:cNvGrpSpPr/>
        <p:nvPr/>
      </p:nvGrpSpPr>
      <p:grpSpPr>
        <a:xfrm>
          <a:off x="0" y="0"/>
          <a:ext cx="0" cy="0"/>
          <a:chOff x="0" y="0"/>
          <a:chExt cx="0" cy="0"/>
        </a:xfrm>
      </p:grpSpPr>
      <p:sp>
        <p:nvSpPr>
          <p:cNvPr id="1835" name="Google Shape;1835;p20"/>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0"/>
          <p:cNvSpPr txBox="1"/>
          <p:nvPr>
            <p:ph idx="1" type="subTitle"/>
          </p:nvPr>
        </p:nvSpPr>
        <p:spPr>
          <a:xfrm>
            <a:off x="713225" y="2302169"/>
            <a:ext cx="2767800" cy="1120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nSpc>
                <a:spcPct val="100000"/>
              </a:lnSpc>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nSpc>
                <a:spcPct val="100000"/>
              </a:lnSpc>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837" name="Google Shape;1837;p20"/>
          <p:cNvSpPr txBox="1"/>
          <p:nvPr>
            <p:ph type="title"/>
          </p:nvPr>
        </p:nvSpPr>
        <p:spPr>
          <a:xfrm>
            <a:off x="1213025" y="1720531"/>
            <a:ext cx="2268000" cy="4983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p:txBody>
      </p:sp>
      <p:grpSp>
        <p:nvGrpSpPr>
          <p:cNvPr id="1838" name="Google Shape;1838;p20"/>
          <p:cNvGrpSpPr/>
          <p:nvPr/>
        </p:nvGrpSpPr>
        <p:grpSpPr>
          <a:xfrm>
            <a:off x="559039" y="4454821"/>
            <a:ext cx="308365" cy="307514"/>
            <a:chOff x="2601030" y="2721166"/>
            <a:chExt cx="358773" cy="357783"/>
          </a:xfrm>
        </p:grpSpPr>
        <p:sp>
          <p:nvSpPr>
            <p:cNvPr id="1839" name="Google Shape;1839;p20"/>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20"/>
          <p:cNvGrpSpPr/>
          <p:nvPr/>
        </p:nvGrpSpPr>
        <p:grpSpPr>
          <a:xfrm>
            <a:off x="291107" y="355950"/>
            <a:ext cx="545422" cy="666492"/>
            <a:chOff x="2859835" y="2776139"/>
            <a:chExt cx="634581" cy="775442"/>
          </a:xfrm>
        </p:grpSpPr>
        <p:sp>
          <p:nvSpPr>
            <p:cNvPr id="1848" name="Google Shape;1848;p20"/>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0"/>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0"/>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1" name="Google Shape;1851;p20"/>
          <p:cNvGrpSpPr/>
          <p:nvPr/>
        </p:nvGrpSpPr>
        <p:grpSpPr>
          <a:xfrm>
            <a:off x="913843" y="322879"/>
            <a:ext cx="330676" cy="507632"/>
            <a:chOff x="1603769" y="107044"/>
            <a:chExt cx="384731" cy="590613"/>
          </a:xfrm>
        </p:grpSpPr>
        <p:sp>
          <p:nvSpPr>
            <p:cNvPr id="1852" name="Google Shape;1852;p20"/>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0"/>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0"/>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0"/>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0"/>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9" name="Google Shape;1859;p20"/>
          <p:cNvSpPr/>
          <p:nvPr/>
        </p:nvSpPr>
        <p:spPr>
          <a:xfrm>
            <a:off x="13899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0" name="Google Shape;1860;p20"/>
          <p:cNvGrpSpPr/>
          <p:nvPr/>
        </p:nvGrpSpPr>
        <p:grpSpPr>
          <a:xfrm rot="10800000">
            <a:off x="372077" y="1176864"/>
            <a:ext cx="606382" cy="616689"/>
            <a:chOff x="3027518" y="-1395725"/>
            <a:chExt cx="705506" cy="717497"/>
          </a:xfrm>
        </p:grpSpPr>
        <p:sp>
          <p:nvSpPr>
            <p:cNvPr id="1861" name="Google Shape;1861;p20"/>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0"/>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0"/>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0"/>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0"/>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0"/>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0"/>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0"/>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0" name="Google Shape;1870;p20"/>
          <p:cNvSpPr/>
          <p:nvPr/>
        </p:nvSpPr>
        <p:spPr>
          <a:xfrm>
            <a:off x="8802246" y="3580863"/>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1" name="Google Shape;1871;p20"/>
          <p:cNvGrpSpPr/>
          <p:nvPr/>
        </p:nvGrpSpPr>
        <p:grpSpPr>
          <a:xfrm>
            <a:off x="8227902" y="4327094"/>
            <a:ext cx="576312" cy="578897"/>
            <a:chOff x="1889565" y="-3382437"/>
            <a:chExt cx="670520" cy="673527"/>
          </a:xfrm>
        </p:grpSpPr>
        <p:sp>
          <p:nvSpPr>
            <p:cNvPr id="1872" name="Google Shape;1872;p20"/>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0"/>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0"/>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0"/>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7" name="Google Shape;1877;p20"/>
          <p:cNvGrpSpPr/>
          <p:nvPr/>
        </p:nvGrpSpPr>
        <p:grpSpPr>
          <a:xfrm>
            <a:off x="7901618" y="4608564"/>
            <a:ext cx="196716" cy="249985"/>
            <a:chOff x="2079424" y="521748"/>
            <a:chExt cx="228873" cy="290850"/>
          </a:xfrm>
        </p:grpSpPr>
        <p:sp>
          <p:nvSpPr>
            <p:cNvPr id="1878" name="Google Shape;1878;p20"/>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0"/>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0"/>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20"/>
          <p:cNvGrpSpPr/>
          <p:nvPr/>
        </p:nvGrpSpPr>
        <p:grpSpPr>
          <a:xfrm rot="-5400000">
            <a:off x="8342101" y="3753974"/>
            <a:ext cx="479293" cy="479293"/>
            <a:chOff x="3560335" y="-646412"/>
            <a:chExt cx="557642" cy="557642"/>
          </a:xfrm>
        </p:grpSpPr>
        <p:sp>
          <p:nvSpPr>
            <p:cNvPr id="1882" name="Google Shape;1882;p20"/>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0"/>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0"/>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0"/>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0"/>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0"/>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0"/>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0"/>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p20"/>
          <p:cNvGrpSpPr/>
          <p:nvPr/>
        </p:nvGrpSpPr>
        <p:grpSpPr>
          <a:xfrm>
            <a:off x="8276594" y="385747"/>
            <a:ext cx="308365" cy="307514"/>
            <a:chOff x="2601030" y="2721166"/>
            <a:chExt cx="358773" cy="357783"/>
          </a:xfrm>
        </p:grpSpPr>
        <p:sp>
          <p:nvSpPr>
            <p:cNvPr id="1892" name="Google Shape;1892;p20"/>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0"/>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0"/>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0"/>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0"/>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0"/>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0"/>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0"/>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6">
    <p:spTree>
      <p:nvGrpSpPr>
        <p:cNvPr id="201" name="Shape 201"/>
        <p:cNvGrpSpPr/>
        <p:nvPr/>
      </p:nvGrpSpPr>
      <p:grpSpPr>
        <a:xfrm>
          <a:off x="0" y="0"/>
          <a:ext cx="0" cy="0"/>
          <a:chOff x="0" y="0"/>
          <a:chExt cx="0" cy="0"/>
        </a:xfrm>
      </p:grpSpPr>
      <p:sp>
        <p:nvSpPr>
          <p:cNvPr id="202" name="Google Shape;202;p3"/>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txBox="1"/>
          <p:nvPr>
            <p:ph type="title"/>
          </p:nvPr>
        </p:nvSpPr>
        <p:spPr>
          <a:xfrm>
            <a:off x="819450" y="539500"/>
            <a:ext cx="75051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04" name="Google Shape;204;p3"/>
          <p:cNvSpPr txBox="1"/>
          <p:nvPr>
            <p:ph idx="1" type="body"/>
          </p:nvPr>
        </p:nvSpPr>
        <p:spPr>
          <a:xfrm>
            <a:off x="713250" y="1228325"/>
            <a:ext cx="7717500" cy="33756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Clr>
                <a:srgbClr val="434343"/>
              </a:buClr>
              <a:buSzPts val="1200"/>
              <a:buFont typeface="Livvic"/>
              <a:buAutoNum type="arabicPeriod"/>
              <a:defRPr>
                <a:solidFill>
                  <a:schemeClr val="accent2"/>
                </a:solidFill>
                <a:latin typeface="Nunito"/>
                <a:ea typeface="Nunito"/>
                <a:cs typeface="Nunito"/>
                <a:sym typeface="Nunito"/>
              </a:defRPr>
            </a:lvl1pPr>
            <a:lvl2pPr indent="-304800" lvl="1" marL="9144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2pPr>
            <a:lvl3pPr indent="-304800" lvl="2" marL="13716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3pPr>
            <a:lvl4pPr indent="-304800" lvl="3" marL="18288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4pPr>
            <a:lvl5pPr indent="-304800" lvl="4" marL="22860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5pPr>
            <a:lvl6pPr indent="-304800" lvl="5" marL="2743200">
              <a:spcBef>
                <a:spcPts val="1600"/>
              </a:spcBef>
              <a:spcAft>
                <a:spcPts val="0"/>
              </a:spcAft>
              <a:buClr>
                <a:srgbClr val="434343"/>
              </a:buClr>
              <a:buSzPts val="1200"/>
              <a:buFont typeface="Roboto Condensed Light"/>
              <a:buAutoNum type="romanLcPeriod"/>
              <a:defRPr sz="1400">
                <a:solidFill>
                  <a:schemeClr val="accent2"/>
                </a:solidFill>
                <a:latin typeface="Nunito"/>
                <a:ea typeface="Nunito"/>
                <a:cs typeface="Nunito"/>
                <a:sym typeface="Nunito"/>
              </a:defRPr>
            </a:lvl6pPr>
            <a:lvl7pPr indent="-304800" lvl="6" marL="3200400">
              <a:spcBef>
                <a:spcPts val="1600"/>
              </a:spcBef>
              <a:spcAft>
                <a:spcPts val="0"/>
              </a:spcAft>
              <a:buClr>
                <a:srgbClr val="434343"/>
              </a:buClr>
              <a:buSzPts val="1200"/>
              <a:buFont typeface="Roboto Condensed Light"/>
              <a:buAutoNum type="arabicPeriod"/>
              <a:defRPr sz="1400">
                <a:solidFill>
                  <a:schemeClr val="accent2"/>
                </a:solidFill>
                <a:latin typeface="Nunito"/>
                <a:ea typeface="Nunito"/>
                <a:cs typeface="Nunito"/>
                <a:sym typeface="Nunito"/>
              </a:defRPr>
            </a:lvl7pPr>
            <a:lvl8pPr indent="-304800" lvl="7" marL="3657600">
              <a:spcBef>
                <a:spcPts val="1600"/>
              </a:spcBef>
              <a:spcAft>
                <a:spcPts val="0"/>
              </a:spcAft>
              <a:buClr>
                <a:srgbClr val="434343"/>
              </a:buClr>
              <a:buSzPts val="1200"/>
              <a:buFont typeface="Roboto Condensed Light"/>
              <a:buAutoNum type="alphaLcPeriod"/>
              <a:defRPr sz="1400">
                <a:solidFill>
                  <a:schemeClr val="accent2"/>
                </a:solidFill>
                <a:latin typeface="Nunito"/>
                <a:ea typeface="Nunito"/>
                <a:cs typeface="Nunito"/>
                <a:sym typeface="Nunito"/>
              </a:defRPr>
            </a:lvl8pPr>
            <a:lvl9pPr indent="-304800" lvl="8" marL="4114800">
              <a:spcBef>
                <a:spcPts val="1600"/>
              </a:spcBef>
              <a:spcAft>
                <a:spcPts val="1600"/>
              </a:spcAft>
              <a:buClr>
                <a:srgbClr val="434343"/>
              </a:buClr>
              <a:buSzPts val="1200"/>
              <a:buFont typeface="Roboto Condensed Light"/>
              <a:buAutoNum type="romanLcPeriod"/>
              <a:defRPr sz="1400">
                <a:solidFill>
                  <a:schemeClr val="accent2"/>
                </a:solidFill>
                <a:latin typeface="Nunito"/>
                <a:ea typeface="Nunito"/>
                <a:cs typeface="Nunito"/>
                <a:sym typeface="Nunito"/>
              </a:defRPr>
            </a:lvl9pPr>
          </a:lstStyle>
          <a:p/>
        </p:txBody>
      </p:sp>
      <p:grpSp>
        <p:nvGrpSpPr>
          <p:cNvPr id="205" name="Google Shape;205;p3"/>
          <p:cNvGrpSpPr/>
          <p:nvPr/>
        </p:nvGrpSpPr>
        <p:grpSpPr>
          <a:xfrm>
            <a:off x="559039" y="385746"/>
            <a:ext cx="308365" cy="307514"/>
            <a:chOff x="2601030" y="2721166"/>
            <a:chExt cx="358773" cy="357783"/>
          </a:xfrm>
        </p:grpSpPr>
        <p:sp>
          <p:nvSpPr>
            <p:cNvPr id="206" name="Google Shape;206;p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3"/>
          <p:cNvGrpSpPr/>
          <p:nvPr/>
        </p:nvGrpSpPr>
        <p:grpSpPr>
          <a:xfrm>
            <a:off x="8276594" y="4454822"/>
            <a:ext cx="308365" cy="307514"/>
            <a:chOff x="2601030" y="2721166"/>
            <a:chExt cx="358773" cy="357783"/>
          </a:xfrm>
        </p:grpSpPr>
        <p:sp>
          <p:nvSpPr>
            <p:cNvPr id="215" name="Google Shape;215;p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4">
  <p:cSld name="CUSTOM_8">
    <p:spTree>
      <p:nvGrpSpPr>
        <p:cNvPr id="1900" name="Shape 1900"/>
        <p:cNvGrpSpPr/>
        <p:nvPr/>
      </p:nvGrpSpPr>
      <p:grpSpPr>
        <a:xfrm>
          <a:off x="0" y="0"/>
          <a:ext cx="0" cy="0"/>
          <a:chOff x="0" y="0"/>
          <a:chExt cx="0" cy="0"/>
        </a:xfrm>
      </p:grpSpPr>
      <p:sp>
        <p:nvSpPr>
          <p:cNvPr id="1901" name="Google Shape;1901;p21"/>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1"/>
          <p:cNvSpPr txBox="1"/>
          <p:nvPr>
            <p:ph type="title"/>
          </p:nvPr>
        </p:nvSpPr>
        <p:spPr>
          <a:xfrm>
            <a:off x="1662300" y="539500"/>
            <a:ext cx="58194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1903" name="Google Shape;1903;p21"/>
          <p:cNvSpPr txBox="1"/>
          <p:nvPr>
            <p:ph idx="1" type="subTitle"/>
          </p:nvPr>
        </p:nvSpPr>
        <p:spPr>
          <a:xfrm>
            <a:off x="3243130" y="1727375"/>
            <a:ext cx="3218400" cy="47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904" name="Google Shape;1904;p21"/>
          <p:cNvSpPr txBox="1"/>
          <p:nvPr>
            <p:ph idx="2" type="subTitle"/>
          </p:nvPr>
        </p:nvSpPr>
        <p:spPr>
          <a:xfrm>
            <a:off x="3243130" y="2714400"/>
            <a:ext cx="3218400" cy="47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905" name="Google Shape;1905;p21"/>
          <p:cNvSpPr txBox="1"/>
          <p:nvPr>
            <p:ph idx="3" type="subTitle"/>
          </p:nvPr>
        </p:nvSpPr>
        <p:spPr>
          <a:xfrm>
            <a:off x="3243130" y="3701425"/>
            <a:ext cx="3218400" cy="476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1906" name="Google Shape;1906;p21"/>
          <p:cNvSpPr/>
          <p:nvPr/>
        </p:nvSpPr>
        <p:spPr>
          <a:xfrm flipH="1">
            <a:off x="8699668" y="39621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7" name="Google Shape;1907;p21"/>
          <p:cNvGrpSpPr/>
          <p:nvPr/>
        </p:nvGrpSpPr>
        <p:grpSpPr>
          <a:xfrm flipH="1">
            <a:off x="7784575" y="4096561"/>
            <a:ext cx="645057" cy="788475"/>
            <a:chOff x="794919" y="4014442"/>
            <a:chExt cx="750503" cy="917365"/>
          </a:xfrm>
        </p:grpSpPr>
        <p:sp>
          <p:nvSpPr>
            <p:cNvPr id="1908" name="Google Shape;1908;p21"/>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1"/>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1"/>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1" name="Google Shape;1911;p21"/>
          <p:cNvGrpSpPr/>
          <p:nvPr/>
        </p:nvGrpSpPr>
        <p:grpSpPr>
          <a:xfrm flipH="1">
            <a:off x="8543986" y="3201222"/>
            <a:ext cx="187263" cy="187264"/>
            <a:chOff x="1447449" y="4268259"/>
            <a:chExt cx="217875" cy="217875"/>
          </a:xfrm>
        </p:grpSpPr>
        <p:sp>
          <p:nvSpPr>
            <p:cNvPr id="1912" name="Google Shape;1912;p21"/>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1"/>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1"/>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1"/>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1"/>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1"/>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1"/>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1"/>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0" name="Google Shape;1920;p21"/>
          <p:cNvGrpSpPr/>
          <p:nvPr/>
        </p:nvGrpSpPr>
        <p:grpSpPr>
          <a:xfrm flipH="1">
            <a:off x="8262406" y="3607056"/>
            <a:ext cx="181240" cy="670823"/>
            <a:chOff x="2419167" y="1286206"/>
            <a:chExt cx="210867" cy="780480"/>
          </a:xfrm>
        </p:grpSpPr>
        <p:sp>
          <p:nvSpPr>
            <p:cNvPr id="1921" name="Google Shape;1921;p21"/>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1"/>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1"/>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1"/>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1"/>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1"/>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1"/>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21"/>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1"/>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1"/>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1"/>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1"/>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1"/>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1"/>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1"/>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6" name="Google Shape;1936;p21"/>
          <p:cNvGrpSpPr/>
          <p:nvPr/>
        </p:nvGrpSpPr>
        <p:grpSpPr>
          <a:xfrm flipH="1">
            <a:off x="8418709" y="4250777"/>
            <a:ext cx="438065" cy="480997"/>
            <a:chOff x="1693693" y="-2602979"/>
            <a:chExt cx="509674" cy="559624"/>
          </a:xfrm>
        </p:grpSpPr>
        <p:sp>
          <p:nvSpPr>
            <p:cNvPr id="1937" name="Google Shape;1937;p21"/>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1"/>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1"/>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1"/>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1"/>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1"/>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1"/>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1"/>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1"/>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21"/>
          <p:cNvSpPr/>
          <p:nvPr/>
        </p:nvSpPr>
        <p:spPr>
          <a:xfrm flipH="1">
            <a:off x="8598521" y="3749129"/>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7" name="Google Shape;1947;p21"/>
          <p:cNvGrpSpPr/>
          <p:nvPr/>
        </p:nvGrpSpPr>
        <p:grpSpPr>
          <a:xfrm flipH="1">
            <a:off x="7549324" y="4749077"/>
            <a:ext cx="110824" cy="110824"/>
            <a:chOff x="794923" y="2795124"/>
            <a:chExt cx="128941" cy="128941"/>
          </a:xfrm>
        </p:grpSpPr>
        <p:sp>
          <p:nvSpPr>
            <p:cNvPr id="1948" name="Google Shape;1948;p2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21"/>
          <p:cNvGrpSpPr/>
          <p:nvPr/>
        </p:nvGrpSpPr>
        <p:grpSpPr>
          <a:xfrm>
            <a:off x="291107" y="355950"/>
            <a:ext cx="545422" cy="666492"/>
            <a:chOff x="2859835" y="2776139"/>
            <a:chExt cx="634581" cy="775442"/>
          </a:xfrm>
        </p:grpSpPr>
        <p:sp>
          <p:nvSpPr>
            <p:cNvPr id="1951" name="Google Shape;1951;p21"/>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1"/>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1"/>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4" name="Google Shape;1954;p21"/>
          <p:cNvGrpSpPr/>
          <p:nvPr/>
        </p:nvGrpSpPr>
        <p:grpSpPr>
          <a:xfrm>
            <a:off x="761443" y="246679"/>
            <a:ext cx="330676" cy="507632"/>
            <a:chOff x="1603769" y="107044"/>
            <a:chExt cx="384731" cy="590613"/>
          </a:xfrm>
        </p:grpSpPr>
        <p:sp>
          <p:nvSpPr>
            <p:cNvPr id="1955" name="Google Shape;1955;p21"/>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1"/>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1"/>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1"/>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1"/>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1"/>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1"/>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2" name="Google Shape;1962;p21"/>
          <p:cNvSpPr/>
          <p:nvPr/>
        </p:nvSpPr>
        <p:spPr>
          <a:xfrm>
            <a:off x="12375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3" name="Google Shape;1963;p21"/>
          <p:cNvGrpSpPr/>
          <p:nvPr/>
        </p:nvGrpSpPr>
        <p:grpSpPr>
          <a:xfrm rot="10800000">
            <a:off x="295877" y="1187831"/>
            <a:ext cx="606382" cy="616689"/>
            <a:chOff x="3027518" y="-1395725"/>
            <a:chExt cx="705506" cy="717497"/>
          </a:xfrm>
        </p:grpSpPr>
        <p:sp>
          <p:nvSpPr>
            <p:cNvPr id="1964" name="Google Shape;1964;p21"/>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1"/>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1"/>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1"/>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1"/>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1"/>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1"/>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1"/>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1"/>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3" name="Google Shape;1973;p21"/>
          <p:cNvGrpSpPr/>
          <p:nvPr/>
        </p:nvGrpSpPr>
        <p:grpSpPr>
          <a:xfrm>
            <a:off x="1393343" y="438136"/>
            <a:ext cx="158924" cy="202737"/>
            <a:chOff x="2947570" y="-1075969"/>
            <a:chExt cx="184903" cy="235878"/>
          </a:xfrm>
        </p:grpSpPr>
        <p:sp>
          <p:nvSpPr>
            <p:cNvPr id="1974" name="Google Shape;1974;p21"/>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1"/>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1"/>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21"/>
          <p:cNvGrpSpPr/>
          <p:nvPr/>
        </p:nvGrpSpPr>
        <p:grpSpPr>
          <a:xfrm>
            <a:off x="1045944" y="871518"/>
            <a:ext cx="158924" cy="202737"/>
            <a:chOff x="2947570" y="-1075969"/>
            <a:chExt cx="184903" cy="235878"/>
          </a:xfrm>
        </p:grpSpPr>
        <p:sp>
          <p:nvSpPr>
            <p:cNvPr id="1978" name="Google Shape;1978;p21"/>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1"/>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1"/>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21"/>
          <p:cNvGrpSpPr/>
          <p:nvPr/>
        </p:nvGrpSpPr>
        <p:grpSpPr>
          <a:xfrm>
            <a:off x="273209" y="511759"/>
            <a:ext cx="110824" cy="110824"/>
            <a:chOff x="794923" y="2795124"/>
            <a:chExt cx="128941" cy="128941"/>
          </a:xfrm>
        </p:grpSpPr>
        <p:sp>
          <p:nvSpPr>
            <p:cNvPr id="1982" name="Google Shape;1982;p21"/>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1"/>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1"/>
          <p:cNvGrpSpPr/>
          <p:nvPr/>
        </p:nvGrpSpPr>
        <p:grpSpPr>
          <a:xfrm>
            <a:off x="559039" y="4454821"/>
            <a:ext cx="308365" cy="307514"/>
            <a:chOff x="2601030" y="2721166"/>
            <a:chExt cx="358773" cy="357783"/>
          </a:xfrm>
        </p:grpSpPr>
        <p:sp>
          <p:nvSpPr>
            <p:cNvPr id="1985" name="Google Shape;1985;p21"/>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1"/>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1"/>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1"/>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1"/>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1"/>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1"/>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1"/>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3" name="Google Shape;1993;p21"/>
          <p:cNvGrpSpPr/>
          <p:nvPr/>
        </p:nvGrpSpPr>
        <p:grpSpPr>
          <a:xfrm>
            <a:off x="8330424" y="439151"/>
            <a:ext cx="200704" cy="200674"/>
            <a:chOff x="6886110" y="773687"/>
            <a:chExt cx="249074" cy="249037"/>
          </a:xfrm>
        </p:grpSpPr>
        <p:sp>
          <p:nvSpPr>
            <p:cNvPr id="1994" name="Google Shape;1994;p21"/>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1"/>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1"/>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1"/>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1"/>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1"/>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1"/>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1"/>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2">
  <p:cSld name="CUSTOM_13">
    <p:spTree>
      <p:nvGrpSpPr>
        <p:cNvPr id="2002" name="Shape 2002"/>
        <p:cNvGrpSpPr/>
        <p:nvPr/>
      </p:nvGrpSpPr>
      <p:grpSpPr>
        <a:xfrm>
          <a:off x="0" y="0"/>
          <a:ext cx="0" cy="0"/>
          <a:chOff x="0" y="0"/>
          <a:chExt cx="0" cy="0"/>
        </a:xfrm>
      </p:grpSpPr>
      <p:sp>
        <p:nvSpPr>
          <p:cNvPr id="2003" name="Google Shape;2003;p22"/>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2"/>
          <p:cNvSpPr txBox="1"/>
          <p:nvPr>
            <p:ph type="title"/>
          </p:nvPr>
        </p:nvSpPr>
        <p:spPr>
          <a:xfrm>
            <a:off x="3147750" y="539500"/>
            <a:ext cx="28485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005" name="Google Shape;2005;p22"/>
          <p:cNvSpPr txBox="1"/>
          <p:nvPr>
            <p:ph idx="1" type="subTitle"/>
          </p:nvPr>
        </p:nvSpPr>
        <p:spPr>
          <a:xfrm>
            <a:off x="664768" y="2833800"/>
            <a:ext cx="1493700" cy="757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006" name="Google Shape;2006;p22"/>
          <p:cNvSpPr txBox="1"/>
          <p:nvPr>
            <p:ph idx="2" type="subTitle"/>
          </p:nvPr>
        </p:nvSpPr>
        <p:spPr>
          <a:xfrm>
            <a:off x="2771701" y="2833800"/>
            <a:ext cx="1493700" cy="75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007" name="Google Shape;2007;p22"/>
          <p:cNvSpPr txBox="1"/>
          <p:nvPr>
            <p:ph idx="3" type="subTitle"/>
          </p:nvPr>
        </p:nvSpPr>
        <p:spPr>
          <a:xfrm>
            <a:off x="4878635" y="2833800"/>
            <a:ext cx="1493700" cy="75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008" name="Google Shape;2008;p22"/>
          <p:cNvSpPr txBox="1"/>
          <p:nvPr>
            <p:ph idx="4" type="subTitle"/>
          </p:nvPr>
        </p:nvSpPr>
        <p:spPr>
          <a:xfrm>
            <a:off x="6985568" y="2833800"/>
            <a:ext cx="1493700" cy="75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grpSp>
        <p:nvGrpSpPr>
          <p:cNvPr id="2009" name="Google Shape;2009;p22"/>
          <p:cNvGrpSpPr/>
          <p:nvPr/>
        </p:nvGrpSpPr>
        <p:grpSpPr>
          <a:xfrm flipH="1" rot="7200071">
            <a:off x="7926703" y="548752"/>
            <a:ext cx="717247" cy="750757"/>
            <a:chOff x="3153626" y="-2653955"/>
            <a:chExt cx="834426" cy="873411"/>
          </a:xfrm>
        </p:grpSpPr>
        <p:sp>
          <p:nvSpPr>
            <p:cNvPr id="2010" name="Google Shape;2010;p22"/>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2"/>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2"/>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2"/>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2"/>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2"/>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2"/>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7" name="Google Shape;2017;p22"/>
          <p:cNvGrpSpPr/>
          <p:nvPr/>
        </p:nvGrpSpPr>
        <p:grpSpPr>
          <a:xfrm flipH="1" rot="10800000">
            <a:off x="8666952" y="1710984"/>
            <a:ext cx="166649" cy="167500"/>
            <a:chOff x="3407917" y="-1400250"/>
            <a:chExt cx="193891" cy="194881"/>
          </a:xfrm>
        </p:grpSpPr>
        <p:sp>
          <p:nvSpPr>
            <p:cNvPr id="2018" name="Google Shape;2018;p22"/>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2"/>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2"/>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2"/>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2"/>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2"/>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2"/>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2"/>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2"/>
          <p:cNvGrpSpPr/>
          <p:nvPr/>
        </p:nvGrpSpPr>
        <p:grpSpPr>
          <a:xfrm flipH="1" rot="10800000">
            <a:off x="8648712" y="925348"/>
            <a:ext cx="202705" cy="497323"/>
            <a:chOff x="6219428" y="3871144"/>
            <a:chExt cx="235841" cy="578619"/>
          </a:xfrm>
        </p:grpSpPr>
        <p:sp>
          <p:nvSpPr>
            <p:cNvPr id="2027" name="Google Shape;2027;p22"/>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2"/>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2"/>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0" name="Google Shape;2030;p22"/>
          <p:cNvGrpSpPr/>
          <p:nvPr/>
        </p:nvGrpSpPr>
        <p:grpSpPr>
          <a:xfrm flipH="1" rot="10800000">
            <a:off x="8416469" y="1404736"/>
            <a:ext cx="196716" cy="249985"/>
            <a:chOff x="2079424" y="521748"/>
            <a:chExt cx="228873" cy="290850"/>
          </a:xfrm>
        </p:grpSpPr>
        <p:sp>
          <p:nvSpPr>
            <p:cNvPr id="2031" name="Google Shape;2031;p22"/>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2"/>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2"/>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22"/>
          <p:cNvGrpSpPr/>
          <p:nvPr/>
        </p:nvGrpSpPr>
        <p:grpSpPr>
          <a:xfrm flipH="1" rot="-5400000">
            <a:off x="7463015" y="230669"/>
            <a:ext cx="479293" cy="479293"/>
            <a:chOff x="3560335" y="-646412"/>
            <a:chExt cx="557642" cy="557642"/>
          </a:xfrm>
        </p:grpSpPr>
        <p:sp>
          <p:nvSpPr>
            <p:cNvPr id="2035" name="Google Shape;2035;p22"/>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2"/>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2"/>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2"/>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2"/>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2"/>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2"/>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2"/>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2"/>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4" name="Google Shape;2044;p22"/>
          <p:cNvGrpSpPr/>
          <p:nvPr/>
        </p:nvGrpSpPr>
        <p:grpSpPr>
          <a:xfrm flipH="1" rot="10800000">
            <a:off x="8164578" y="1226099"/>
            <a:ext cx="110824" cy="110824"/>
            <a:chOff x="794923" y="2795124"/>
            <a:chExt cx="128941" cy="128941"/>
          </a:xfrm>
        </p:grpSpPr>
        <p:sp>
          <p:nvSpPr>
            <p:cNvPr id="2045" name="Google Shape;2045;p2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22"/>
          <p:cNvGrpSpPr/>
          <p:nvPr/>
        </p:nvGrpSpPr>
        <p:grpSpPr>
          <a:xfrm flipH="1" rot="10800000">
            <a:off x="8567802" y="613434"/>
            <a:ext cx="166649" cy="167500"/>
            <a:chOff x="3407917" y="-1400250"/>
            <a:chExt cx="193891" cy="194881"/>
          </a:xfrm>
        </p:grpSpPr>
        <p:sp>
          <p:nvSpPr>
            <p:cNvPr id="2048" name="Google Shape;2048;p22"/>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2"/>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2"/>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2"/>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2"/>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2"/>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2"/>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2"/>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6" name="Google Shape;2056;p22"/>
          <p:cNvSpPr/>
          <p:nvPr/>
        </p:nvSpPr>
        <p:spPr>
          <a:xfrm>
            <a:off x="295608" y="4518527"/>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7" name="Google Shape;2057;p22"/>
          <p:cNvGrpSpPr/>
          <p:nvPr/>
        </p:nvGrpSpPr>
        <p:grpSpPr>
          <a:xfrm>
            <a:off x="295591" y="3673311"/>
            <a:ext cx="393370" cy="344419"/>
            <a:chOff x="299281" y="2848081"/>
            <a:chExt cx="457673" cy="400720"/>
          </a:xfrm>
        </p:grpSpPr>
        <p:sp>
          <p:nvSpPr>
            <p:cNvPr id="2058" name="Google Shape;2058;p22"/>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2"/>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0" name="Google Shape;2060;p22"/>
          <p:cNvGrpSpPr/>
          <p:nvPr/>
        </p:nvGrpSpPr>
        <p:grpSpPr>
          <a:xfrm>
            <a:off x="307452" y="3380368"/>
            <a:ext cx="110824" cy="110824"/>
            <a:chOff x="794923" y="2795124"/>
            <a:chExt cx="128941" cy="128941"/>
          </a:xfrm>
        </p:grpSpPr>
        <p:sp>
          <p:nvSpPr>
            <p:cNvPr id="2061" name="Google Shape;2061;p22"/>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2"/>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3" name="Google Shape;2063;p22"/>
          <p:cNvGrpSpPr/>
          <p:nvPr/>
        </p:nvGrpSpPr>
        <p:grpSpPr>
          <a:xfrm>
            <a:off x="686271" y="4113832"/>
            <a:ext cx="181240" cy="670823"/>
            <a:chOff x="2419167" y="1286206"/>
            <a:chExt cx="210867" cy="780480"/>
          </a:xfrm>
        </p:grpSpPr>
        <p:sp>
          <p:nvSpPr>
            <p:cNvPr id="2064" name="Google Shape;2064;p22"/>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2"/>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2"/>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2"/>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2"/>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2"/>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2"/>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2"/>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2"/>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2"/>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2"/>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2"/>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2"/>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2"/>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2"/>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9" name="Google Shape;2079;p22"/>
          <p:cNvGrpSpPr/>
          <p:nvPr/>
        </p:nvGrpSpPr>
        <p:grpSpPr>
          <a:xfrm>
            <a:off x="934154" y="4424292"/>
            <a:ext cx="438065" cy="480997"/>
            <a:chOff x="1693693" y="-2602979"/>
            <a:chExt cx="509674" cy="559624"/>
          </a:xfrm>
        </p:grpSpPr>
        <p:sp>
          <p:nvSpPr>
            <p:cNvPr id="2080" name="Google Shape;2080;p22"/>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2"/>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2"/>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2"/>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2"/>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2"/>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2"/>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2"/>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2"/>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9" name="Google Shape;2089;p22"/>
          <p:cNvSpPr/>
          <p:nvPr/>
        </p:nvSpPr>
        <p:spPr>
          <a:xfrm>
            <a:off x="453220" y="4305480"/>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0" name="Google Shape;2090;p22"/>
          <p:cNvGrpSpPr/>
          <p:nvPr/>
        </p:nvGrpSpPr>
        <p:grpSpPr>
          <a:xfrm>
            <a:off x="559039" y="385746"/>
            <a:ext cx="308365" cy="307514"/>
            <a:chOff x="2601030" y="2721166"/>
            <a:chExt cx="358773" cy="357783"/>
          </a:xfrm>
        </p:grpSpPr>
        <p:sp>
          <p:nvSpPr>
            <p:cNvPr id="2091" name="Google Shape;2091;p2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9" name="Google Shape;2099;p22"/>
          <p:cNvGrpSpPr/>
          <p:nvPr/>
        </p:nvGrpSpPr>
        <p:grpSpPr>
          <a:xfrm>
            <a:off x="8276594" y="4454822"/>
            <a:ext cx="308365" cy="307514"/>
            <a:chOff x="2601030" y="2721166"/>
            <a:chExt cx="358773" cy="357783"/>
          </a:xfrm>
        </p:grpSpPr>
        <p:sp>
          <p:nvSpPr>
            <p:cNvPr id="2100" name="Google Shape;2100;p22"/>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2"/>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2"/>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2"/>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2"/>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2"/>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2"/>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2"/>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3">
  <p:cSld name="CUSTOM_18">
    <p:spTree>
      <p:nvGrpSpPr>
        <p:cNvPr id="2108" name="Shape 2108"/>
        <p:cNvGrpSpPr/>
        <p:nvPr/>
      </p:nvGrpSpPr>
      <p:grpSpPr>
        <a:xfrm>
          <a:off x="0" y="0"/>
          <a:ext cx="0" cy="0"/>
          <a:chOff x="0" y="0"/>
          <a:chExt cx="0" cy="0"/>
        </a:xfrm>
      </p:grpSpPr>
      <p:sp>
        <p:nvSpPr>
          <p:cNvPr id="2109" name="Google Shape;2109;p23"/>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3"/>
          <p:cNvSpPr txBox="1"/>
          <p:nvPr>
            <p:ph type="title"/>
          </p:nvPr>
        </p:nvSpPr>
        <p:spPr>
          <a:xfrm>
            <a:off x="2698350" y="539500"/>
            <a:ext cx="37473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Font typeface="Montserrat ExtraBold"/>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111" name="Google Shape;2111;p23"/>
          <p:cNvSpPr txBox="1"/>
          <p:nvPr>
            <p:ph idx="1" type="subTitle"/>
          </p:nvPr>
        </p:nvSpPr>
        <p:spPr>
          <a:xfrm>
            <a:off x="2584500" y="1962660"/>
            <a:ext cx="1720800" cy="301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solidFill>
                  <a:schemeClr val="accent6"/>
                </a:solidFill>
                <a:latin typeface="Nunito ExtraBold"/>
                <a:ea typeface="Nunito ExtraBold"/>
                <a:cs typeface="Nunito ExtraBold"/>
                <a:sym typeface="Nunito ExtraBold"/>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sp>
        <p:nvSpPr>
          <p:cNvPr id="2112" name="Google Shape;2112;p23"/>
          <p:cNvSpPr txBox="1"/>
          <p:nvPr>
            <p:ph idx="2" type="subTitle"/>
          </p:nvPr>
        </p:nvSpPr>
        <p:spPr>
          <a:xfrm>
            <a:off x="2584500" y="2305634"/>
            <a:ext cx="1720800" cy="572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sp>
        <p:nvSpPr>
          <p:cNvPr id="2113" name="Google Shape;2113;p23"/>
          <p:cNvSpPr txBox="1"/>
          <p:nvPr>
            <p:ph idx="3" type="subTitle"/>
          </p:nvPr>
        </p:nvSpPr>
        <p:spPr>
          <a:xfrm>
            <a:off x="4838700" y="1962660"/>
            <a:ext cx="1720800" cy="30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4" name="Google Shape;2114;p23"/>
          <p:cNvSpPr txBox="1"/>
          <p:nvPr>
            <p:ph idx="4" type="subTitle"/>
          </p:nvPr>
        </p:nvSpPr>
        <p:spPr>
          <a:xfrm>
            <a:off x="4838700" y="2305634"/>
            <a:ext cx="1720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5" name="Google Shape;2115;p23"/>
          <p:cNvSpPr txBox="1"/>
          <p:nvPr>
            <p:ph idx="5" type="subTitle"/>
          </p:nvPr>
        </p:nvSpPr>
        <p:spPr>
          <a:xfrm>
            <a:off x="2584500" y="3692910"/>
            <a:ext cx="1720800" cy="30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4"/>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6" name="Google Shape;2116;p23"/>
          <p:cNvSpPr txBox="1"/>
          <p:nvPr>
            <p:ph idx="6" type="subTitle"/>
          </p:nvPr>
        </p:nvSpPr>
        <p:spPr>
          <a:xfrm>
            <a:off x="2584500" y="4035884"/>
            <a:ext cx="1720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7" name="Google Shape;2117;p23"/>
          <p:cNvSpPr txBox="1"/>
          <p:nvPr>
            <p:ph idx="7" type="subTitle"/>
          </p:nvPr>
        </p:nvSpPr>
        <p:spPr>
          <a:xfrm>
            <a:off x="4838700" y="3692910"/>
            <a:ext cx="1720800" cy="301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6"/>
                </a:solidFill>
                <a:latin typeface="Nunito ExtraBold"/>
                <a:ea typeface="Nunito ExtraBold"/>
                <a:cs typeface="Nunito ExtraBold"/>
                <a:sym typeface="Nunito ExtraBold"/>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118" name="Google Shape;2118;p23"/>
          <p:cNvSpPr txBox="1"/>
          <p:nvPr>
            <p:ph idx="8" type="subTitle"/>
          </p:nvPr>
        </p:nvSpPr>
        <p:spPr>
          <a:xfrm>
            <a:off x="4838700" y="4035884"/>
            <a:ext cx="1720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grpSp>
        <p:nvGrpSpPr>
          <p:cNvPr id="2119" name="Google Shape;2119;p23"/>
          <p:cNvGrpSpPr/>
          <p:nvPr/>
        </p:nvGrpSpPr>
        <p:grpSpPr>
          <a:xfrm>
            <a:off x="650863" y="3532692"/>
            <a:ext cx="181240" cy="670823"/>
            <a:chOff x="2419167" y="1286206"/>
            <a:chExt cx="210867" cy="780480"/>
          </a:xfrm>
        </p:grpSpPr>
        <p:sp>
          <p:nvSpPr>
            <p:cNvPr id="2120" name="Google Shape;2120;p23"/>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3"/>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3"/>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3"/>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3"/>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3"/>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3"/>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3"/>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3"/>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3"/>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3"/>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3"/>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3"/>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3"/>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3"/>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23"/>
          <p:cNvGrpSpPr/>
          <p:nvPr/>
        </p:nvGrpSpPr>
        <p:grpSpPr>
          <a:xfrm>
            <a:off x="288352" y="3190359"/>
            <a:ext cx="308365" cy="307514"/>
            <a:chOff x="2601030" y="2721166"/>
            <a:chExt cx="358773" cy="357783"/>
          </a:xfrm>
        </p:grpSpPr>
        <p:sp>
          <p:nvSpPr>
            <p:cNvPr id="2136" name="Google Shape;2136;p2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4" name="Google Shape;2144;p23"/>
          <p:cNvGrpSpPr/>
          <p:nvPr/>
        </p:nvGrpSpPr>
        <p:grpSpPr>
          <a:xfrm flipH="1">
            <a:off x="278088" y="3731031"/>
            <a:ext cx="196716" cy="249985"/>
            <a:chOff x="2079424" y="521748"/>
            <a:chExt cx="228873" cy="290850"/>
          </a:xfrm>
        </p:grpSpPr>
        <p:sp>
          <p:nvSpPr>
            <p:cNvPr id="2145" name="Google Shape;2145;p23"/>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3"/>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3"/>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8" name="Google Shape;2148;p23"/>
          <p:cNvGrpSpPr/>
          <p:nvPr/>
        </p:nvGrpSpPr>
        <p:grpSpPr>
          <a:xfrm>
            <a:off x="240681" y="4289926"/>
            <a:ext cx="576312" cy="578897"/>
            <a:chOff x="1889565" y="-3382437"/>
            <a:chExt cx="670520" cy="673527"/>
          </a:xfrm>
        </p:grpSpPr>
        <p:sp>
          <p:nvSpPr>
            <p:cNvPr id="2149" name="Google Shape;2149;p23"/>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3"/>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3"/>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3"/>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3"/>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4" name="Google Shape;2154;p23"/>
          <p:cNvGrpSpPr/>
          <p:nvPr/>
        </p:nvGrpSpPr>
        <p:grpSpPr>
          <a:xfrm>
            <a:off x="893802" y="4127682"/>
            <a:ext cx="110824" cy="110824"/>
            <a:chOff x="794923" y="2795124"/>
            <a:chExt cx="128941" cy="128941"/>
          </a:xfrm>
        </p:grpSpPr>
        <p:sp>
          <p:nvSpPr>
            <p:cNvPr id="2155" name="Google Shape;2155;p2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7" name="Google Shape;2157;p23"/>
          <p:cNvGrpSpPr/>
          <p:nvPr/>
        </p:nvGrpSpPr>
        <p:grpSpPr>
          <a:xfrm flipH="1" rot="5400000">
            <a:off x="1012144" y="4368923"/>
            <a:ext cx="479293" cy="479293"/>
            <a:chOff x="3560335" y="-646412"/>
            <a:chExt cx="557642" cy="557642"/>
          </a:xfrm>
        </p:grpSpPr>
        <p:sp>
          <p:nvSpPr>
            <p:cNvPr id="2158" name="Google Shape;2158;p23"/>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3"/>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3"/>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3"/>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3"/>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3"/>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3"/>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3"/>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3"/>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23"/>
          <p:cNvGrpSpPr/>
          <p:nvPr/>
        </p:nvGrpSpPr>
        <p:grpSpPr>
          <a:xfrm>
            <a:off x="559039" y="369684"/>
            <a:ext cx="308365" cy="307514"/>
            <a:chOff x="2601030" y="2721166"/>
            <a:chExt cx="358773" cy="357783"/>
          </a:xfrm>
        </p:grpSpPr>
        <p:sp>
          <p:nvSpPr>
            <p:cNvPr id="2168" name="Google Shape;2168;p2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6" name="Google Shape;2176;p23"/>
          <p:cNvGrpSpPr/>
          <p:nvPr/>
        </p:nvGrpSpPr>
        <p:grpSpPr>
          <a:xfrm>
            <a:off x="7642475" y="242214"/>
            <a:ext cx="200704" cy="200674"/>
            <a:chOff x="6886110" y="773687"/>
            <a:chExt cx="249074" cy="249037"/>
          </a:xfrm>
        </p:grpSpPr>
        <p:sp>
          <p:nvSpPr>
            <p:cNvPr id="2177" name="Google Shape;2177;p23"/>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3"/>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3"/>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3"/>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3"/>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3"/>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3"/>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3"/>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5" name="Google Shape;2185;p23"/>
          <p:cNvGrpSpPr/>
          <p:nvPr/>
        </p:nvGrpSpPr>
        <p:grpSpPr>
          <a:xfrm>
            <a:off x="8471468" y="269629"/>
            <a:ext cx="330676" cy="507632"/>
            <a:chOff x="1603769" y="107044"/>
            <a:chExt cx="384731" cy="590613"/>
          </a:xfrm>
        </p:grpSpPr>
        <p:sp>
          <p:nvSpPr>
            <p:cNvPr id="2186" name="Google Shape;2186;p23"/>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3"/>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3"/>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3"/>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3"/>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3"/>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3"/>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3" name="Google Shape;2193;p23"/>
          <p:cNvGrpSpPr/>
          <p:nvPr/>
        </p:nvGrpSpPr>
        <p:grpSpPr>
          <a:xfrm>
            <a:off x="8724222" y="1597869"/>
            <a:ext cx="110824" cy="110824"/>
            <a:chOff x="794923" y="2795124"/>
            <a:chExt cx="128941" cy="128941"/>
          </a:xfrm>
        </p:grpSpPr>
        <p:sp>
          <p:nvSpPr>
            <p:cNvPr id="2194" name="Google Shape;2194;p23"/>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3"/>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6" name="Google Shape;2196;p23"/>
          <p:cNvGrpSpPr/>
          <p:nvPr/>
        </p:nvGrpSpPr>
        <p:grpSpPr>
          <a:xfrm>
            <a:off x="8317746" y="873319"/>
            <a:ext cx="576312" cy="578897"/>
            <a:chOff x="1889565" y="-3382437"/>
            <a:chExt cx="670520" cy="673527"/>
          </a:xfrm>
        </p:grpSpPr>
        <p:sp>
          <p:nvSpPr>
            <p:cNvPr id="2197" name="Google Shape;2197;p23"/>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3"/>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3"/>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3"/>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3"/>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2" name="Google Shape;2202;p23"/>
          <p:cNvGrpSpPr/>
          <p:nvPr/>
        </p:nvGrpSpPr>
        <p:grpSpPr>
          <a:xfrm>
            <a:off x="8071853" y="348940"/>
            <a:ext cx="202705" cy="497323"/>
            <a:chOff x="6219428" y="3871144"/>
            <a:chExt cx="235841" cy="578619"/>
          </a:xfrm>
        </p:grpSpPr>
        <p:sp>
          <p:nvSpPr>
            <p:cNvPr id="2203" name="Google Shape;2203;p23"/>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3"/>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3"/>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6" name="Google Shape;2206;p23"/>
          <p:cNvGrpSpPr/>
          <p:nvPr/>
        </p:nvGrpSpPr>
        <p:grpSpPr>
          <a:xfrm>
            <a:off x="8276594" y="4454822"/>
            <a:ext cx="308365" cy="307514"/>
            <a:chOff x="2601030" y="2721166"/>
            <a:chExt cx="358773" cy="357783"/>
          </a:xfrm>
        </p:grpSpPr>
        <p:sp>
          <p:nvSpPr>
            <p:cNvPr id="2207" name="Google Shape;2207;p23"/>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3"/>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3"/>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3"/>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3"/>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3"/>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3"/>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3"/>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0">
    <p:spTree>
      <p:nvGrpSpPr>
        <p:cNvPr id="2215" name="Shape 2215"/>
        <p:cNvGrpSpPr/>
        <p:nvPr/>
      </p:nvGrpSpPr>
      <p:grpSpPr>
        <a:xfrm>
          <a:off x="0" y="0"/>
          <a:ext cx="0" cy="0"/>
          <a:chOff x="0" y="0"/>
          <a:chExt cx="0" cy="0"/>
        </a:xfrm>
      </p:grpSpPr>
      <p:sp>
        <p:nvSpPr>
          <p:cNvPr id="2216" name="Google Shape;2216;p24"/>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4"/>
          <p:cNvSpPr txBox="1"/>
          <p:nvPr>
            <p:ph type="title"/>
          </p:nvPr>
        </p:nvSpPr>
        <p:spPr>
          <a:xfrm>
            <a:off x="2986650" y="539500"/>
            <a:ext cx="31707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218" name="Google Shape;2218;p24"/>
          <p:cNvSpPr txBox="1"/>
          <p:nvPr>
            <p:ph idx="1" type="subTitle"/>
          </p:nvPr>
        </p:nvSpPr>
        <p:spPr>
          <a:xfrm>
            <a:off x="637025" y="2181825"/>
            <a:ext cx="2291700" cy="572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19" name="Google Shape;2219;p24"/>
          <p:cNvSpPr txBox="1"/>
          <p:nvPr>
            <p:ph idx="2" type="subTitle"/>
          </p:nvPr>
        </p:nvSpPr>
        <p:spPr>
          <a:xfrm>
            <a:off x="3426150" y="218182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0" name="Google Shape;2220;p24"/>
          <p:cNvSpPr txBox="1"/>
          <p:nvPr>
            <p:ph idx="3" type="subTitle"/>
          </p:nvPr>
        </p:nvSpPr>
        <p:spPr>
          <a:xfrm>
            <a:off x="6215275" y="218182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1" name="Google Shape;2221;p24"/>
          <p:cNvSpPr txBox="1"/>
          <p:nvPr>
            <p:ph idx="4" type="subTitle"/>
          </p:nvPr>
        </p:nvSpPr>
        <p:spPr>
          <a:xfrm>
            <a:off x="637025" y="403587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2" name="Google Shape;2222;p24"/>
          <p:cNvSpPr txBox="1"/>
          <p:nvPr>
            <p:ph idx="5" type="subTitle"/>
          </p:nvPr>
        </p:nvSpPr>
        <p:spPr>
          <a:xfrm>
            <a:off x="3426150" y="403587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sp>
        <p:nvSpPr>
          <p:cNvPr id="2223" name="Google Shape;2223;p24"/>
          <p:cNvSpPr txBox="1"/>
          <p:nvPr>
            <p:ph idx="6" type="subTitle"/>
          </p:nvPr>
        </p:nvSpPr>
        <p:spPr>
          <a:xfrm>
            <a:off x="6215275" y="4035875"/>
            <a:ext cx="2291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Font typeface="Nunito"/>
              <a:buNone/>
              <a:defRPr sz="1600">
                <a:solidFill>
                  <a:schemeClr val="accent2"/>
                </a:solidFill>
                <a:latin typeface="Nunito"/>
                <a:ea typeface="Nunito"/>
                <a:cs typeface="Nunito"/>
                <a:sym typeface="Nunito"/>
              </a:defRPr>
            </a:lvl1pPr>
            <a:lvl2pPr lvl="1" rtl="0" algn="ctr">
              <a:spcBef>
                <a:spcPts val="0"/>
              </a:spcBef>
              <a:spcAft>
                <a:spcPts val="0"/>
              </a:spcAft>
              <a:buClr>
                <a:schemeClr val="accent2"/>
              </a:buClr>
              <a:buSzPts val="1400"/>
              <a:buFont typeface="Nunito"/>
              <a:buNone/>
              <a:defRPr sz="1400">
                <a:solidFill>
                  <a:schemeClr val="accent2"/>
                </a:solidFill>
                <a:latin typeface="Nunito"/>
                <a:ea typeface="Nunito"/>
                <a:cs typeface="Nunito"/>
                <a:sym typeface="Nunito"/>
              </a:defRPr>
            </a:lvl2pPr>
            <a:lvl3pPr lvl="2"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3pPr>
            <a:lvl4pPr lvl="3"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4pPr>
            <a:lvl5pPr lvl="4"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5pPr>
            <a:lvl6pPr lvl="5"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6pPr>
            <a:lvl7pPr lvl="6"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7pPr>
            <a:lvl8pPr lvl="7" rtl="0" algn="ctr">
              <a:spcBef>
                <a:spcPts val="1600"/>
              </a:spcBef>
              <a:spcAft>
                <a:spcPts val="0"/>
              </a:spcAft>
              <a:buClr>
                <a:schemeClr val="accent2"/>
              </a:buClr>
              <a:buSzPts val="1400"/>
              <a:buFont typeface="Nunito"/>
              <a:buNone/>
              <a:defRPr sz="1400">
                <a:solidFill>
                  <a:schemeClr val="accent2"/>
                </a:solidFill>
                <a:latin typeface="Nunito"/>
                <a:ea typeface="Nunito"/>
                <a:cs typeface="Nunito"/>
                <a:sym typeface="Nunito"/>
              </a:defRPr>
            </a:lvl8pPr>
            <a:lvl9pPr lvl="8" rtl="0" algn="ctr">
              <a:spcBef>
                <a:spcPts val="1600"/>
              </a:spcBef>
              <a:spcAft>
                <a:spcPts val="1600"/>
              </a:spcAft>
              <a:buClr>
                <a:schemeClr val="accent2"/>
              </a:buClr>
              <a:buSzPts val="1400"/>
              <a:buFont typeface="Nunito"/>
              <a:buNone/>
              <a:defRPr sz="1400">
                <a:solidFill>
                  <a:schemeClr val="accent2"/>
                </a:solidFill>
                <a:latin typeface="Nunito"/>
                <a:ea typeface="Nunito"/>
                <a:cs typeface="Nunito"/>
                <a:sym typeface="Nunito"/>
              </a:defRPr>
            </a:lvl9pPr>
          </a:lstStyle>
          <a:p/>
        </p:txBody>
      </p:sp>
      <p:grpSp>
        <p:nvGrpSpPr>
          <p:cNvPr id="2224" name="Google Shape;2224;p24"/>
          <p:cNvGrpSpPr/>
          <p:nvPr/>
        </p:nvGrpSpPr>
        <p:grpSpPr>
          <a:xfrm>
            <a:off x="399776" y="4454821"/>
            <a:ext cx="308365" cy="307514"/>
            <a:chOff x="2601030" y="2721166"/>
            <a:chExt cx="358773" cy="357783"/>
          </a:xfrm>
        </p:grpSpPr>
        <p:sp>
          <p:nvSpPr>
            <p:cNvPr id="2225" name="Google Shape;2225;p2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24"/>
          <p:cNvGrpSpPr/>
          <p:nvPr/>
        </p:nvGrpSpPr>
        <p:grpSpPr>
          <a:xfrm>
            <a:off x="8583181" y="4608583"/>
            <a:ext cx="200704" cy="200674"/>
            <a:chOff x="6886110" y="773687"/>
            <a:chExt cx="249074" cy="249037"/>
          </a:xfrm>
        </p:grpSpPr>
        <p:sp>
          <p:nvSpPr>
            <p:cNvPr id="2234" name="Google Shape;2234;p24"/>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4"/>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4"/>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4"/>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4"/>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4"/>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4"/>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4"/>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p24"/>
          <p:cNvGrpSpPr/>
          <p:nvPr/>
        </p:nvGrpSpPr>
        <p:grpSpPr>
          <a:xfrm>
            <a:off x="8103704" y="558858"/>
            <a:ext cx="717273" cy="750784"/>
            <a:chOff x="3153626" y="-2653955"/>
            <a:chExt cx="834426" cy="873411"/>
          </a:xfrm>
        </p:grpSpPr>
        <p:sp>
          <p:nvSpPr>
            <p:cNvPr id="2243" name="Google Shape;2243;p24"/>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4"/>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4"/>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4"/>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4"/>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4"/>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4"/>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0" name="Google Shape;2250;p24"/>
          <p:cNvGrpSpPr/>
          <p:nvPr/>
        </p:nvGrpSpPr>
        <p:grpSpPr>
          <a:xfrm>
            <a:off x="8713769" y="1439294"/>
            <a:ext cx="166649" cy="167500"/>
            <a:chOff x="3407917" y="-1400250"/>
            <a:chExt cx="193891" cy="194881"/>
          </a:xfrm>
        </p:grpSpPr>
        <p:sp>
          <p:nvSpPr>
            <p:cNvPr id="2251" name="Google Shape;2251;p24"/>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4"/>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4"/>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4"/>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4"/>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4"/>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4"/>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4"/>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9" name="Google Shape;2259;p24"/>
          <p:cNvGrpSpPr/>
          <p:nvPr/>
        </p:nvGrpSpPr>
        <p:grpSpPr>
          <a:xfrm>
            <a:off x="7756252" y="169169"/>
            <a:ext cx="576312" cy="578897"/>
            <a:chOff x="1889565" y="-3382437"/>
            <a:chExt cx="670520" cy="673527"/>
          </a:xfrm>
        </p:grpSpPr>
        <p:sp>
          <p:nvSpPr>
            <p:cNvPr id="2260" name="Google Shape;2260;p2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5" name="Google Shape;2265;p24"/>
          <p:cNvGrpSpPr/>
          <p:nvPr/>
        </p:nvGrpSpPr>
        <p:grpSpPr>
          <a:xfrm>
            <a:off x="8698748" y="481864"/>
            <a:ext cx="196716" cy="249985"/>
            <a:chOff x="2079424" y="521748"/>
            <a:chExt cx="228873" cy="290850"/>
          </a:xfrm>
        </p:grpSpPr>
        <p:sp>
          <p:nvSpPr>
            <p:cNvPr id="2266" name="Google Shape;2266;p2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4"/>
          <p:cNvGrpSpPr/>
          <p:nvPr/>
        </p:nvGrpSpPr>
        <p:grpSpPr>
          <a:xfrm>
            <a:off x="7503345" y="254012"/>
            <a:ext cx="110824" cy="110824"/>
            <a:chOff x="794923" y="2795124"/>
            <a:chExt cx="128941" cy="128941"/>
          </a:xfrm>
        </p:grpSpPr>
        <p:sp>
          <p:nvSpPr>
            <p:cNvPr id="2270" name="Google Shape;2270;p2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2" name="Google Shape;2272;p24"/>
          <p:cNvGrpSpPr/>
          <p:nvPr/>
        </p:nvGrpSpPr>
        <p:grpSpPr>
          <a:xfrm rot="10800000">
            <a:off x="748901" y="225005"/>
            <a:ext cx="479293" cy="479293"/>
            <a:chOff x="3560335" y="-646412"/>
            <a:chExt cx="557642" cy="557642"/>
          </a:xfrm>
        </p:grpSpPr>
        <p:sp>
          <p:nvSpPr>
            <p:cNvPr id="2273" name="Google Shape;2273;p2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2" name="Google Shape;2282;p24"/>
          <p:cNvGrpSpPr/>
          <p:nvPr/>
        </p:nvGrpSpPr>
        <p:grpSpPr>
          <a:xfrm>
            <a:off x="367307" y="355950"/>
            <a:ext cx="545422" cy="666492"/>
            <a:chOff x="2859835" y="2776139"/>
            <a:chExt cx="634581" cy="775442"/>
          </a:xfrm>
        </p:grpSpPr>
        <p:sp>
          <p:nvSpPr>
            <p:cNvPr id="2283" name="Google Shape;2283;p24"/>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4"/>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4"/>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6" name="Google Shape;2286;p24"/>
          <p:cNvGrpSpPr/>
          <p:nvPr/>
        </p:nvGrpSpPr>
        <p:grpSpPr>
          <a:xfrm>
            <a:off x="278699" y="1142123"/>
            <a:ext cx="330676" cy="507632"/>
            <a:chOff x="1603769" y="107044"/>
            <a:chExt cx="384731" cy="590613"/>
          </a:xfrm>
        </p:grpSpPr>
        <p:sp>
          <p:nvSpPr>
            <p:cNvPr id="2287" name="Google Shape;2287;p24"/>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4"/>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4"/>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4"/>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4"/>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4"/>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4"/>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4" name="Google Shape;2294;p24"/>
          <p:cNvSpPr/>
          <p:nvPr/>
        </p:nvSpPr>
        <p:spPr>
          <a:xfrm>
            <a:off x="13899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5" name="Google Shape;2295;p24"/>
          <p:cNvGrpSpPr/>
          <p:nvPr/>
        </p:nvGrpSpPr>
        <p:grpSpPr>
          <a:xfrm>
            <a:off x="1045944" y="871518"/>
            <a:ext cx="158924" cy="202737"/>
            <a:chOff x="2947570" y="-1075969"/>
            <a:chExt cx="184903" cy="235878"/>
          </a:xfrm>
        </p:grpSpPr>
        <p:sp>
          <p:nvSpPr>
            <p:cNvPr id="2296" name="Google Shape;2296;p24"/>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4"/>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4"/>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1">
    <p:spTree>
      <p:nvGrpSpPr>
        <p:cNvPr id="2299" name="Shape 2299"/>
        <p:cNvGrpSpPr/>
        <p:nvPr/>
      </p:nvGrpSpPr>
      <p:grpSpPr>
        <a:xfrm>
          <a:off x="0" y="0"/>
          <a:ext cx="0" cy="0"/>
          <a:chOff x="0" y="0"/>
          <a:chExt cx="0" cy="0"/>
        </a:xfrm>
      </p:grpSpPr>
      <p:sp>
        <p:nvSpPr>
          <p:cNvPr id="2300" name="Google Shape;2300;p25"/>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5"/>
          <p:cNvSpPr txBox="1"/>
          <p:nvPr>
            <p:ph type="title"/>
          </p:nvPr>
        </p:nvSpPr>
        <p:spPr>
          <a:xfrm>
            <a:off x="2647650" y="539500"/>
            <a:ext cx="38487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
        <p:nvSpPr>
          <p:cNvPr id="2302" name="Google Shape;2302;p25"/>
          <p:cNvSpPr txBox="1"/>
          <p:nvPr>
            <p:ph idx="1" type="subTitle"/>
          </p:nvPr>
        </p:nvSpPr>
        <p:spPr>
          <a:xfrm>
            <a:off x="2514000" y="2802847"/>
            <a:ext cx="4116000" cy="883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2303" name="Google Shape;2303;p25"/>
          <p:cNvGrpSpPr/>
          <p:nvPr/>
        </p:nvGrpSpPr>
        <p:grpSpPr>
          <a:xfrm flipH="1" rot="1800071">
            <a:off x="593082" y="470357"/>
            <a:ext cx="717247" cy="750757"/>
            <a:chOff x="3153626" y="-2653955"/>
            <a:chExt cx="834426" cy="873411"/>
          </a:xfrm>
        </p:grpSpPr>
        <p:sp>
          <p:nvSpPr>
            <p:cNvPr id="2304" name="Google Shape;2304;p25"/>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5"/>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5"/>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5"/>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5"/>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5"/>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5"/>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1" name="Google Shape;2311;p25"/>
          <p:cNvSpPr/>
          <p:nvPr/>
        </p:nvSpPr>
        <p:spPr>
          <a:xfrm flipH="1" rot="5400000">
            <a:off x="673256" y="14009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2" name="Google Shape;2312;p25"/>
          <p:cNvGrpSpPr/>
          <p:nvPr/>
        </p:nvGrpSpPr>
        <p:grpSpPr>
          <a:xfrm flipH="1" rot="5400000">
            <a:off x="1967585" y="297035"/>
            <a:ext cx="166649" cy="167500"/>
            <a:chOff x="3407917" y="-1400250"/>
            <a:chExt cx="193891" cy="194881"/>
          </a:xfrm>
        </p:grpSpPr>
        <p:sp>
          <p:nvSpPr>
            <p:cNvPr id="2313" name="Google Shape;2313;p25"/>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5"/>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5"/>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5"/>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5"/>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5"/>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5"/>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5"/>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1" name="Google Shape;2321;p25"/>
          <p:cNvGrpSpPr/>
          <p:nvPr/>
        </p:nvGrpSpPr>
        <p:grpSpPr>
          <a:xfrm flipH="1" rot="5400000">
            <a:off x="290587" y="238798"/>
            <a:ext cx="576312" cy="578897"/>
            <a:chOff x="1889565" y="-3382437"/>
            <a:chExt cx="670520" cy="673527"/>
          </a:xfrm>
        </p:grpSpPr>
        <p:sp>
          <p:nvSpPr>
            <p:cNvPr id="2322" name="Google Shape;2322;p2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7" name="Google Shape;2327;p25"/>
          <p:cNvGrpSpPr/>
          <p:nvPr/>
        </p:nvGrpSpPr>
        <p:grpSpPr>
          <a:xfrm flipH="1" rot="5400000">
            <a:off x="1100232" y="132336"/>
            <a:ext cx="202705" cy="497323"/>
            <a:chOff x="6219428" y="3871144"/>
            <a:chExt cx="235841" cy="578619"/>
          </a:xfrm>
        </p:grpSpPr>
        <p:sp>
          <p:nvSpPr>
            <p:cNvPr id="2328" name="Google Shape;2328;p25"/>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5"/>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5"/>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25"/>
          <p:cNvGrpSpPr/>
          <p:nvPr/>
        </p:nvGrpSpPr>
        <p:grpSpPr>
          <a:xfrm flipH="1" rot="5400000">
            <a:off x="1458946" y="491242"/>
            <a:ext cx="196716" cy="249985"/>
            <a:chOff x="2079424" y="521748"/>
            <a:chExt cx="228873" cy="290850"/>
          </a:xfrm>
        </p:grpSpPr>
        <p:sp>
          <p:nvSpPr>
            <p:cNvPr id="2332" name="Google Shape;2332;p25"/>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5"/>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5"/>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25"/>
          <p:cNvGrpSpPr/>
          <p:nvPr/>
        </p:nvGrpSpPr>
        <p:grpSpPr>
          <a:xfrm flipH="1" rot="10800000">
            <a:off x="258244" y="1112553"/>
            <a:ext cx="479293" cy="479293"/>
            <a:chOff x="3560335" y="-646412"/>
            <a:chExt cx="557642" cy="557642"/>
          </a:xfrm>
        </p:grpSpPr>
        <p:sp>
          <p:nvSpPr>
            <p:cNvPr id="2336" name="Google Shape;2336;p2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5" name="Google Shape;2345;p25"/>
          <p:cNvGrpSpPr/>
          <p:nvPr/>
        </p:nvGrpSpPr>
        <p:grpSpPr>
          <a:xfrm flipH="1" rot="5400000">
            <a:off x="1253675" y="855659"/>
            <a:ext cx="110824" cy="110824"/>
            <a:chOff x="794923" y="2795124"/>
            <a:chExt cx="128941" cy="128941"/>
          </a:xfrm>
        </p:grpSpPr>
        <p:sp>
          <p:nvSpPr>
            <p:cNvPr id="2346" name="Google Shape;2346;p2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25"/>
          <p:cNvGrpSpPr/>
          <p:nvPr/>
        </p:nvGrpSpPr>
        <p:grpSpPr>
          <a:xfrm flipH="1">
            <a:off x="8208550" y="4089750"/>
            <a:ext cx="545422" cy="666492"/>
            <a:chOff x="2859835" y="2776139"/>
            <a:chExt cx="634581" cy="775442"/>
          </a:xfrm>
        </p:grpSpPr>
        <p:sp>
          <p:nvSpPr>
            <p:cNvPr id="2349" name="Google Shape;2349;p25"/>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5"/>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5"/>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25"/>
          <p:cNvGrpSpPr/>
          <p:nvPr/>
        </p:nvGrpSpPr>
        <p:grpSpPr>
          <a:xfrm flipH="1">
            <a:off x="7952960" y="3980479"/>
            <a:ext cx="330676" cy="507632"/>
            <a:chOff x="1603769" y="107044"/>
            <a:chExt cx="384731" cy="590613"/>
          </a:xfrm>
        </p:grpSpPr>
        <p:sp>
          <p:nvSpPr>
            <p:cNvPr id="2353" name="Google Shape;2353;p25"/>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5"/>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5"/>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5"/>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5"/>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5"/>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5"/>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0" name="Google Shape;2360;p25"/>
          <p:cNvSpPr/>
          <p:nvPr/>
        </p:nvSpPr>
        <p:spPr>
          <a:xfrm flipH="1">
            <a:off x="7672877" y="39804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1"/>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1" name="Google Shape;2361;p25"/>
          <p:cNvGrpSpPr/>
          <p:nvPr/>
        </p:nvGrpSpPr>
        <p:grpSpPr>
          <a:xfrm flipH="1">
            <a:off x="8661046" y="4245559"/>
            <a:ext cx="110824" cy="110824"/>
            <a:chOff x="794923" y="2795124"/>
            <a:chExt cx="128941" cy="128941"/>
          </a:xfrm>
        </p:grpSpPr>
        <p:sp>
          <p:nvSpPr>
            <p:cNvPr id="2362" name="Google Shape;2362;p2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4" name="Google Shape;2364;p25"/>
          <p:cNvGrpSpPr/>
          <p:nvPr/>
        </p:nvGrpSpPr>
        <p:grpSpPr>
          <a:xfrm flipH="1">
            <a:off x="7376257" y="4381548"/>
            <a:ext cx="479293" cy="479293"/>
            <a:chOff x="3560335" y="-646412"/>
            <a:chExt cx="557642" cy="557642"/>
          </a:xfrm>
        </p:grpSpPr>
        <p:sp>
          <p:nvSpPr>
            <p:cNvPr id="2365" name="Google Shape;2365;p2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4" name="Google Shape;2374;p25"/>
          <p:cNvGrpSpPr/>
          <p:nvPr/>
        </p:nvGrpSpPr>
        <p:grpSpPr>
          <a:xfrm flipH="1" rot="5400000">
            <a:off x="8269300" y="3225838"/>
            <a:ext cx="576312" cy="578897"/>
            <a:chOff x="1889565" y="-3382437"/>
            <a:chExt cx="670520" cy="673527"/>
          </a:xfrm>
        </p:grpSpPr>
        <p:sp>
          <p:nvSpPr>
            <p:cNvPr id="2375" name="Google Shape;2375;p2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0" name="Google Shape;2380;p25"/>
          <p:cNvGrpSpPr/>
          <p:nvPr/>
        </p:nvGrpSpPr>
        <p:grpSpPr>
          <a:xfrm>
            <a:off x="8330431" y="439171"/>
            <a:ext cx="200704" cy="200674"/>
            <a:chOff x="6886110" y="773687"/>
            <a:chExt cx="249074" cy="249037"/>
          </a:xfrm>
        </p:grpSpPr>
        <p:sp>
          <p:nvSpPr>
            <p:cNvPr id="2381" name="Google Shape;2381;p25"/>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5"/>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5"/>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5"/>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5"/>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5"/>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5"/>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5"/>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9" name="Google Shape;2389;p25"/>
          <p:cNvGrpSpPr/>
          <p:nvPr/>
        </p:nvGrpSpPr>
        <p:grpSpPr>
          <a:xfrm>
            <a:off x="559039" y="4454821"/>
            <a:ext cx="308365" cy="307514"/>
            <a:chOff x="2601030" y="2721166"/>
            <a:chExt cx="358773" cy="357783"/>
          </a:xfrm>
        </p:grpSpPr>
        <p:sp>
          <p:nvSpPr>
            <p:cNvPr id="2390" name="Google Shape;2390;p25"/>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5"/>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5"/>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5"/>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5"/>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5"/>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5"/>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5"/>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2398" name="Shape 2398"/>
        <p:cNvGrpSpPr/>
        <p:nvPr/>
      </p:nvGrpSpPr>
      <p:grpSpPr>
        <a:xfrm>
          <a:off x="0" y="0"/>
          <a:ext cx="0" cy="0"/>
          <a:chOff x="0" y="0"/>
          <a:chExt cx="0" cy="0"/>
        </a:xfrm>
      </p:grpSpPr>
      <p:sp>
        <p:nvSpPr>
          <p:cNvPr id="2399" name="Google Shape;2399;p2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6"/>
          <p:cNvSpPr txBox="1"/>
          <p:nvPr>
            <p:ph idx="1" type="subTitle"/>
          </p:nvPr>
        </p:nvSpPr>
        <p:spPr>
          <a:xfrm>
            <a:off x="2857500" y="1688238"/>
            <a:ext cx="3429000" cy="1248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2401" name="Google Shape;2401;p26"/>
          <p:cNvSpPr txBox="1"/>
          <p:nvPr>
            <p:ph type="ctrTitle"/>
          </p:nvPr>
        </p:nvSpPr>
        <p:spPr>
          <a:xfrm>
            <a:off x="2413050" y="539499"/>
            <a:ext cx="4317900" cy="106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5200"/>
              <a:buNone/>
              <a:defRPr sz="7200">
                <a:solidFill>
                  <a:schemeClr val="accent3"/>
                </a:solidFill>
              </a:defRPr>
            </a:lvl1pPr>
            <a:lvl2pPr lvl="1" rtl="0" algn="ctr">
              <a:lnSpc>
                <a:spcPct val="70000"/>
              </a:lnSpc>
              <a:spcBef>
                <a:spcPts val="0"/>
              </a:spcBef>
              <a:spcAft>
                <a:spcPts val="0"/>
              </a:spcAft>
              <a:buClr>
                <a:schemeClr val="accent3"/>
              </a:buClr>
              <a:buSzPts val="5200"/>
              <a:buNone/>
              <a:defRPr sz="5200">
                <a:solidFill>
                  <a:schemeClr val="accent3"/>
                </a:solidFill>
              </a:defRPr>
            </a:lvl2pPr>
            <a:lvl3pPr lvl="2" rtl="0" algn="ctr">
              <a:lnSpc>
                <a:spcPct val="70000"/>
              </a:lnSpc>
              <a:spcBef>
                <a:spcPts val="0"/>
              </a:spcBef>
              <a:spcAft>
                <a:spcPts val="0"/>
              </a:spcAft>
              <a:buClr>
                <a:schemeClr val="accent3"/>
              </a:buClr>
              <a:buSzPts val="5200"/>
              <a:buNone/>
              <a:defRPr sz="5200">
                <a:solidFill>
                  <a:schemeClr val="accent3"/>
                </a:solidFill>
              </a:defRPr>
            </a:lvl3pPr>
            <a:lvl4pPr lvl="3" rtl="0" algn="ctr">
              <a:lnSpc>
                <a:spcPct val="70000"/>
              </a:lnSpc>
              <a:spcBef>
                <a:spcPts val="0"/>
              </a:spcBef>
              <a:spcAft>
                <a:spcPts val="0"/>
              </a:spcAft>
              <a:buClr>
                <a:schemeClr val="accent3"/>
              </a:buClr>
              <a:buSzPts val="5200"/>
              <a:buNone/>
              <a:defRPr sz="5200">
                <a:solidFill>
                  <a:schemeClr val="accent3"/>
                </a:solidFill>
              </a:defRPr>
            </a:lvl4pPr>
            <a:lvl5pPr lvl="4" rtl="0" algn="ctr">
              <a:lnSpc>
                <a:spcPct val="70000"/>
              </a:lnSpc>
              <a:spcBef>
                <a:spcPts val="0"/>
              </a:spcBef>
              <a:spcAft>
                <a:spcPts val="0"/>
              </a:spcAft>
              <a:buClr>
                <a:schemeClr val="accent3"/>
              </a:buClr>
              <a:buSzPts val="5200"/>
              <a:buNone/>
              <a:defRPr sz="5200">
                <a:solidFill>
                  <a:schemeClr val="accent3"/>
                </a:solidFill>
              </a:defRPr>
            </a:lvl5pPr>
            <a:lvl6pPr lvl="5" rtl="0" algn="ctr">
              <a:lnSpc>
                <a:spcPct val="70000"/>
              </a:lnSpc>
              <a:spcBef>
                <a:spcPts val="0"/>
              </a:spcBef>
              <a:spcAft>
                <a:spcPts val="0"/>
              </a:spcAft>
              <a:buClr>
                <a:schemeClr val="accent3"/>
              </a:buClr>
              <a:buSzPts val="5200"/>
              <a:buNone/>
              <a:defRPr sz="5200">
                <a:solidFill>
                  <a:schemeClr val="accent3"/>
                </a:solidFill>
              </a:defRPr>
            </a:lvl6pPr>
            <a:lvl7pPr lvl="6" rtl="0" algn="ctr">
              <a:lnSpc>
                <a:spcPct val="70000"/>
              </a:lnSpc>
              <a:spcBef>
                <a:spcPts val="0"/>
              </a:spcBef>
              <a:spcAft>
                <a:spcPts val="0"/>
              </a:spcAft>
              <a:buClr>
                <a:schemeClr val="accent3"/>
              </a:buClr>
              <a:buSzPts val="5200"/>
              <a:buNone/>
              <a:defRPr sz="5200">
                <a:solidFill>
                  <a:schemeClr val="accent3"/>
                </a:solidFill>
              </a:defRPr>
            </a:lvl7pPr>
            <a:lvl8pPr lvl="7" rtl="0" algn="ctr">
              <a:lnSpc>
                <a:spcPct val="70000"/>
              </a:lnSpc>
              <a:spcBef>
                <a:spcPts val="0"/>
              </a:spcBef>
              <a:spcAft>
                <a:spcPts val="0"/>
              </a:spcAft>
              <a:buClr>
                <a:schemeClr val="accent3"/>
              </a:buClr>
              <a:buSzPts val="5200"/>
              <a:buNone/>
              <a:defRPr sz="5200">
                <a:solidFill>
                  <a:schemeClr val="accent3"/>
                </a:solidFill>
              </a:defRPr>
            </a:lvl8pPr>
            <a:lvl9pPr lvl="8" rtl="0" algn="ctr">
              <a:lnSpc>
                <a:spcPct val="70000"/>
              </a:lnSpc>
              <a:spcBef>
                <a:spcPts val="0"/>
              </a:spcBef>
              <a:spcAft>
                <a:spcPts val="0"/>
              </a:spcAft>
              <a:buClr>
                <a:schemeClr val="accent3"/>
              </a:buClr>
              <a:buSzPts val="5200"/>
              <a:buNone/>
              <a:defRPr sz="5200">
                <a:solidFill>
                  <a:schemeClr val="accent3"/>
                </a:solidFill>
              </a:defRPr>
            </a:lvl9pPr>
          </a:lstStyle>
          <a:p/>
        </p:txBody>
      </p:sp>
      <p:sp>
        <p:nvSpPr>
          <p:cNvPr id="2402" name="Google Shape;2402;p26"/>
          <p:cNvSpPr txBox="1"/>
          <p:nvPr/>
        </p:nvSpPr>
        <p:spPr>
          <a:xfrm>
            <a:off x="2875650" y="3751013"/>
            <a:ext cx="3392700" cy="61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latin typeface="Nunito"/>
                <a:ea typeface="Nunito"/>
                <a:cs typeface="Nunito"/>
                <a:sym typeface="Nunito"/>
              </a:rPr>
              <a:t>CREDITS</a:t>
            </a:r>
            <a:r>
              <a:rPr lang="en" sz="1200">
                <a:solidFill>
                  <a:schemeClr val="accent2"/>
                </a:solidFill>
                <a:latin typeface="Nunito"/>
                <a:ea typeface="Nunito"/>
                <a:cs typeface="Nunito"/>
                <a:sym typeface="Nunito"/>
              </a:rPr>
              <a:t>: This presentation template was created by </a:t>
            </a:r>
            <a:r>
              <a:rPr b="1" lang="en" sz="1200">
                <a:solidFill>
                  <a:schemeClr val="accent2"/>
                </a:solidFill>
                <a:uFill>
                  <a:noFill/>
                </a:uFill>
                <a:latin typeface="Nunito"/>
                <a:ea typeface="Nunito"/>
                <a:cs typeface="Nunito"/>
                <a:sym typeface="Nunito"/>
                <a:hlinkClick r:id="rId2">
                  <a:extLst>
                    <a:ext uri="{A12FA001-AC4F-418D-AE19-62706E023703}">
                      <ahyp:hlinkClr val="tx"/>
                    </a:ext>
                  </a:extLst>
                </a:hlinkClick>
              </a:rPr>
              <a:t>Slidesgo</a:t>
            </a:r>
            <a:r>
              <a:rPr lang="en" sz="1200">
                <a:solidFill>
                  <a:schemeClr val="accent2"/>
                </a:solidFill>
                <a:latin typeface="Nunito"/>
                <a:ea typeface="Nunito"/>
                <a:cs typeface="Nunito"/>
                <a:sym typeface="Nunito"/>
              </a:rPr>
              <a:t>, including icons by </a:t>
            </a:r>
            <a:r>
              <a:rPr b="1" lang="en" sz="1200">
                <a:solidFill>
                  <a:schemeClr val="accent2"/>
                </a:solidFill>
                <a:uFill>
                  <a:noFill/>
                </a:uFill>
                <a:latin typeface="Nunito"/>
                <a:ea typeface="Nunito"/>
                <a:cs typeface="Nunito"/>
                <a:sym typeface="Nunito"/>
                <a:hlinkClick r:id="rId3">
                  <a:extLst>
                    <a:ext uri="{A12FA001-AC4F-418D-AE19-62706E023703}">
                      <ahyp:hlinkClr val="tx"/>
                    </a:ext>
                  </a:extLst>
                </a:hlinkClick>
              </a:rPr>
              <a:t>Flaticon</a:t>
            </a:r>
            <a:r>
              <a:rPr lang="en" sz="1200">
                <a:solidFill>
                  <a:schemeClr val="accent2"/>
                </a:solidFill>
                <a:latin typeface="Nunito"/>
                <a:ea typeface="Nunito"/>
                <a:cs typeface="Nunito"/>
                <a:sym typeface="Nunito"/>
              </a:rPr>
              <a:t>, and infographics &amp; images by </a:t>
            </a:r>
            <a:r>
              <a:rPr b="1" lang="en" sz="1200">
                <a:solidFill>
                  <a:schemeClr val="accent2"/>
                </a:solidFill>
                <a:uFill>
                  <a:noFill/>
                </a:uFill>
                <a:latin typeface="Nunito"/>
                <a:ea typeface="Nunito"/>
                <a:cs typeface="Nunito"/>
                <a:sym typeface="Nunito"/>
                <a:hlinkClick r:id="rId4">
                  <a:extLst>
                    <a:ext uri="{A12FA001-AC4F-418D-AE19-62706E023703}">
                      <ahyp:hlinkClr val="tx"/>
                    </a:ext>
                  </a:extLst>
                </a:hlinkClick>
              </a:rPr>
              <a:t>Freepik</a:t>
            </a:r>
            <a:endParaRPr b="1" sz="1200">
              <a:solidFill>
                <a:schemeClr val="accent2"/>
              </a:solidFill>
              <a:latin typeface="Nunito"/>
              <a:ea typeface="Nunito"/>
              <a:cs typeface="Nunito"/>
              <a:sym typeface="Nunito"/>
            </a:endParaRPr>
          </a:p>
        </p:txBody>
      </p:sp>
      <p:grpSp>
        <p:nvGrpSpPr>
          <p:cNvPr id="2403" name="Google Shape;2403;p26"/>
          <p:cNvGrpSpPr/>
          <p:nvPr/>
        </p:nvGrpSpPr>
        <p:grpSpPr>
          <a:xfrm>
            <a:off x="771271" y="3950636"/>
            <a:ext cx="750503" cy="917365"/>
            <a:chOff x="794919" y="4014442"/>
            <a:chExt cx="750503" cy="917365"/>
          </a:xfrm>
        </p:grpSpPr>
        <p:sp>
          <p:nvSpPr>
            <p:cNvPr id="2404" name="Google Shape;2404;p26"/>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6"/>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6"/>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7" name="Google Shape;2407;p26"/>
          <p:cNvGrpSpPr/>
          <p:nvPr/>
        </p:nvGrpSpPr>
        <p:grpSpPr>
          <a:xfrm>
            <a:off x="755107" y="3481874"/>
            <a:ext cx="210867" cy="780480"/>
            <a:chOff x="2419167" y="1286206"/>
            <a:chExt cx="210867" cy="780480"/>
          </a:xfrm>
        </p:grpSpPr>
        <p:sp>
          <p:nvSpPr>
            <p:cNvPr id="2408" name="Google Shape;2408;p26"/>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6"/>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6"/>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6"/>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6"/>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6"/>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6"/>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6"/>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6"/>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6"/>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6"/>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6"/>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6"/>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6"/>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6"/>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3" name="Google Shape;2423;p26"/>
          <p:cNvGrpSpPr/>
          <p:nvPr/>
        </p:nvGrpSpPr>
        <p:grpSpPr>
          <a:xfrm>
            <a:off x="295424" y="4168520"/>
            <a:ext cx="509674" cy="559624"/>
            <a:chOff x="1693693" y="-2602979"/>
            <a:chExt cx="509674" cy="559624"/>
          </a:xfrm>
        </p:grpSpPr>
        <p:sp>
          <p:nvSpPr>
            <p:cNvPr id="2424" name="Google Shape;2424;p26"/>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6"/>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6"/>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6"/>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6"/>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6"/>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6"/>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6"/>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6"/>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3" name="Google Shape;2433;p26"/>
          <p:cNvGrpSpPr/>
          <p:nvPr/>
        </p:nvGrpSpPr>
        <p:grpSpPr>
          <a:xfrm flipH="1">
            <a:off x="1030668" y="315013"/>
            <a:ext cx="606514" cy="741056"/>
            <a:chOff x="6180225" y="405175"/>
            <a:chExt cx="606514" cy="741056"/>
          </a:xfrm>
        </p:grpSpPr>
        <p:sp>
          <p:nvSpPr>
            <p:cNvPr id="2434" name="Google Shape;2434;p26"/>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6"/>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6"/>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7" name="Google Shape;2437;p26"/>
          <p:cNvGrpSpPr/>
          <p:nvPr/>
        </p:nvGrpSpPr>
        <p:grpSpPr>
          <a:xfrm>
            <a:off x="300421" y="2848081"/>
            <a:ext cx="457673" cy="400720"/>
            <a:chOff x="299281" y="2848081"/>
            <a:chExt cx="457673" cy="400720"/>
          </a:xfrm>
        </p:grpSpPr>
        <p:sp>
          <p:nvSpPr>
            <p:cNvPr id="2438" name="Google Shape;2438;p26"/>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6"/>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0" name="Google Shape;2440;p26"/>
          <p:cNvGrpSpPr/>
          <p:nvPr/>
        </p:nvGrpSpPr>
        <p:grpSpPr>
          <a:xfrm>
            <a:off x="796063" y="2795124"/>
            <a:ext cx="128941" cy="128941"/>
            <a:chOff x="794923" y="2795124"/>
            <a:chExt cx="128941" cy="128941"/>
          </a:xfrm>
        </p:grpSpPr>
        <p:sp>
          <p:nvSpPr>
            <p:cNvPr id="2441" name="Google Shape;2441;p2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26"/>
          <p:cNvGrpSpPr/>
          <p:nvPr/>
        </p:nvGrpSpPr>
        <p:grpSpPr>
          <a:xfrm>
            <a:off x="1905060" y="388587"/>
            <a:ext cx="302661" cy="301826"/>
            <a:chOff x="2601030" y="2721166"/>
            <a:chExt cx="358773" cy="357783"/>
          </a:xfrm>
        </p:grpSpPr>
        <p:sp>
          <p:nvSpPr>
            <p:cNvPr id="2444" name="Google Shape;2444;p26"/>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6"/>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6"/>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6"/>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6"/>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6"/>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6"/>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6"/>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2" name="Google Shape;2452;p26"/>
          <p:cNvGrpSpPr/>
          <p:nvPr/>
        </p:nvGrpSpPr>
        <p:grpSpPr>
          <a:xfrm flipH="1">
            <a:off x="263381" y="244061"/>
            <a:ext cx="798796" cy="813307"/>
            <a:chOff x="3411440" y="2423377"/>
            <a:chExt cx="991309" cy="1009316"/>
          </a:xfrm>
        </p:grpSpPr>
        <p:sp>
          <p:nvSpPr>
            <p:cNvPr id="2453" name="Google Shape;2453;p26"/>
            <p:cNvSpPr/>
            <p:nvPr/>
          </p:nvSpPr>
          <p:spPr>
            <a:xfrm>
              <a:off x="3411440" y="2423377"/>
              <a:ext cx="585623" cy="591601"/>
            </a:xfrm>
            <a:custGeom>
              <a:rect b="b" l="l" r="r" t="t"/>
              <a:pathLst>
                <a:path extrusionOk="0" fill="none" h="16132" w="15969">
                  <a:moveTo>
                    <a:pt x="15941" y="7930"/>
                  </a:moveTo>
                  <a:cubicBezTo>
                    <a:pt x="15941" y="12344"/>
                    <a:pt x="12399" y="15941"/>
                    <a:pt x="7985" y="16023"/>
                  </a:cubicBezTo>
                  <a:cubicBezTo>
                    <a:pt x="3598" y="16132"/>
                    <a:pt x="1" y="12589"/>
                    <a:pt x="1" y="8202"/>
                  </a:cubicBezTo>
                  <a:cubicBezTo>
                    <a:pt x="28" y="3788"/>
                    <a:pt x="3570" y="192"/>
                    <a:pt x="7985" y="110"/>
                  </a:cubicBezTo>
                  <a:cubicBezTo>
                    <a:pt x="12371" y="1"/>
                    <a:pt x="15968" y="3543"/>
                    <a:pt x="15941" y="793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6"/>
            <p:cNvSpPr/>
            <p:nvPr/>
          </p:nvSpPr>
          <p:spPr>
            <a:xfrm>
              <a:off x="3704241" y="2524303"/>
              <a:ext cx="192897" cy="191907"/>
            </a:xfrm>
            <a:custGeom>
              <a:rect b="b" l="l" r="r" t="t"/>
              <a:pathLst>
                <a:path extrusionOk="0" fill="none" h="5233" w="5260">
                  <a:moveTo>
                    <a:pt x="1" y="55"/>
                  </a:moveTo>
                  <a:cubicBezTo>
                    <a:pt x="2889" y="1"/>
                    <a:pt x="5259" y="2317"/>
                    <a:pt x="5259" y="5232"/>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6"/>
            <p:cNvSpPr/>
            <p:nvPr/>
          </p:nvSpPr>
          <p:spPr>
            <a:xfrm>
              <a:off x="3959048" y="2992990"/>
              <a:ext cx="443701" cy="439703"/>
            </a:xfrm>
            <a:custGeom>
              <a:rect b="b" l="l" r="r" t="t"/>
              <a:pathLst>
                <a:path extrusionOk="0" fill="none" h="11990" w="12099">
                  <a:moveTo>
                    <a:pt x="11881" y="9428"/>
                  </a:moveTo>
                  <a:cubicBezTo>
                    <a:pt x="12099" y="9619"/>
                    <a:pt x="12099" y="9973"/>
                    <a:pt x="11881" y="10191"/>
                  </a:cubicBezTo>
                  <a:lnTo>
                    <a:pt x="10328" y="11771"/>
                  </a:lnTo>
                  <a:cubicBezTo>
                    <a:pt x="10137" y="11989"/>
                    <a:pt x="9783" y="11989"/>
                    <a:pt x="9565" y="11771"/>
                  </a:cubicBezTo>
                  <a:lnTo>
                    <a:pt x="219" y="2562"/>
                  </a:lnTo>
                  <a:cubicBezTo>
                    <a:pt x="1" y="2371"/>
                    <a:pt x="1" y="2017"/>
                    <a:pt x="219" y="1799"/>
                  </a:cubicBezTo>
                  <a:lnTo>
                    <a:pt x="1772" y="218"/>
                  </a:lnTo>
                  <a:cubicBezTo>
                    <a:pt x="1963" y="0"/>
                    <a:pt x="2317" y="0"/>
                    <a:pt x="2535" y="218"/>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6"/>
            <p:cNvSpPr/>
            <p:nvPr/>
          </p:nvSpPr>
          <p:spPr>
            <a:xfrm>
              <a:off x="3897107" y="2935009"/>
              <a:ext cx="93955" cy="91975"/>
            </a:xfrm>
            <a:custGeom>
              <a:rect b="b" l="l" r="r" t="t"/>
              <a:pathLst>
                <a:path extrusionOk="0" fill="none" h="2508" w="2562">
                  <a:moveTo>
                    <a:pt x="2562" y="2508"/>
                  </a:moveTo>
                  <a:lnTo>
                    <a:pt x="0"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7" name="Google Shape;2457;p26"/>
          <p:cNvGrpSpPr/>
          <p:nvPr/>
        </p:nvGrpSpPr>
        <p:grpSpPr>
          <a:xfrm flipH="1">
            <a:off x="287634" y="1726737"/>
            <a:ext cx="184903" cy="235878"/>
            <a:chOff x="2947570" y="-1075969"/>
            <a:chExt cx="184903" cy="235878"/>
          </a:xfrm>
        </p:grpSpPr>
        <p:sp>
          <p:nvSpPr>
            <p:cNvPr id="2458" name="Google Shape;2458;p2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1" name="Google Shape;2461;p26"/>
          <p:cNvGrpSpPr/>
          <p:nvPr/>
        </p:nvGrpSpPr>
        <p:grpSpPr>
          <a:xfrm>
            <a:off x="1130042" y="1264814"/>
            <a:ext cx="187263" cy="187264"/>
            <a:chOff x="1447449" y="4268259"/>
            <a:chExt cx="217875" cy="217875"/>
          </a:xfrm>
        </p:grpSpPr>
        <p:sp>
          <p:nvSpPr>
            <p:cNvPr id="2462" name="Google Shape;2462;p26"/>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6"/>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6"/>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6"/>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6"/>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6"/>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6"/>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6"/>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0" name="Google Shape;2470;p26"/>
          <p:cNvSpPr/>
          <p:nvPr/>
        </p:nvSpPr>
        <p:spPr>
          <a:xfrm>
            <a:off x="1630891" y="4714790"/>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1" name="Google Shape;2471;p26"/>
          <p:cNvGrpSpPr/>
          <p:nvPr/>
        </p:nvGrpSpPr>
        <p:grpSpPr>
          <a:xfrm>
            <a:off x="428145" y="1038355"/>
            <a:ext cx="576312" cy="578897"/>
            <a:chOff x="1889565" y="-3382437"/>
            <a:chExt cx="670520" cy="673527"/>
          </a:xfrm>
        </p:grpSpPr>
        <p:sp>
          <p:nvSpPr>
            <p:cNvPr id="2472" name="Google Shape;2472;p26"/>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6"/>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6"/>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6"/>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6"/>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26"/>
          <p:cNvGrpSpPr/>
          <p:nvPr/>
        </p:nvGrpSpPr>
        <p:grpSpPr>
          <a:xfrm flipH="1">
            <a:off x="448759" y="3585837"/>
            <a:ext cx="184903" cy="235878"/>
            <a:chOff x="2947570" y="-1075969"/>
            <a:chExt cx="184903" cy="235878"/>
          </a:xfrm>
        </p:grpSpPr>
        <p:sp>
          <p:nvSpPr>
            <p:cNvPr id="2478" name="Google Shape;2478;p2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26"/>
          <p:cNvGrpSpPr/>
          <p:nvPr/>
        </p:nvGrpSpPr>
        <p:grpSpPr>
          <a:xfrm>
            <a:off x="8371552" y="237156"/>
            <a:ext cx="511655" cy="625155"/>
            <a:chOff x="6180225" y="405175"/>
            <a:chExt cx="606514" cy="741056"/>
          </a:xfrm>
        </p:grpSpPr>
        <p:sp>
          <p:nvSpPr>
            <p:cNvPr id="2482" name="Google Shape;2482;p26"/>
            <p:cNvSpPr/>
            <p:nvPr/>
          </p:nvSpPr>
          <p:spPr>
            <a:xfrm>
              <a:off x="6180225" y="472428"/>
              <a:ext cx="606514" cy="673802"/>
            </a:xfrm>
            <a:custGeom>
              <a:rect b="b" l="l" r="r" t="t"/>
              <a:pathLst>
                <a:path extrusionOk="0" fill="none" h="18285" w="16459">
                  <a:moveTo>
                    <a:pt x="10055" y="1"/>
                  </a:moveTo>
                  <a:lnTo>
                    <a:pt x="10055" y="6186"/>
                  </a:lnTo>
                  <a:cubicBezTo>
                    <a:pt x="10055" y="6186"/>
                    <a:pt x="14224" y="12562"/>
                    <a:pt x="14987" y="13843"/>
                  </a:cubicBezTo>
                  <a:cubicBezTo>
                    <a:pt x="15777" y="15123"/>
                    <a:pt x="16458" y="16159"/>
                    <a:pt x="16458" y="16758"/>
                  </a:cubicBezTo>
                  <a:cubicBezTo>
                    <a:pt x="16458" y="17412"/>
                    <a:pt x="16213" y="18012"/>
                    <a:pt x="14905" y="18012"/>
                  </a:cubicBezTo>
                  <a:lnTo>
                    <a:pt x="8229" y="18148"/>
                  </a:lnTo>
                  <a:lnTo>
                    <a:pt x="1554" y="18257"/>
                  </a:lnTo>
                  <a:cubicBezTo>
                    <a:pt x="246" y="18284"/>
                    <a:pt x="0" y="17685"/>
                    <a:pt x="0" y="17058"/>
                  </a:cubicBezTo>
                  <a:cubicBezTo>
                    <a:pt x="0" y="16459"/>
                    <a:pt x="682" y="15450"/>
                    <a:pt x="1472" y="14088"/>
                  </a:cubicBezTo>
                  <a:cubicBezTo>
                    <a:pt x="2262" y="12726"/>
                    <a:pt x="6431" y="6268"/>
                    <a:pt x="6431" y="6268"/>
                  </a:cubicBezTo>
                  <a:lnTo>
                    <a:pt x="6431" y="8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6"/>
            <p:cNvSpPr/>
            <p:nvPr/>
          </p:nvSpPr>
          <p:spPr>
            <a:xfrm>
              <a:off x="6319781" y="860030"/>
              <a:ext cx="327375" cy="6043"/>
            </a:xfrm>
            <a:custGeom>
              <a:rect b="b" l="l" r="r" t="t"/>
              <a:pathLst>
                <a:path extrusionOk="0" fill="none" h="164" w="8884">
                  <a:moveTo>
                    <a:pt x="1" y="164"/>
                  </a:moveTo>
                  <a:lnTo>
                    <a:pt x="888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6"/>
            <p:cNvSpPr/>
            <p:nvPr/>
          </p:nvSpPr>
          <p:spPr>
            <a:xfrm>
              <a:off x="6374026" y="405175"/>
              <a:ext cx="219921" cy="62277"/>
            </a:xfrm>
            <a:custGeom>
              <a:rect b="b" l="l" r="r" t="t"/>
              <a:pathLst>
                <a:path extrusionOk="0" fill="none" h="1690" w="5968">
                  <a:moveTo>
                    <a:pt x="5968" y="790"/>
                  </a:moveTo>
                  <a:cubicBezTo>
                    <a:pt x="5940" y="1226"/>
                    <a:pt x="5586" y="1608"/>
                    <a:pt x="5150" y="1608"/>
                  </a:cubicBezTo>
                  <a:lnTo>
                    <a:pt x="791" y="1690"/>
                  </a:lnTo>
                  <a:cubicBezTo>
                    <a:pt x="355" y="1690"/>
                    <a:pt x="0" y="1335"/>
                    <a:pt x="0" y="899"/>
                  </a:cubicBezTo>
                  <a:lnTo>
                    <a:pt x="0" y="899"/>
                  </a:lnTo>
                  <a:cubicBezTo>
                    <a:pt x="0" y="463"/>
                    <a:pt x="355" y="109"/>
                    <a:pt x="791" y="82"/>
                  </a:cubicBezTo>
                  <a:lnTo>
                    <a:pt x="5150" y="0"/>
                  </a:lnTo>
                  <a:cubicBezTo>
                    <a:pt x="5586" y="0"/>
                    <a:pt x="5968" y="354"/>
                    <a:pt x="5968" y="79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5" name="Google Shape;2485;p26"/>
          <p:cNvGrpSpPr/>
          <p:nvPr/>
        </p:nvGrpSpPr>
        <p:grpSpPr>
          <a:xfrm flipH="1" rot="5400000">
            <a:off x="8093799" y="4189266"/>
            <a:ext cx="703922" cy="736809"/>
            <a:chOff x="3153626" y="-2653955"/>
            <a:chExt cx="834426" cy="873411"/>
          </a:xfrm>
        </p:grpSpPr>
        <p:sp>
          <p:nvSpPr>
            <p:cNvPr id="2486" name="Google Shape;2486;p26"/>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6"/>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6"/>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6"/>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6"/>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6"/>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6"/>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3" name="Google Shape;2493;p26"/>
          <p:cNvGrpSpPr/>
          <p:nvPr/>
        </p:nvGrpSpPr>
        <p:grpSpPr>
          <a:xfrm flipH="1" rot="5400000">
            <a:off x="8605367" y="3117832"/>
            <a:ext cx="193077" cy="245361"/>
            <a:chOff x="2079424" y="521748"/>
            <a:chExt cx="228873" cy="290850"/>
          </a:xfrm>
        </p:grpSpPr>
        <p:sp>
          <p:nvSpPr>
            <p:cNvPr id="2494" name="Google Shape;2494;p26"/>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6"/>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6"/>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7" name="Google Shape;2497;p26"/>
          <p:cNvGrpSpPr/>
          <p:nvPr/>
        </p:nvGrpSpPr>
        <p:grpSpPr>
          <a:xfrm flipH="1">
            <a:off x="7868851" y="377844"/>
            <a:ext cx="384731" cy="590613"/>
            <a:chOff x="1603769" y="107044"/>
            <a:chExt cx="384731" cy="590613"/>
          </a:xfrm>
        </p:grpSpPr>
        <p:sp>
          <p:nvSpPr>
            <p:cNvPr id="2498" name="Google Shape;2498;p26"/>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6"/>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6"/>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6"/>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6"/>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6"/>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6"/>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5" name="Google Shape;2505;p26"/>
          <p:cNvGrpSpPr/>
          <p:nvPr/>
        </p:nvGrpSpPr>
        <p:grpSpPr>
          <a:xfrm flipH="1">
            <a:off x="7637259" y="1057462"/>
            <a:ext cx="184903" cy="235878"/>
            <a:chOff x="2947570" y="-1075969"/>
            <a:chExt cx="184903" cy="235878"/>
          </a:xfrm>
        </p:grpSpPr>
        <p:sp>
          <p:nvSpPr>
            <p:cNvPr id="2506" name="Google Shape;2506;p2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9" name="Google Shape;2509;p26"/>
          <p:cNvGrpSpPr/>
          <p:nvPr/>
        </p:nvGrpSpPr>
        <p:grpSpPr>
          <a:xfrm flipH="1">
            <a:off x="8139562" y="1043517"/>
            <a:ext cx="670541" cy="672920"/>
            <a:chOff x="4492684" y="662647"/>
            <a:chExt cx="847391" cy="850399"/>
          </a:xfrm>
        </p:grpSpPr>
        <p:sp>
          <p:nvSpPr>
            <p:cNvPr id="2510" name="Google Shape;2510;p26"/>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6"/>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6"/>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6"/>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6"/>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5" name="Google Shape;2515;p26"/>
          <p:cNvSpPr/>
          <p:nvPr/>
        </p:nvSpPr>
        <p:spPr>
          <a:xfrm>
            <a:off x="8695441" y="1963315"/>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6" name="Google Shape;2516;p26"/>
          <p:cNvGrpSpPr/>
          <p:nvPr/>
        </p:nvGrpSpPr>
        <p:grpSpPr>
          <a:xfrm flipH="1">
            <a:off x="7362735" y="4329753"/>
            <a:ext cx="557642" cy="557642"/>
            <a:chOff x="3560335" y="-646412"/>
            <a:chExt cx="557642" cy="557642"/>
          </a:xfrm>
        </p:grpSpPr>
        <p:sp>
          <p:nvSpPr>
            <p:cNvPr id="2517" name="Google Shape;2517;p26"/>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6"/>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6"/>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6"/>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6"/>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6"/>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6"/>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6"/>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6"/>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26"/>
          <p:cNvGrpSpPr/>
          <p:nvPr/>
        </p:nvGrpSpPr>
        <p:grpSpPr>
          <a:xfrm>
            <a:off x="8114520" y="3338330"/>
            <a:ext cx="576312" cy="578897"/>
            <a:chOff x="1889565" y="-3382437"/>
            <a:chExt cx="670520" cy="673527"/>
          </a:xfrm>
        </p:grpSpPr>
        <p:sp>
          <p:nvSpPr>
            <p:cNvPr id="2527" name="Google Shape;2527;p26"/>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6"/>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6"/>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6"/>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6"/>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2" name="Google Shape;2532;p26"/>
          <p:cNvGrpSpPr/>
          <p:nvPr/>
        </p:nvGrpSpPr>
        <p:grpSpPr>
          <a:xfrm rot="10800000">
            <a:off x="7097107" y="223648"/>
            <a:ext cx="479293" cy="479293"/>
            <a:chOff x="3560335" y="-646412"/>
            <a:chExt cx="557642" cy="557642"/>
          </a:xfrm>
        </p:grpSpPr>
        <p:sp>
          <p:nvSpPr>
            <p:cNvPr id="2533" name="Google Shape;2533;p26"/>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6"/>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6"/>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6"/>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6"/>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6"/>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6"/>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6"/>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2" name="Google Shape;2542;p26"/>
          <p:cNvGrpSpPr/>
          <p:nvPr/>
        </p:nvGrpSpPr>
        <p:grpSpPr>
          <a:xfrm flipH="1" rot="5400000">
            <a:off x="8526017" y="3979740"/>
            <a:ext cx="202705" cy="497323"/>
            <a:chOff x="6219428" y="3871144"/>
            <a:chExt cx="235841" cy="578619"/>
          </a:xfrm>
        </p:grpSpPr>
        <p:sp>
          <p:nvSpPr>
            <p:cNvPr id="2543" name="Google Shape;2543;p26"/>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6"/>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6"/>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5">
  <p:cSld name="CUSTOM_15">
    <p:spTree>
      <p:nvGrpSpPr>
        <p:cNvPr id="2546" name="Shape 2546"/>
        <p:cNvGrpSpPr/>
        <p:nvPr/>
      </p:nvGrpSpPr>
      <p:grpSpPr>
        <a:xfrm>
          <a:off x="0" y="0"/>
          <a:ext cx="0" cy="0"/>
          <a:chOff x="0" y="0"/>
          <a:chExt cx="0" cy="0"/>
        </a:xfrm>
      </p:grpSpPr>
      <p:sp>
        <p:nvSpPr>
          <p:cNvPr id="2547" name="Google Shape;2547;p27"/>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7"/>
          <p:cNvSpPr txBox="1"/>
          <p:nvPr>
            <p:ph type="title"/>
          </p:nvPr>
        </p:nvSpPr>
        <p:spPr>
          <a:xfrm>
            <a:off x="2863650" y="539500"/>
            <a:ext cx="3416700" cy="5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2pPr>
            <a:lvl3pPr lvl="2"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3pPr>
            <a:lvl4pPr lvl="3"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4pPr>
            <a:lvl5pPr lvl="4"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5pPr>
            <a:lvl6pPr lvl="5"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6pPr>
            <a:lvl7pPr lvl="6"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7pPr>
            <a:lvl8pPr lvl="7"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8pPr>
            <a:lvl9pPr lvl="8" rtl="0" algn="ctr">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9pPr>
          </a:lstStyle>
          <a:p/>
        </p:txBody>
      </p:sp>
      <p:sp>
        <p:nvSpPr>
          <p:cNvPr id="2549" name="Google Shape;2549;p27"/>
          <p:cNvSpPr txBox="1"/>
          <p:nvPr>
            <p:ph idx="1" type="subTitle"/>
          </p:nvPr>
        </p:nvSpPr>
        <p:spPr>
          <a:xfrm>
            <a:off x="1383306" y="1800650"/>
            <a:ext cx="3215700" cy="28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550" name="Google Shape;2550;p27"/>
          <p:cNvSpPr txBox="1"/>
          <p:nvPr>
            <p:ph idx="2" type="subTitle"/>
          </p:nvPr>
        </p:nvSpPr>
        <p:spPr>
          <a:xfrm>
            <a:off x="4784881" y="3153350"/>
            <a:ext cx="3215700" cy="28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551" name="Google Shape;2551;p27"/>
          <p:cNvSpPr txBox="1"/>
          <p:nvPr>
            <p:ph idx="3" type="subTitle"/>
          </p:nvPr>
        </p:nvSpPr>
        <p:spPr>
          <a:xfrm>
            <a:off x="4784881" y="1800650"/>
            <a:ext cx="3215700" cy="28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2552" name="Google Shape;2552;p27"/>
          <p:cNvSpPr txBox="1"/>
          <p:nvPr>
            <p:ph idx="4" type="subTitle"/>
          </p:nvPr>
        </p:nvSpPr>
        <p:spPr>
          <a:xfrm>
            <a:off x="1383319" y="2085050"/>
            <a:ext cx="3215700" cy="714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3"/>
              </a:buClr>
              <a:buSzPts val="1400"/>
              <a:buFont typeface="Nunito"/>
              <a:buChar char="●"/>
              <a:defRPr sz="1400">
                <a:latin typeface="Nunito"/>
                <a:ea typeface="Nunito"/>
                <a:cs typeface="Nunito"/>
                <a:sym typeface="Nunito"/>
              </a:defRPr>
            </a:lvl1pPr>
            <a:lvl2pPr lvl="1">
              <a:spcBef>
                <a:spcPts val="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2553" name="Google Shape;2553;p27"/>
          <p:cNvSpPr txBox="1"/>
          <p:nvPr>
            <p:ph idx="5" type="subTitle"/>
          </p:nvPr>
        </p:nvSpPr>
        <p:spPr>
          <a:xfrm>
            <a:off x="4784888" y="2085050"/>
            <a:ext cx="3215700" cy="714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accent3"/>
              </a:buClr>
              <a:buSzPts val="1400"/>
              <a:buChar char="●"/>
              <a:defRPr sz="1400">
                <a:latin typeface="Nunito"/>
                <a:ea typeface="Nunito"/>
                <a:cs typeface="Nunito"/>
                <a:sym typeface="Nunito"/>
              </a:defRPr>
            </a:lvl1pPr>
            <a:lvl2pPr lvl="1">
              <a:spcBef>
                <a:spcPts val="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2554" name="Google Shape;2554;p27"/>
          <p:cNvSpPr txBox="1"/>
          <p:nvPr>
            <p:ph idx="6" type="subTitle"/>
          </p:nvPr>
        </p:nvSpPr>
        <p:spPr>
          <a:xfrm>
            <a:off x="4784894" y="3524573"/>
            <a:ext cx="3215700" cy="564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3"/>
              </a:buClr>
              <a:buSzPts val="1600"/>
              <a:buFont typeface="Nunito"/>
              <a:buChar char="●"/>
              <a:defRPr sz="1400">
                <a:solidFill>
                  <a:schemeClr val="accent2"/>
                </a:solidFill>
                <a:latin typeface="Nunito"/>
                <a:ea typeface="Nunito"/>
                <a:cs typeface="Nunito"/>
                <a:sym typeface="Nunito"/>
              </a:defRPr>
            </a:lvl1pPr>
            <a:lvl2pPr lvl="1">
              <a:spcBef>
                <a:spcPts val="0"/>
              </a:spcBef>
              <a:spcAft>
                <a:spcPts val="0"/>
              </a:spcAft>
              <a:buSzPts val="1200"/>
              <a:buChar char="○"/>
              <a:defRPr/>
            </a:lvl2pPr>
            <a:lvl3pPr lvl="2">
              <a:spcBef>
                <a:spcPts val="1600"/>
              </a:spcBef>
              <a:spcAft>
                <a:spcPts val="0"/>
              </a:spcAft>
              <a:buSzPts val="1200"/>
              <a:buChar char="■"/>
              <a:defRPr/>
            </a:lvl3pPr>
            <a:lvl4pPr lvl="3">
              <a:spcBef>
                <a:spcPts val="1600"/>
              </a:spcBef>
              <a:spcAft>
                <a:spcPts val="0"/>
              </a:spcAft>
              <a:buSzPts val="1200"/>
              <a:buChar char="●"/>
              <a:defRPr/>
            </a:lvl4pPr>
            <a:lvl5pPr lvl="4">
              <a:spcBef>
                <a:spcPts val="1600"/>
              </a:spcBef>
              <a:spcAft>
                <a:spcPts val="0"/>
              </a:spcAft>
              <a:buSzPts val="1200"/>
              <a:buChar char="○"/>
              <a:defRPr/>
            </a:lvl5pPr>
            <a:lvl6pPr lvl="5">
              <a:spcBef>
                <a:spcPts val="1600"/>
              </a:spcBef>
              <a:spcAft>
                <a:spcPts val="0"/>
              </a:spcAft>
              <a:buSzPts val="1200"/>
              <a:buChar char="■"/>
              <a:defRPr/>
            </a:lvl6pPr>
            <a:lvl7pPr lvl="6">
              <a:spcBef>
                <a:spcPts val="1600"/>
              </a:spcBef>
              <a:spcAft>
                <a:spcPts val="0"/>
              </a:spcAft>
              <a:buSzPts val="1200"/>
              <a:buChar char="●"/>
              <a:defRPr/>
            </a:lvl7pPr>
            <a:lvl8pPr lvl="7">
              <a:spcBef>
                <a:spcPts val="1600"/>
              </a:spcBef>
              <a:spcAft>
                <a:spcPts val="0"/>
              </a:spcAft>
              <a:buSzPts val="1200"/>
              <a:buChar char="○"/>
              <a:defRPr/>
            </a:lvl8pPr>
            <a:lvl9pPr lvl="8">
              <a:spcBef>
                <a:spcPts val="1600"/>
              </a:spcBef>
              <a:spcAft>
                <a:spcPts val="1600"/>
              </a:spcAft>
              <a:buSzPts val="1200"/>
              <a:buChar char="■"/>
              <a:defRPr/>
            </a:lvl9pPr>
          </a:lstStyle>
          <a:p/>
        </p:txBody>
      </p:sp>
      <p:sp>
        <p:nvSpPr>
          <p:cNvPr id="2555" name="Google Shape;2555;p27"/>
          <p:cNvSpPr txBox="1"/>
          <p:nvPr>
            <p:ph idx="7" type="subTitle"/>
          </p:nvPr>
        </p:nvSpPr>
        <p:spPr>
          <a:xfrm>
            <a:off x="1383325" y="3153350"/>
            <a:ext cx="3215700" cy="506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600"/>
              <a:buFont typeface="Nunito"/>
              <a:buNone/>
              <a:defRPr b="1" sz="16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grpSp>
        <p:nvGrpSpPr>
          <p:cNvPr id="2556" name="Google Shape;2556;p27"/>
          <p:cNvGrpSpPr/>
          <p:nvPr/>
        </p:nvGrpSpPr>
        <p:grpSpPr>
          <a:xfrm>
            <a:off x="291107" y="355950"/>
            <a:ext cx="545422" cy="666492"/>
            <a:chOff x="2859835" y="2776139"/>
            <a:chExt cx="634581" cy="775442"/>
          </a:xfrm>
        </p:grpSpPr>
        <p:sp>
          <p:nvSpPr>
            <p:cNvPr id="2557" name="Google Shape;2557;p27"/>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7"/>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7"/>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0" name="Google Shape;2560;p27"/>
          <p:cNvGrpSpPr/>
          <p:nvPr/>
        </p:nvGrpSpPr>
        <p:grpSpPr>
          <a:xfrm>
            <a:off x="761443" y="246679"/>
            <a:ext cx="330676" cy="507632"/>
            <a:chOff x="1603769" y="107044"/>
            <a:chExt cx="384731" cy="590613"/>
          </a:xfrm>
        </p:grpSpPr>
        <p:sp>
          <p:nvSpPr>
            <p:cNvPr id="2561" name="Google Shape;2561;p27"/>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7"/>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7"/>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7"/>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7"/>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7"/>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7"/>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8" name="Google Shape;2568;p27"/>
          <p:cNvSpPr/>
          <p:nvPr/>
        </p:nvSpPr>
        <p:spPr>
          <a:xfrm>
            <a:off x="1237562" y="24667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9" name="Google Shape;2569;p27"/>
          <p:cNvGrpSpPr/>
          <p:nvPr/>
        </p:nvGrpSpPr>
        <p:grpSpPr>
          <a:xfrm rot="10800000">
            <a:off x="448277" y="1187831"/>
            <a:ext cx="606382" cy="616689"/>
            <a:chOff x="3027518" y="-1395725"/>
            <a:chExt cx="705506" cy="717497"/>
          </a:xfrm>
        </p:grpSpPr>
        <p:sp>
          <p:nvSpPr>
            <p:cNvPr id="2570" name="Google Shape;2570;p27"/>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7"/>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7"/>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7"/>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7"/>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7"/>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7"/>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7"/>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7"/>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9" name="Google Shape;2579;p27"/>
          <p:cNvGrpSpPr/>
          <p:nvPr/>
        </p:nvGrpSpPr>
        <p:grpSpPr>
          <a:xfrm>
            <a:off x="2000268" y="246761"/>
            <a:ext cx="158924" cy="202737"/>
            <a:chOff x="2947570" y="-1075969"/>
            <a:chExt cx="184903" cy="235878"/>
          </a:xfrm>
        </p:grpSpPr>
        <p:sp>
          <p:nvSpPr>
            <p:cNvPr id="2580" name="Google Shape;2580;p2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27"/>
          <p:cNvGrpSpPr/>
          <p:nvPr/>
        </p:nvGrpSpPr>
        <p:grpSpPr>
          <a:xfrm>
            <a:off x="1217502" y="440894"/>
            <a:ext cx="576312" cy="578897"/>
            <a:chOff x="1889565" y="-3382437"/>
            <a:chExt cx="670520" cy="673527"/>
          </a:xfrm>
        </p:grpSpPr>
        <p:sp>
          <p:nvSpPr>
            <p:cNvPr id="2584" name="Google Shape;2584;p27"/>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7"/>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7"/>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7"/>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7"/>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9" name="Google Shape;2589;p27"/>
          <p:cNvGrpSpPr/>
          <p:nvPr/>
        </p:nvGrpSpPr>
        <p:grpSpPr>
          <a:xfrm rot="3599929">
            <a:off x="7978115" y="3715801"/>
            <a:ext cx="717247" cy="750757"/>
            <a:chOff x="3153626" y="-2653955"/>
            <a:chExt cx="834426" cy="873411"/>
          </a:xfrm>
        </p:grpSpPr>
        <p:sp>
          <p:nvSpPr>
            <p:cNvPr id="2590" name="Google Shape;2590;p27"/>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7"/>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7"/>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7"/>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7"/>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7"/>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7"/>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7" name="Google Shape;2597;p27"/>
          <p:cNvSpPr/>
          <p:nvPr/>
        </p:nvSpPr>
        <p:spPr>
          <a:xfrm>
            <a:off x="7717146" y="4367213"/>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8" name="Google Shape;2598;p27"/>
          <p:cNvGrpSpPr/>
          <p:nvPr/>
        </p:nvGrpSpPr>
        <p:grpSpPr>
          <a:xfrm>
            <a:off x="8555406" y="3149221"/>
            <a:ext cx="166649" cy="167500"/>
            <a:chOff x="3407917" y="-1400250"/>
            <a:chExt cx="193891" cy="194881"/>
          </a:xfrm>
        </p:grpSpPr>
        <p:sp>
          <p:nvSpPr>
            <p:cNvPr id="2599" name="Google Shape;2599;p27"/>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7"/>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7"/>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7"/>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7"/>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7"/>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7"/>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7"/>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7" name="Google Shape;2607;p27"/>
          <p:cNvGrpSpPr/>
          <p:nvPr/>
        </p:nvGrpSpPr>
        <p:grpSpPr>
          <a:xfrm>
            <a:off x="8329711" y="3436789"/>
            <a:ext cx="196716" cy="249985"/>
            <a:chOff x="2079424" y="521748"/>
            <a:chExt cx="228873" cy="290850"/>
          </a:xfrm>
        </p:grpSpPr>
        <p:sp>
          <p:nvSpPr>
            <p:cNvPr id="2608" name="Google Shape;2608;p27"/>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7"/>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7"/>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1" name="Google Shape;2611;p27"/>
          <p:cNvGrpSpPr/>
          <p:nvPr/>
        </p:nvGrpSpPr>
        <p:grpSpPr>
          <a:xfrm rot="-5400000">
            <a:off x="7553445" y="4342530"/>
            <a:ext cx="479293" cy="479293"/>
            <a:chOff x="3560335" y="-646412"/>
            <a:chExt cx="557642" cy="557642"/>
          </a:xfrm>
        </p:grpSpPr>
        <p:sp>
          <p:nvSpPr>
            <p:cNvPr id="2612" name="Google Shape;2612;p27"/>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7"/>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7"/>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7"/>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7"/>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7"/>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7"/>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7"/>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7"/>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7"/>
          <p:cNvGrpSpPr/>
          <p:nvPr/>
        </p:nvGrpSpPr>
        <p:grpSpPr>
          <a:xfrm>
            <a:off x="8215990" y="3678387"/>
            <a:ext cx="110824" cy="110824"/>
            <a:chOff x="794923" y="2795124"/>
            <a:chExt cx="128941" cy="128941"/>
          </a:xfrm>
        </p:grpSpPr>
        <p:sp>
          <p:nvSpPr>
            <p:cNvPr id="2622" name="Google Shape;2622;p2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7"/>
          <p:cNvGrpSpPr/>
          <p:nvPr/>
        </p:nvGrpSpPr>
        <p:grpSpPr>
          <a:xfrm>
            <a:off x="8473610" y="4161821"/>
            <a:ext cx="411494" cy="664330"/>
            <a:chOff x="4698532" y="1605962"/>
            <a:chExt cx="510665" cy="824436"/>
          </a:xfrm>
        </p:grpSpPr>
        <p:sp>
          <p:nvSpPr>
            <p:cNvPr id="2625" name="Google Shape;2625;p27"/>
            <p:cNvSpPr/>
            <p:nvPr/>
          </p:nvSpPr>
          <p:spPr>
            <a:xfrm>
              <a:off x="4698532" y="1661926"/>
              <a:ext cx="510665" cy="768472"/>
            </a:xfrm>
            <a:custGeom>
              <a:rect b="b" l="l" r="r" t="t"/>
              <a:pathLst>
                <a:path extrusionOk="0" fill="none" h="20955" w="13925">
                  <a:moveTo>
                    <a:pt x="5096" y="83"/>
                  </a:moveTo>
                  <a:lnTo>
                    <a:pt x="5096" y="7276"/>
                  </a:lnTo>
                  <a:cubicBezTo>
                    <a:pt x="2098" y="8175"/>
                    <a:pt x="28" y="10927"/>
                    <a:pt x="28" y="14061"/>
                  </a:cubicBezTo>
                  <a:cubicBezTo>
                    <a:pt x="0" y="17876"/>
                    <a:pt x="3134" y="20955"/>
                    <a:pt x="6976" y="20873"/>
                  </a:cubicBezTo>
                  <a:cubicBezTo>
                    <a:pt x="10818" y="20791"/>
                    <a:pt x="13897" y="17658"/>
                    <a:pt x="13924" y="13816"/>
                  </a:cubicBezTo>
                  <a:cubicBezTo>
                    <a:pt x="13924" y="10709"/>
                    <a:pt x="11826" y="7985"/>
                    <a:pt x="8829" y="7222"/>
                  </a:cubicBezTo>
                  <a:lnTo>
                    <a:pt x="882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7"/>
            <p:cNvSpPr/>
            <p:nvPr/>
          </p:nvSpPr>
          <p:spPr>
            <a:xfrm>
              <a:off x="4836424" y="1605962"/>
              <a:ext cx="233861" cy="59006"/>
            </a:xfrm>
            <a:custGeom>
              <a:rect b="b" l="l" r="r" t="t"/>
              <a:pathLst>
                <a:path extrusionOk="0" fill="none" h="1609" w="6377">
                  <a:moveTo>
                    <a:pt x="6377" y="737"/>
                  </a:moveTo>
                  <a:cubicBezTo>
                    <a:pt x="6377" y="1173"/>
                    <a:pt x="6022" y="1500"/>
                    <a:pt x="5614" y="1527"/>
                  </a:cubicBezTo>
                  <a:lnTo>
                    <a:pt x="763" y="1609"/>
                  </a:lnTo>
                  <a:cubicBezTo>
                    <a:pt x="355" y="1609"/>
                    <a:pt x="1" y="1282"/>
                    <a:pt x="1" y="846"/>
                  </a:cubicBezTo>
                  <a:lnTo>
                    <a:pt x="1" y="846"/>
                  </a:lnTo>
                  <a:cubicBezTo>
                    <a:pt x="1" y="437"/>
                    <a:pt x="355" y="83"/>
                    <a:pt x="763" y="83"/>
                  </a:cubicBezTo>
                  <a:lnTo>
                    <a:pt x="5614" y="1"/>
                  </a:lnTo>
                  <a:cubicBezTo>
                    <a:pt x="6022" y="1"/>
                    <a:pt x="6377" y="328"/>
                    <a:pt x="6377" y="73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7"/>
            <p:cNvSpPr/>
            <p:nvPr/>
          </p:nvSpPr>
          <p:spPr>
            <a:xfrm>
              <a:off x="4710524" y="2099624"/>
              <a:ext cx="485654" cy="9021"/>
            </a:xfrm>
            <a:custGeom>
              <a:rect b="b" l="l" r="r" t="t"/>
              <a:pathLst>
                <a:path extrusionOk="0" fill="none" h="246" w="13243">
                  <a:moveTo>
                    <a:pt x="0" y="246"/>
                  </a:moveTo>
                  <a:lnTo>
                    <a:pt x="13243"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8" name="Google Shape;2628;p27"/>
          <p:cNvGrpSpPr/>
          <p:nvPr/>
        </p:nvGrpSpPr>
        <p:grpSpPr>
          <a:xfrm>
            <a:off x="8330424" y="439151"/>
            <a:ext cx="200704" cy="200674"/>
            <a:chOff x="6886110" y="773687"/>
            <a:chExt cx="249074" cy="249037"/>
          </a:xfrm>
        </p:grpSpPr>
        <p:sp>
          <p:nvSpPr>
            <p:cNvPr id="2629" name="Google Shape;2629;p27"/>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7"/>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7"/>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7"/>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7"/>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7"/>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7"/>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7"/>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7" name="Google Shape;2637;p27"/>
          <p:cNvGrpSpPr/>
          <p:nvPr/>
        </p:nvGrpSpPr>
        <p:grpSpPr>
          <a:xfrm>
            <a:off x="559039" y="4454821"/>
            <a:ext cx="308365" cy="307514"/>
            <a:chOff x="2601030" y="2721166"/>
            <a:chExt cx="358773" cy="357783"/>
          </a:xfrm>
        </p:grpSpPr>
        <p:sp>
          <p:nvSpPr>
            <p:cNvPr id="2638" name="Google Shape;2638;p2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ive resources">
  <p:cSld name="CUSTOM_14">
    <p:spTree>
      <p:nvGrpSpPr>
        <p:cNvPr id="2646" name="Shape 2646"/>
        <p:cNvGrpSpPr/>
        <p:nvPr/>
      </p:nvGrpSpPr>
      <p:grpSpPr>
        <a:xfrm>
          <a:off x="0" y="0"/>
          <a:ext cx="0" cy="0"/>
          <a:chOff x="0" y="0"/>
          <a:chExt cx="0" cy="0"/>
        </a:xfrm>
      </p:grpSpPr>
      <p:sp>
        <p:nvSpPr>
          <p:cNvPr id="2647" name="Google Shape;2647;p28"/>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8"/>
          <p:cNvSpPr txBox="1"/>
          <p:nvPr>
            <p:ph type="title"/>
          </p:nvPr>
        </p:nvSpPr>
        <p:spPr>
          <a:xfrm>
            <a:off x="1361400" y="539500"/>
            <a:ext cx="6421200" cy="50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2800"/>
              <a:buNone/>
              <a:defRPr sz="4000">
                <a:solidFill>
                  <a:schemeClr val="dk2"/>
                </a:solidFill>
                <a:latin typeface="Montserrat ExtraBold"/>
                <a:ea typeface="Montserrat ExtraBold"/>
                <a:cs typeface="Montserrat ExtraBold"/>
                <a:sym typeface="Montserrat ExtraBold"/>
              </a:defRPr>
            </a:lvl1pPr>
            <a:lvl2pPr lvl="1">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2pPr>
            <a:lvl3pPr lvl="2">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3pPr>
            <a:lvl4pPr lvl="3">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4pPr>
            <a:lvl5pPr lvl="4">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5pPr>
            <a:lvl6pPr lvl="5">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6pPr>
            <a:lvl7pPr lvl="6">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7pPr>
            <a:lvl8pPr lvl="7">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8pPr>
            <a:lvl9pPr lvl="8">
              <a:spcBef>
                <a:spcPts val="0"/>
              </a:spcBef>
              <a:spcAft>
                <a:spcPts val="0"/>
              </a:spcAft>
              <a:buClr>
                <a:schemeClr val="dk2"/>
              </a:buClr>
              <a:buSzPts val="2800"/>
              <a:buNone/>
              <a:defRPr>
                <a:solidFill>
                  <a:schemeClr val="dk2"/>
                </a:solidFill>
                <a:latin typeface="Nunito Light"/>
                <a:ea typeface="Nunito Light"/>
                <a:cs typeface="Nunito Light"/>
                <a:sym typeface="Nunito Light"/>
              </a:defRPr>
            </a:lvl9pPr>
          </a:lstStyle>
          <a:p/>
        </p:txBody>
      </p:sp>
      <p:grpSp>
        <p:nvGrpSpPr>
          <p:cNvPr id="2649" name="Google Shape;2649;p28"/>
          <p:cNvGrpSpPr/>
          <p:nvPr/>
        </p:nvGrpSpPr>
        <p:grpSpPr>
          <a:xfrm>
            <a:off x="8330431" y="4508246"/>
            <a:ext cx="200704" cy="200674"/>
            <a:chOff x="6886110" y="773687"/>
            <a:chExt cx="249074" cy="249037"/>
          </a:xfrm>
        </p:grpSpPr>
        <p:sp>
          <p:nvSpPr>
            <p:cNvPr id="2650" name="Google Shape;2650;p28"/>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8"/>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8"/>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8"/>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8"/>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8"/>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8"/>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8"/>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8" name="Google Shape;2658;p28"/>
          <p:cNvGrpSpPr/>
          <p:nvPr/>
        </p:nvGrpSpPr>
        <p:grpSpPr>
          <a:xfrm>
            <a:off x="559039" y="385746"/>
            <a:ext cx="308365" cy="307514"/>
            <a:chOff x="2601030" y="2721166"/>
            <a:chExt cx="358773" cy="357783"/>
          </a:xfrm>
        </p:grpSpPr>
        <p:sp>
          <p:nvSpPr>
            <p:cNvPr id="2659" name="Google Shape;2659;p2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7" name="Google Shape;2667;p28"/>
          <p:cNvGrpSpPr/>
          <p:nvPr/>
        </p:nvGrpSpPr>
        <p:grpSpPr>
          <a:xfrm>
            <a:off x="559044" y="4454822"/>
            <a:ext cx="308365" cy="307514"/>
            <a:chOff x="2601030" y="2721166"/>
            <a:chExt cx="358773" cy="357783"/>
          </a:xfrm>
        </p:grpSpPr>
        <p:sp>
          <p:nvSpPr>
            <p:cNvPr id="2668" name="Google Shape;2668;p2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6" name="Google Shape;2676;p28"/>
          <p:cNvGrpSpPr/>
          <p:nvPr/>
        </p:nvGrpSpPr>
        <p:grpSpPr>
          <a:xfrm flipH="1">
            <a:off x="7944621" y="262446"/>
            <a:ext cx="166649" cy="167500"/>
            <a:chOff x="3407917" y="-1400250"/>
            <a:chExt cx="193891" cy="194881"/>
          </a:xfrm>
        </p:grpSpPr>
        <p:sp>
          <p:nvSpPr>
            <p:cNvPr id="2677" name="Google Shape;2677;p28"/>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8"/>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8"/>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8"/>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8"/>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8"/>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8"/>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8"/>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5" name="Google Shape;2685;p28"/>
          <p:cNvGrpSpPr/>
          <p:nvPr/>
        </p:nvGrpSpPr>
        <p:grpSpPr>
          <a:xfrm flipH="1">
            <a:off x="8115993" y="287226"/>
            <a:ext cx="576312" cy="578897"/>
            <a:chOff x="1889565" y="-3382437"/>
            <a:chExt cx="670520" cy="673527"/>
          </a:xfrm>
        </p:grpSpPr>
        <p:sp>
          <p:nvSpPr>
            <p:cNvPr id="2686" name="Google Shape;2686;p28"/>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8"/>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8"/>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8"/>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8"/>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1" name="Google Shape;2691;p28"/>
          <p:cNvGrpSpPr/>
          <p:nvPr/>
        </p:nvGrpSpPr>
        <p:grpSpPr>
          <a:xfrm flipH="1">
            <a:off x="8624979" y="890883"/>
            <a:ext cx="196716" cy="249985"/>
            <a:chOff x="2079424" y="521748"/>
            <a:chExt cx="228873" cy="290850"/>
          </a:xfrm>
        </p:grpSpPr>
        <p:sp>
          <p:nvSpPr>
            <p:cNvPr id="2692" name="Google Shape;2692;p28"/>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8"/>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8"/>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5" name="Google Shape;2695;p28"/>
          <p:cNvGrpSpPr/>
          <p:nvPr/>
        </p:nvGrpSpPr>
        <p:grpSpPr>
          <a:xfrm flipH="1">
            <a:off x="8770517" y="524153"/>
            <a:ext cx="110824" cy="110824"/>
            <a:chOff x="794923" y="2795124"/>
            <a:chExt cx="128941" cy="128941"/>
          </a:xfrm>
        </p:grpSpPr>
        <p:sp>
          <p:nvSpPr>
            <p:cNvPr id="2696" name="Google Shape;2696;p28"/>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8"/>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698" name="Shape 269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699" name="Shape 2699"/>
        <p:cNvGrpSpPr/>
        <p:nvPr/>
      </p:nvGrpSpPr>
      <p:grpSpPr>
        <a:xfrm>
          <a:off x="0" y="0"/>
          <a:ext cx="0" cy="0"/>
          <a:chOff x="0" y="0"/>
          <a:chExt cx="0" cy="0"/>
        </a:xfrm>
      </p:grpSpPr>
      <p:sp>
        <p:nvSpPr>
          <p:cNvPr id="2700" name="Google Shape;270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01" name="Google Shape;2701;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2702" name="Google Shape;270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02">
  <p:cSld name="CUSTOM_17">
    <p:spTree>
      <p:nvGrpSpPr>
        <p:cNvPr id="223" name="Shape 223"/>
        <p:cNvGrpSpPr/>
        <p:nvPr/>
      </p:nvGrpSpPr>
      <p:grpSpPr>
        <a:xfrm>
          <a:off x="0" y="0"/>
          <a:ext cx="0" cy="0"/>
          <a:chOff x="0" y="0"/>
          <a:chExt cx="0" cy="0"/>
        </a:xfrm>
      </p:grpSpPr>
      <p:sp>
        <p:nvSpPr>
          <p:cNvPr id="224" name="Google Shape;224;p4"/>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4"/>
          <p:cNvGrpSpPr/>
          <p:nvPr/>
        </p:nvGrpSpPr>
        <p:grpSpPr>
          <a:xfrm flipH="1">
            <a:off x="8455129" y="4384172"/>
            <a:ext cx="414009" cy="454583"/>
            <a:chOff x="1693693" y="-2602979"/>
            <a:chExt cx="509674" cy="559624"/>
          </a:xfrm>
        </p:grpSpPr>
        <p:sp>
          <p:nvSpPr>
            <p:cNvPr id="226" name="Google Shape;226;p4"/>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4"/>
          <p:cNvGrpSpPr/>
          <p:nvPr/>
        </p:nvGrpSpPr>
        <p:grpSpPr>
          <a:xfrm flipH="1">
            <a:off x="8276602" y="4446789"/>
            <a:ext cx="104738" cy="104738"/>
            <a:chOff x="794923" y="2795124"/>
            <a:chExt cx="128941" cy="128941"/>
          </a:xfrm>
        </p:grpSpPr>
        <p:sp>
          <p:nvSpPr>
            <p:cNvPr id="236" name="Google Shape;236;p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4"/>
          <p:cNvGrpSpPr/>
          <p:nvPr/>
        </p:nvGrpSpPr>
        <p:grpSpPr>
          <a:xfrm>
            <a:off x="8314579" y="3559006"/>
            <a:ext cx="544663" cy="547106"/>
            <a:chOff x="1889565" y="-3382437"/>
            <a:chExt cx="670520" cy="673527"/>
          </a:xfrm>
        </p:grpSpPr>
        <p:sp>
          <p:nvSpPr>
            <p:cNvPr id="239" name="Google Shape;239;p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4"/>
          <p:cNvGrpSpPr/>
          <p:nvPr/>
        </p:nvGrpSpPr>
        <p:grpSpPr>
          <a:xfrm>
            <a:off x="8619577" y="3304543"/>
            <a:ext cx="157497" cy="158302"/>
            <a:chOff x="3407917" y="-1400250"/>
            <a:chExt cx="193891" cy="194881"/>
          </a:xfrm>
        </p:grpSpPr>
        <p:sp>
          <p:nvSpPr>
            <p:cNvPr id="245" name="Google Shape;245;p4"/>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4"/>
          <p:cNvGrpSpPr/>
          <p:nvPr/>
        </p:nvGrpSpPr>
        <p:grpSpPr>
          <a:xfrm rot="1420089">
            <a:off x="7749849" y="4096443"/>
            <a:ext cx="677828" cy="709496"/>
            <a:chOff x="3153626" y="-2653955"/>
            <a:chExt cx="834426" cy="873411"/>
          </a:xfrm>
        </p:grpSpPr>
        <p:sp>
          <p:nvSpPr>
            <p:cNvPr id="254" name="Google Shape;254;p4"/>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4"/>
          <p:cNvGrpSpPr/>
          <p:nvPr/>
        </p:nvGrpSpPr>
        <p:grpSpPr>
          <a:xfrm>
            <a:off x="7393991" y="4662312"/>
            <a:ext cx="185914" cy="236257"/>
            <a:chOff x="2079424" y="521748"/>
            <a:chExt cx="228873" cy="290850"/>
          </a:xfrm>
        </p:grpSpPr>
        <p:sp>
          <p:nvSpPr>
            <p:cNvPr id="262" name="Google Shape;262;p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4"/>
          <p:cNvGrpSpPr/>
          <p:nvPr/>
        </p:nvGrpSpPr>
        <p:grpSpPr>
          <a:xfrm>
            <a:off x="8276589" y="385746"/>
            <a:ext cx="308365" cy="307514"/>
            <a:chOff x="2601030" y="2721166"/>
            <a:chExt cx="358773" cy="357783"/>
          </a:xfrm>
        </p:grpSpPr>
        <p:sp>
          <p:nvSpPr>
            <p:cNvPr id="266" name="Google Shape;266;p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4"/>
          <p:cNvSpPr txBox="1"/>
          <p:nvPr>
            <p:ph idx="1" type="body"/>
          </p:nvPr>
        </p:nvSpPr>
        <p:spPr>
          <a:xfrm>
            <a:off x="1025400" y="1697250"/>
            <a:ext cx="6673500" cy="22062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accent3"/>
              </a:buClr>
              <a:buSzPts val="1600"/>
              <a:buFont typeface="Nunito"/>
              <a:buChar char="●"/>
              <a:defRPr sz="1600">
                <a:latin typeface="Nunito"/>
                <a:ea typeface="Nunito"/>
                <a:cs typeface="Nunito"/>
                <a:sym typeface="Nunito"/>
              </a:defRPr>
            </a:lvl1pPr>
            <a:lvl2pPr indent="-330200" lvl="1" marL="914400" rtl="0">
              <a:lnSpc>
                <a:spcPct val="100000"/>
              </a:lnSpc>
              <a:spcBef>
                <a:spcPts val="0"/>
              </a:spcBef>
              <a:spcAft>
                <a:spcPts val="0"/>
              </a:spcAft>
              <a:buSzPts val="1600"/>
              <a:buFont typeface="Nunito"/>
              <a:buChar char="○"/>
              <a:defRPr sz="1600">
                <a:latin typeface="Nunito"/>
                <a:ea typeface="Nunito"/>
                <a:cs typeface="Nunito"/>
                <a:sym typeface="Nunito"/>
              </a:defRPr>
            </a:lvl2pPr>
            <a:lvl3pPr indent="-330200" lvl="2" marL="1371600" rtl="0">
              <a:lnSpc>
                <a:spcPct val="100000"/>
              </a:lnSpc>
              <a:spcBef>
                <a:spcPts val="1600"/>
              </a:spcBef>
              <a:spcAft>
                <a:spcPts val="0"/>
              </a:spcAft>
              <a:buSzPts val="1600"/>
              <a:buFont typeface="Nunito"/>
              <a:buChar char="■"/>
              <a:defRPr sz="1600">
                <a:latin typeface="Nunito"/>
                <a:ea typeface="Nunito"/>
                <a:cs typeface="Nunito"/>
                <a:sym typeface="Nunito"/>
              </a:defRPr>
            </a:lvl3pPr>
            <a:lvl4pPr indent="-330200" lvl="3" marL="1828800" rtl="0">
              <a:lnSpc>
                <a:spcPct val="100000"/>
              </a:lnSpc>
              <a:spcBef>
                <a:spcPts val="1600"/>
              </a:spcBef>
              <a:spcAft>
                <a:spcPts val="0"/>
              </a:spcAft>
              <a:buSzPts val="1600"/>
              <a:buFont typeface="Nunito"/>
              <a:buChar char="●"/>
              <a:defRPr sz="1600">
                <a:latin typeface="Nunito"/>
                <a:ea typeface="Nunito"/>
                <a:cs typeface="Nunito"/>
                <a:sym typeface="Nunito"/>
              </a:defRPr>
            </a:lvl4pPr>
            <a:lvl5pPr indent="-330200" lvl="4" marL="2286000" rtl="0">
              <a:lnSpc>
                <a:spcPct val="100000"/>
              </a:lnSpc>
              <a:spcBef>
                <a:spcPts val="1600"/>
              </a:spcBef>
              <a:spcAft>
                <a:spcPts val="0"/>
              </a:spcAft>
              <a:buSzPts val="1600"/>
              <a:buFont typeface="Nunito"/>
              <a:buChar char="○"/>
              <a:defRPr sz="1600">
                <a:latin typeface="Nunito"/>
                <a:ea typeface="Nunito"/>
                <a:cs typeface="Nunito"/>
                <a:sym typeface="Nunito"/>
              </a:defRPr>
            </a:lvl5pPr>
            <a:lvl6pPr indent="-330200" lvl="5" marL="2743200" rtl="0">
              <a:lnSpc>
                <a:spcPct val="100000"/>
              </a:lnSpc>
              <a:spcBef>
                <a:spcPts val="1600"/>
              </a:spcBef>
              <a:spcAft>
                <a:spcPts val="0"/>
              </a:spcAft>
              <a:buSzPts val="1600"/>
              <a:buFont typeface="Nunito"/>
              <a:buChar char="■"/>
              <a:defRPr sz="1600">
                <a:latin typeface="Nunito"/>
                <a:ea typeface="Nunito"/>
                <a:cs typeface="Nunito"/>
                <a:sym typeface="Nunito"/>
              </a:defRPr>
            </a:lvl6pPr>
            <a:lvl7pPr indent="-330200" lvl="6" marL="3200400" rtl="0">
              <a:lnSpc>
                <a:spcPct val="100000"/>
              </a:lnSpc>
              <a:spcBef>
                <a:spcPts val="1600"/>
              </a:spcBef>
              <a:spcAft>
                <a:spcPts val="0"/>
              </a:spcAft>
              <a:buSzPts val="1600"/>
              <a:buFont typeface="Nunito"/>
              <a:buChar char="●"/>
              <a:defRPr sz="1600">
                <a:latin typeface="Nunito"/>
                <a:ea typeface="Nunito"/>
                <a:cs typeface="Nunito"/>
                <a:sym typeface="Nunito"/>
              </a:defRPr>
            </a:lvl7pPr>
            <a:lvl8pPr indent="-330200" lvl="7" marL="3657600" rtl="0">
              <a:lnSpc>
                <a:spcPct val="100000"/>
              </a:lnSpc>
              <a:spcBef>
                <a:spcPts val="1600"/>
              </a:spcBef>
              <a:spcAft>
                <a:spcPts val="0"/>
              </a:spcAft>
              <a:buSzPts val="1600"/>
              <a:buFont typeface="Nunito"/>
              <a:buChar char="○"/>
              <a:defRPr sz="1600">
                <a:latin typeface="Nunito"/>
                <a:ea typeface="Nunito"/>
                <a:cs typeface="Nunito"/>
                <a:sym typeface="Nunito"/>
              </a:defRPr>
            </a:lvl8pPr>
            <a:lvl9pPr indent="-330200" lvl="8" marL="4114800" rtl="0">
              <a:lnSpc>
                <a:spcPct val="100000"/>
              </a:lnSpc>
              <a:spcBef>
                <a:spcPts val="1600"/>
              </a:spcBef>
              <a:spcAft>
                <a:spcPts val="1600"/>
              </a:spcAft>
              <a:buSzPts val="1600"/>
              <a:buFont typeface="Nunito"/>
              <a:buChar char="■"/>
              <a:defRPr sz="1600">
                <a:latin typeface="Nunito"/>
                <a:ea typeface="Nunito"/>
                <a:cs typeface="Nunito"/>
                <a:sym typeface="Nunito"/>
              </a:defRPr>
            </a:lvl9pPr>
          </a:lstStyle>
          <a:p/>
        </p:txBody>
      </p:sp>
      <p:grpSp>
        <p:nvGrpSpPr>
          <p:cNvPr id="275" name="Google Shape;275;p4"/>
          <p:cNvGrpSpPr/>
          <p:nvPr/>
        </p:nvGrpSpPr>
        <p:grpSpPr>
          <a:xfrm>
            <a:off x="381602" y="3967969"/>
            <a:ext cx="576312" cy="578897"/>
            <a:chOff x="1889565" y="-3382437"/>
            <a:chExt cx="670520" cy="673527"/>
          </a:xfrm>
        </p:grpSpPr>
        <p:sp>
          <p:nvSpPr>
            <p:cNvPr id="276" name="Google Shape;276;p4"/>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4"/>
          <p:cNvGrpSpPr/>
          <p:nvPr/>
        </p:nvGrpSpPr>
        <p:grpSpPr>
          <a:xfrm>
            <a:off x="328711" y="3640601"/>
            <a:ext cx="196716" cy="249985"/>
            <a:chOff x="2079424" y="521748"/>
            <a:chExt cx="228873" cy="290850"/>
          </a:xfrm>
        </p:grpSpPr>
        <p:sp>
          <p:nvSpPr>
            <p:cNvPr id="282" name="Google Shape;282;p4"/>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4"/>
          <p:cNvGrpSpPr/>
          <p:nvPr/>
        </p:nvGrpSpPr>
        <p:grpSpPr>
          <a:xfrm rot="-5400000">
            <a:off x="718775" y="4327841"/>
            <a:ext cx="479293" cy="479293"/>
            <a:chOff x="3560335" y="-646412"/>
            <a:chExt cx="557642" cy="557642"/>
          </a:xfrm>
        </p:grpSpPr>
        <p:sp>
          <p:nvSpPr>
            <p:cNvPr id="286" name="Google Shape;286;p4"/>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p4"/>
          <p:cNvSpPr/>
          <p:nvPr/>
        </p:nvSpPr>
        <p:spPr>
          <a:xfrm>
            <a:off x="224620" y="3495741"/>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 name="Google Shape;296;p4"/>
          <p:cNvGrpSpPr/>
          <p:nvPr/>
        </p:nvGrpSpPr>
        <p:grpSpPr>
          <a:xfrm>
            <a:off x="1265956" y="4699501"/>
            <a:ext cx="110824" cy="110824"/>
            <a:chOff x="794923" y="2795124"/>
            <a:chExt cx="128941" cy="128941"/>
          </a:xfrm>
        </p:grpSpPr>
        <p:sp>
          <p:nvSpPr>
            <p:cNvPr id="297" name="Google Shape;297;p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4"/>
          <p:cNvGrpSpPr/>
          <p:nvPr/>
        </p:nvGrpSpPr>
        <p:grpSpPr>
          <a:xfrm>
            <a:off x="328869" y="4548063"/>
            <a:ext cx="110824" cy="110824"/>
            <a:chOff x="794923" y="2795124"/>
            <a:chExt cx="128941" cy="128941"/>
          </a:xfrm>
        </p:grpSpPr>
        <p:sp>
          <p:nvSpPr>
            <p:cNvPr id="300" name="Google Shape;300;p4"/>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4"/>
          <p:cNvGrpSpPr/>
          <p:nvPr/>
        </p:nvGrpSpPr>
        <p:grpSpPr>
          <a:xfrm>
            <a:off x="559039" y="385746"/>
            <a:ext cx="308365" cy="307514"/>
            <a:chOff x="2601030" y="2721166"/>
            <a:chExt cx="358773" cy="357783"/>
          </a:xfrm>
        </p:grpSpPr>
        <p:sp>
          <p:nvSpPr>
            <p:cNvPr id="303" name="Google Shape;303;p4"/>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4"/>
          <p:cNvSpPr txBox="1"/>
          <p:nvPr>
            <p:ph type="title"/>
          </p:nvPr>
        </p:nvSpPr>
        <p:spPr>
          <a:xfrm>
            <a:off x="993600" y="539500"/>
            <a:ext cx="71568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SzPts val="2800"/>
              <a:buNone/>
              <a:defRPr>
                <a:latin typeface="Nunito Light"/>
                <a:ea typeface="Nunito Light"/>
                <a:cs typeface="Nunito Light"/>
                <a:sym typeface="Nunito Light"/>
              </a:defRPr>
            </a:lvl2pPr>
            <a:lvl3pPr lvl="2">
              <a:spcBef>
                <a:spcPts val="0"/>
              </a:spcBef>
              <a:spcAft>
                <a:spcPts val="0"/>
              </a:spcAft>
              <a:buSzPts val="2800"/>
              <a:buNone/>
              <a:defRPr>
                <a:latin typeface="Nunito Light"/>
                <a:ea typeface="Nunito Light"/>
                <a:cs typeface="Nunito Light"/>
                <a:sym typeface="Nunito Light"/>
              </a:defRPr>
            </a:lvl3pPr>
            <a:lvl4pPr lvl="3">
              <a:spcBef>
                <a:spcPts val="0"/>
              </a:spcBef>
              <a:spcAft>
                <a:spcPts val="0"/>
              </a:spcAft>
              <a:buSzPts val="2800"/>
              <a:buNone/>
              <a:defRPr>
                <a:latin typeface="Nunito Light"/>
                <a:ea typeface="Nunito Light"/>
                <a:cs typeface="Nunito Light"/>
                <a:sym typeface="Nunito Light"/>
              </a:defRPr>
            </a:lvl4pPr>
            <a:lvl5pPr lvl="4">
              <a:spcBef>
                <a:spcPts val="0"/>
              </a:spcBef>
              <a:spcAft>
                <a:spcPts val="0"/>
              </a:spcAft>
              <a:buSzPts val="2800"/>
              <a:buNone/>
              <a:defRPr>
                <a:latin typeface="Nunito Light"/>
                <a:ea typeface="Nunito Light"/>
                <a:cs typeface="Nunito Light"/>
                <a:sym typeface="Nunito Light"/>
              </a:defRPr>
            </a:lvl5pPr>
            <a:lvl6pPr lvl="5">
              <a:spcBef>
                <a:spcPts val="0"/>
              </a:spcBef>
              <a:spcAft>
                <a:spcPts val="0"/>
              </a:spcAft>
              <a:buSzPts val="2800"/>
              <a:buNone/>
              <a:defRPr>
                <a:latin typeface="Nunito Light"/>
                <a:ea typeface="Nunito Light"/>
                <a:cs typeface="Nunito Light"/>
                <a:sym typeface="Nunito Light"/>
              </a:defRPr>
            </a:lvl6pPr>
            <a:lvl7pPr lvl="6">
              <a:spcBef>
                <a:spcPts val="0"/>
              </a:spcBef>
              <a:spcAft>
                <a:spcPts val="0"/>
              </a:spcAft>
              <a:buSzPts val="2800"/>
              <a:buNone/>
              <a:defRPr>
                <a:latin typeface="Nunito Light"/>
                <a:ea typeface="Nunito Light"/>
                <a:cs typeface="Nunito Light"/>
                <a:sym typeface="Nunito Light"/>
              </a:defRPr>
            </a:lvl7pPr>
            <a:lvl8pPr lvl="7">
              <a:spcBef>
                <a:spcPts val="0"/>
              </a:spcBef>
              <a:spcAft>
                <a:spcPts val="0"/>
              </a:spcAft>
              <a:buSzPts val="2800"/>
              <a:buNone/>
              <a:defRPr>
                <a:latin typeface="Nunito Light"/>
                <a:ea typeface="Nunito Light"/>
                <a:cs typeface="Nunito Light"/>
                <a:sym typeface="Nunito Light"/>
              </a:defRPr>
            </a:lvl8pPr>
            <a:lvl9pPr lvl="8">
              <a:spcBef>
                <a:spcPts val="0"/>
              </a:spcBef>
              <a:spcAft>
                <a:spcPts val="0"/>
              </a:spcAft>
              <a:buSzPts val="2800"/>
              <a:buNone/>
              <a:defRPr>
                <a:latin typeface="Nunito Light"/>
                <a:ea typeface="Nunito Light"/>
                <a:cs typeface="Nunito Light"/>
                <a:sym typeface="Nunito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
    <p:spTree>
      <p:nvGrpSpPr>
        <p:cNvPr id="312" name="Shape 312"/>
        <p:cNvGrpSpPr/>
        <p:nvPr/>
      </p:nvGrpSpPr>
      <p:grpSpPr>
        <a:xfrm>
          <a:off x="0" y="0"/>
          <a:ext cx="0" cy="0"/>
          <a:chOff x="0" y="0"/>
          <a:chExt cx="0" cy="0"/>
        </a:xfrm>
      </p:grpSpPr>
      <p:sp>
        <p:nvSpPr>
          <p:cNvPr id="313" name="Google Shape;313;p5"/>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txBox="1"/>
          <p:nvPr>
            <p:ph type="title"/>
          </p:nvPr>
        </p:nvSpPr>
        <p:spPr>
          <a:xfrm>
            <a:off x="1981350" y="539500"/>
            <a:ext cx="5181300" cy="50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SzPts val="2800"/>
              <a:buNone/>
              <a:defRPr>
                <a:latin typeface="Nunito Light"/>
                <a:ea typeface="Nunito Light"/>
                <a:cs typeface="Nunito Light"/>
                <a:sym typeface="Nunito Light"/>
              </a:defRPr>
            </a:lvl2pPr>
            <a:lvl3pPr lvl="2" algn="ctr">
              <a:spcBef>
                <a:spcPts val="0"/>
              </a:spcBef>
              <a:spcAft>
                <a:spcPts val="0"/>
              </a:spcAft>
              <a:buSzPts val="2800"/>
              <a:buNone/>
              <a:defRPr>
                <a:latin typeface="Nunito Light"/>
                <a:ea typeface="Nunito Light"/>
                <a:cs typeface="Nunito Light"/>
                <a:sym typeface="Nunito Light"/>
              </a:defRPr>
            </a:lvl3pPr>
            <a:lvl4pPr lvl="3" algn="ctr">
              <a:spcBef>
                <a:spcPts val="0"/>
              </a:spcBef>
              <a:spcAft>
                <a:spcPts val="0"/>
              </a:spcAft>
              <a:buSzPts val="2800"/>
              <a:buNone/>
              <a:defRPr>
                <a:latin typeface="Nunito Light"/>
                <a:ea typeface="Nunito Light"/>
                <a:cs typeface="Nunito Light"/>
                <a:sym typeface="Nunito Light"/>
              </a:defRPr>
            </a:lvl4pPr>
            <a:lvl5pPr lvl="4" algn="ctr">
              <a:spcBef>
                <a:spcPts val="0"/>
              </a:spcBef>
              <a:spcAft>
                <a:spcPts val="0"/>
              </a:spcAft>
              <a:buSzPts val="2800"/>
              <a:buNone/>
              <a:defRPr>
                <a:latin typeface="Nunito Light"/>
                <a:ea typeface="Nunito Light"/>
                <a:cs typeface="Nunito Light"/>
                <a:sym typeface="Nunito Light"/>
              </a:defRPr>
            </a:lvl5pPr>
            <a:lvl6pPr lvl="5" algn="ctr">
              <a:spcBef>
                <a:spcPts val="0"/>
              </a:spcBef>
              <a:spcAft>
                <a:spcPts val="0"/>
              </a:spcAft>
              <a:buSzPts val="2800"/>
              <a:buNone/>
              <a:defRPr>
                <a:latin typeface="Nunito Light"/>
                <a:ea typeface="Nunito Light"/>
                <a:cs typeface="Nunito Light"/>
                <a:sym typeface="Nunito Light"/>
              </a:defRPr>
            </a:lvl6pPr>
            <a:lvl7pPr lvl="6" algn="ctr">
              <a:spcBef>
                <a:spcPts val="0"/>
              </a:spcBef>
              <a:spcAft>
                <a:spcPts val="0"/>
              </a:spcAft>
              <a:buSzPts val="2800"/>
              <a:buNone/>
              <a:defRPr>
                <a:latin typeface="Nunito Light"/>
                <a:ea typeface="Nunito Light"/>
                <a:cs typeface="Nunito Light"/>
                <a:sym typeface="Nunito Light"/>
              </a:defRPr>
            </a:lvl7pPr>
            <a:lvl8pPr lvl="7" algn="ctr">
              <a:spcBef>
                <a:spcPts val="0"/>
              </a:spcBef>
              <a:spcAft>
                <a:spcPts val="0"/>
              </a:spcAft>
              <a:buSzPts val="2800"/>
              <a:buNone/>
              <a:defRPr>
                <a:latin typeface="Nunito Light"/>
                <a:ea typeface="Nunito Light"/>
                <a:cs typeface="Nunito Light"/>
                <a:sym typeface="Nunito Light"/>
              </a:defRPr>
            </a:lvl8pPr>
            <a:lvl9pPr lvl="8" algn="ctr">
              <a:spcBef>
                <a:spcPts val="0"/>
              </a:spcBef>
              <a:spcAft>
                <a:spcPts val="0"/>
              </a:spcAft>
              <a:buSzPts val="2800"/>
              <a:buNone/>
              <a:defRPr>
                <a:latin typeface="Nunito Light"/>
                <a:ea typeface="Nunito Light"/>
                <a:cs typeface="Nunito Light"/>
                <a:sym typeface="Nunito Light"/>
              </a:defRPr>
            </a:lvl9pPr>
          </a:lstStyle>
          <a:p/>
        </p:txBody>
      </p:sp>
      <p:sp>
        <p:nvSpPr>
          <p:cNvPr id="315" name="Google Shape;315;p5"/>
          <p:cNvSpPr txBox="1"/>
          <p:nvPr>
            <p:ph idx="1" type="subTitle"/>
          </p:nvPr>
        </p:nvSpPr>
        <p:spPr>
          <a:xfrm>
            <a:off x="2583850" y="1668452"/>
            <a:ext cx="1932900" cy="464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a:lnSpc>
                <a:spcPct val="100000"/>
              </a:lnSpc>
              <a:spcBef>
                <a:spcPts val="0"/>
              </a:spcBef>
              <a:spcAft>
                <a:spcPts val="0"/>
              </a:spcAft>
              <a:buSzPts val="1200"/>
              <a:buNone/>
              <a:defRPr/>
            </a:lvl2pPr>
            <a:lvl3pPr lvl="2">
              <a:lnSpc>
                <a:spcPct val="100000"/>
              </a:lnSpc>
              <a:spcBef>
                <a:spcPts val="1600"/>
              </a:spcBef>
              <a:spcAft>
                <a:spcPts val="0"/>
              </a:spcAft>
              <a:buSzPts val="1200"/>
              <a:buNone/>
              <a:defRPr/>
            </a:lvl3pPr>
            <a:lvl4pPr lvl="3">
              <a:lnSpc>
                <a:spcPct val="100000"/>
              </a:lnSpc>
              <a:spcBef>
                <a:spcPts val="1600"/>
              </a:spcBef>
              <a:spcAft>
                <a:spcPts val="0"/>
              </a:spcAft>
              <a:buSzPts val="1200"/>
              <a:buNone/>
              <a:defRPr/>
            </a:lvl4pPr>
            <a:lvl5pPr lvl="4">
              <a:lnSpc>
                <a:spcPct val="100000"/>
              </a:lnSpc>
              <a:spcBef>
                <a:spcPts val="1600"/>
              </a:spcBef>
              <a:spcAft>
                <a:spcPts val="0"/>
              </a:spcAft>
              <a:buSzPts val="1200"/>
              <a:buNone/>
              <a:defRPr/>
            </a:lvl5pPr>
            <a:lvl6pPr lvl="5">
              <a:lnSpc>
                <a:spcPct val="100000"/>
              </a:lnSpc>
              <a:spcBef>
                <a:spcPts val="1600"/>
              </a:spcBef>
              <a:spcAft>
                <a:spcPts val="0"/>
              </a:spcAft>
              <a:buSzPts val="1200"/>
              <a:buNone/>
              <a:defRPr/>
            </a:lvl6pPr>
            <a:lvl7pPr lvl="6">
              <a:lnSpc>
                <a:spcPct val="100000"/>
              </a:lnSpc>
              <a:spcBef>
                <a:spcPts val="1600"/>
              </a:spcBef>
              <a:spcAft>
                <a:spcPts val="0"/>
              </a:spcAft>
              <a:buSzPts val="1200"/>
              <a:buNone/>
              <a:defRPr/>
            </a:lvl7pPr>
            <a:lvl8pPr lvl="7">
              <a:lnSpc>
                <a:spcPct val="100000"/>
              </a:lnSpc>
              <a:spcBef>
                <a:spcPts val="1600"/>
              </a:spcBef>
              <a:spcAft>
                <a:spcPts val="0"/>
              </a:spcAft>
              <a:buSzPts val="1200"/>
              <a:buNone/>
              <a:defRPr/>
            </a:lvl8pPr>
            <a:lvl9pPr lvl="8">
              <a:lnSpc>
                <a:spcPct val="100000"/>
              </a:lnSpc>
              <a:spcBef>
                <a:spcPts val="1600"/>
              </a:spcBef>
              <a:spcAft>
                <a:spcPts val="1600"/>
              </a:spcAft>
              <a:buSzPts val="1200"/>
              <a:buNone/>
              <a:defRPr/>
            </a:lvl9pPr>
          </a:lstStyle>
          <a:p/>
        </p:txBody>
      </p:sp>
      <p:sp>
        <p:nvSpPr>
          <p:cNvPr id="316" name="Google Shape;316;p5"/>
          <p:cNvSpPr txBox="1"/>
          <p:nvPr>
            <p:ph idx="2" type="subTitle"/>
          </p:nvPr>
        </p:nvSpPr>
        <p:spPr>
          <a:xfrm>
            <a:off x="2583850" y="3187398"/>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17" name="Google Shape;317;p5"/>
          <p:cNvSpPr txBox="1"/>
          <p:nvPr>
            <p:ph hasCustomPrompt="1" idx="3" type="title"/>
          </p:nvPr>
        </p:nvSpPr>
        <p:spPr>
          <a:xfrm>
            <a:off x="1552175" y="1668550"/>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8" name="Google Shape;318;p5"/>
          <p:cNvSpPr txBox="1"/>
          <p:nvPr>
            <p:ph hasCustomPrompt="1" idx="4" type="title"/>
          </p:nvPr>
        </p:nvSpPr>
        <p:spPr>
          <a:xfrm>
            <a:off x="1552175" y="3187399"/>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19" name="Google Shape;319;p5"/>
          <p:cNvSpPr txBox="1"/>
          <p:nvPr>
            <p:ph idx="5" type="subTitle"/>
          </p:nvPr>
        </p:nvSpPr>
        <p:spPr>
          <a:xfrm>
            <a:off x="5658925" y="1668452"/>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p:txBody>
      </p:sp>
      <p:sp>
        <p:nvSpPr>
          <p:cNvPr id="320" name="Google Shape;320;p5"/>
          <p:cNvSpPr txBox="1"/>
          <p:nvPr>
            <p:ph idx="6" type="subTitle"/>
          </p:nvPr>
        </p:nvSpPr>
        <p:spPr>
          <a:xfrm>
            <a:off x="5658925" y="3187398"/>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b="1" sz="18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21" name="Google Shape;321;p5"/>
          <p:cNvSpPr txBox="1"/>
          <p:nvPr>
            <p:ph hasCustomPrompt="1" idx="7" type="title"/>
          </p:nvPr>
        </p:nvSpPr>
        <p:spPr>
          <a:xfrm>
            <a:off x="4627250" y="1668450"/>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sp>
        <p:nvSpPr>
          <p:cNvPr id="322" name="Google Shape;322;p5"/>
          <p:cNvSpPr txBox="1"/>
          <p:nvPr>
            <p:ph hasCustomPrompt="1" idx="8" type="title"/>
          </p:nvPr>
        </p:nvSpPr>
        <p:spPr>
          <a:xfrm>
            <a:off x="4627250" y="3187399"/>
            <a:ext cx="981600" cy="104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4300">
                <a:solidFill>
                  <a:schemeClr val="accent4"/>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r>
              <a:t>xx%</a:t>
            </a:r>
          </a:p>
        </p:txBody>
      </p:sp>
      <p:grpSp>
        <p:nvGrpSpPr>
          <p:cNvPr id="323" name="Google Shape;323;p5"/>
          <p:cNvGrpSpPr/>
          <p:nvPr/>
        </p:nvGrpSpPr>
        <p:grpSpPr>
          <a:xfrm>
            <a:off x="563543" y="4458443"/>
            <a:ext cx="299367" cy="300256"/>
            <a:chOff x="1454981" y="609480"/>
            <a:chExt cx="299367" cy="300256"/>
          </a:xfrm>
        </p:grpSpPr>
        <p:sp>
          <p:nvSpPr>
            <p:cNvPr id="324" name="Google Shape;324;p5"/>
            <p:cNvSpPr/>
            <p:nvPr/>
          </p:nvSpPr>
          <p:spPr>
            <a:xfrm>
              <a:off x="1604652" y="609480"/>
              <a:ext cx="31" cy="112930"/>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1604652" y="795978"/>
              <a:ext cx="31" cy="113759"/>
            </a:xfrm>
            <a:custGeom>
              <a:rect b="b" l="l" r="r" t="t"/>
              <a:pathLst>
                <a:path extrusionOk="0" fill="none" h="3707" w="1">
                  <a:moveTo>
                    <a:pt x="0" y="0"/>
                  </a:moveTo>
                  <a:lnTo>
                    <a:pt x="0" y="3706"/>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1454981" y="760011"/>
              <a:ext cx="112899" cy="1719"/>
            </a:xfrm>
            <a:custGeom>
              <a:rect b="b" l="l" r="r" t="t"/>
              <a:pathLst>
                <a:path extrusionOk="0" fill="none" h="56" w="3679">
                  <a:moveTo>
                    <a:pt x="0" y="55"/>
                  </a:moveTo>
                  <a:lnTo>
                    <a:pt x="3679"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1641448" y="756665"/>
              <a:ext cx="112899" cy="1719"/>
            </a:xfrm>
            <a:custGeom>
              <a:rect b="b" l="l" r="r" t="t"/>
              <a:pathLst>
                <a:path extrusionOk="0" fill="none" h="56" w="3679">
                  <a:moveTo>
                    <a:pt x="0" y="55"/>
                  </a:moveTo>
                  <a:lnTo>
                    <a:pt x="3679"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1498437" y="654655"/>
              <a:ext cx="80309" cy="78621"/>
            </a:xfrm>
            <a:custGeom>
              <a:rect b="b" l="l" r="r" t="t"/>
              <a:pathLst>
                <a:path extrusionOk="0" fill="none" h="2562" w="2617">
                  <a:moveTo>
                    <a:pt x="1" y="0"/>
                  </a:moveTo>
                  <a:lnTo>
                    <a:pt x="2617"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1630584" y="784255"/>
              <a:ext cx="80278" cy="79481"/>
            </a:xfrm>
            <a:custGeom>
              <a:rect b="b" l="l" r="r" t="t"/>
              <a:pathLst>
                <a:path extrusionOk="0" fill="none" h="2590" w="2616">
                  <a:moveTo>
                    <a:pt x="0" y="1"/>
                  </a:moveTo>
                  <a:lnTo>
                    <a:pt x="2616"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1498437" y="785943"/>
              <a:ext cx="80309" cy="81138"/>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1630584" y="651310"/>
              <a:ext cx="80278" cy="81138"/>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5"/>
          <p:cNvSpPr txBox="1"/>
          <p:nvPr>
            <p:ph idx="9" type="subTitle"/>
          </p:nvPr>
        </p:nvSpPr>
        <p:spPr>
          <a:xfrm>
            <a:off x="2583850" y="2247876"/>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33" name="Google Shape;333;p5"/>
          <p:cNvSpPr txBox="1"/>
          <p:nvPr>
            <p:ph idx="13" type="subTitle"/>
          </p:nvPr>
        </p:nvSpPr>
        <p:spPr>
          <a:xfrm>
            <a:off x="2583850" y="3766819"/>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34" name="Google Shape;334;p5"/>
          <p:cNvSpPr txBox="1"/>
          <p:nvPr>
            <p:ph idx="14" type="subTitle"/>
          </p:nvPr>
        </p:nvSpPr>
        <p:spPr>
          <a:xfrm>
            <a:off x="5658925" y="2247876"/>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sp>
        <p:nvSpPr>
          <p:cNvPr id="335" name="Google Shape;335;p5"/>
          <p:cNvSpPr txBox="1"/>
          <p:nvPr>
            <p:ph idx="15" type="subTitle"/>
          </p:nvPr>
        </p:nvSpPr>
        <p:spPr>
          <a:xfrm>
            <a:off x="5658925" y="3766819"/>
            <a:ext cx="1932900" cy="46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a:buNone/>
              <a:defRPr sz="1600">
                <a:solidFill>
                  <a:schemeClr val="accent2"/>
                </a:solidFill>
                <a:latin typeface="Nunito"/>
                <a:ea typeface="Nunito"/>
                <a:cs typeface="Nunito"/>
                <a:sym typeface="Nunito"/>
              </a:defRPr>
            </a:lvl1pPr>
            <a:lvl2pPr lvl="1" rtl="0">
              <a:lnSpc>
                <a:spcPct val="100000"/>
              </a:lnSpc>
              <a:spcBef>
                <a:spcPts val="0"/>
              </a:spcBef>
              <a:spcAft>
                <a:spcPts val="0"/>
              </a:spcAft>
              <a:buSzPts val="1200"/>
              <a:buNone/>
              <a:defRPr/>
            </a:lvl2pPr>
            <a:lvl3pPr lvl="2" rtl="0">
              <a:lnSpc>
                <a:spcPct val="100000"/>
              </a:lnSpc>
              <a:spcBef>
                <a:spcPts val="1600"/>
              </a:spcBef>
              <a:spcAft>
                <a:spcPts val="0"/>
              </a:spcAft>
              <a:buSzPts val="1200"/>
              <a:buNone/>
              <a:defRPr/>
            </a:lvl3pPr>
            <a:lvl4pPr lvl="3" rtl="0">
              <a:lnSpc>
                <a:spcPct val="100000"/>
              </a:lnSpc>
              <a:spcBef>
                <a:spcPts val="1600"/>
              </a:spcBef>
              <a:spcAft>
                <a:spcPts val="0"/>
              </a:spcAft>
              <a:buSzPts val="1200"/>
              <a:buNone/>
              <a:defRPr/>
            </a:lvl4pPr>
            <a:lvl5pPr lvl="4" rtl="0">
              <a:lnSpc>
                <a:spcPct val="100000"/>
              </a:lnSpc>
              <a:spcBef>
                <a:spcPts val="1600"/>
              </a:spcBef>
              <a:spcAft>
                <a:spcPts val="0"/>
              </a:spcAft>
              <a:buSzPts val="1200"/>
              <a:buNone/>
              <a:defRPr/>
            </a:lvl5pPr>
            <a:lvl6pPr lvl="5" rtl="0">
              <a:lnSpc>
                <a:spcPct val="100000"/>
              </a:lnSpc>
              <a:spcBef>
                <a:spcPts val="1600"/>
              </a:spcBef>
              <a:spcAft>
                <a:spcPts val="0"/>
              </a:spcAft>
              <a:buSzPts val="1200"/>
              <a:buNone/>
              <a:defRPr/>
            </a:lvl6pPr>
            <a:lvl7pPr lvl="6" rtl="0">
              <a:lnSpc>
                <a:spcPct val="100000"/>
              </a:lnSpc>
              <a:spcBef>
                <a:spcPts val="1600"/>
              </a:spcBef>
              <a:spcAft>
                <a:spcPts val="0"/>
              </a:spcAft>
              <a:buSzPts val="1200"/>
              <a:buNone/>
              <a:defRPr/>
            </a:lvl7pPr>
            <a:lvl8pPr lvl="7" rtl="0">
              <a:lnSpc>
                <a:spcPct val="100000"/>
              </a:lnSpc>
              <a:spcBef>
                <a:spcPts val="1600"/>
              </a:spcBef>
              <a:spcAft>
                <a:spcPts val="0"/>
              </a:spcAft>
              <a:buSzPts val="1200"/>
              <a:buNone/>
              <a:defRPr/>
            </a:lvl8pPr>
            <a:lvl9pPr lvl="8" rtl="0">
              <a:lnSpc>
                <a:spcPct val="100000"/>
              </a:lnSpc>
              <a:spcBef>
                <a:spcPts val="1600"/>
              </a:spcBef>
              <a:spcAft>
                <a:spcPts val="1600"/>
              </a:spcAft>
              <a:buSzPts val="1200"/>
              <a:buNone/>
              <a:defRPr/>
            </a:lvl9pPr>
          </a:lstStyle>
          <a:p/>
        </p:txBody>
      </p:sp>
      <p:grpSp>
        <p:nvGrpSpPr>
          <p:cNvPr id="336" name="Google Shape;336;p5"/>
          <p:cNvGrpSpPr/>
          <p:nvPr/>
        </p:nvGrpSpPr>
        <p:grpSpPr>
          <a:xfrm>
            <a:off x="8317031" y="425331"/>
            <a:ext cx="227494" cy="228323"/>
            <a:chOff x="1932443" y="2250981"/>
            <a:chExt cx="227494" cy="228323"/>
          </a:xfrm>
        </p:grpSpPr>
        <p:sp>
          <p:nvSpPr>
            <p:cNvPr id="337" name="Google Shape;337;p5"/>
            <p:cNvSpPr/>
            <p:nvPr/>
          </p:nvSpPr>
          <p:spPr>
            <a:xfrm>
              <a:off x="2046177" y="2250981"/>
              <a:ext cx="31" cy="86171"/>
            </a:xfrm>
            <a:custGeom>
              <a:rect b="b" l="l" r="r" t="t"/>
              <a:pathLst>
                <a:path extrusionOk="0" fill="none" h="2808" w="1">
                  <a:moveTo>
                    <a:pt x="0" y="1"/>
                  </a:moveTo>
                  <a:lnTo>
                    <a:pt x="0" y="280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2046177" y="2393164"/>
              <a:ext cx="31" cy="86140"/>
            </a:xfrm>
            <a:custGeom>
              <a:rect b="b" l="l" r="r" t="t"/>
              <a:pathLst>
                <a:path extrusionOk="0" fill="none" h="2807" w="1">
                  <a:moveTo>
                    <a:pt x="0" y="0"/>
                  </a:moveTo>
                  <a:lnTo>
                    <a:pt x="0" y="2807"/>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1932443" y="2365544"/>
              <a:ext cx="86171" cy="1719"/>
            </a:xfrm>
            <a:custGeom>
              <a:rect b="b" l="l" r="r" t="t"/>
              <a:pathLst>
                <a:path extrusionOk="0" fill="none" h="56" w="2808">
                  <a:moveTo>
                    <a:pt x="1" y="55"/>
                  </a:moveTo>
                  <a:lnTo>
                    <a:pt x="2807"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2073767" y="2363058"/>
              <a:ext cx="86171" cy="1688"/>
            </a:xfrm>
            <a:custGeom>
              <a:rect b="b" l="l" r="r" t="t"/>
              <a:pathLst>
                <a:path extrusionOk="0" fill="none" h="55" w="2808">
                  <a:moveTo>
                    <a:pt x="1" y="55"/>
                  </a:moveTo>
                  <a:lnTo>
                    <a:pt x="280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1965066" y="2286120"/>
              <a:ext cx="61068" cy="59380"/>
            </a:xfrm>
            <a:custGeom>
              <a:rect b="b" l="l" r="r" t="t"/>
              <a:pathLst>
                <a:path extrusionOk="0" fill="none" h="1935" w="1990">
                  <a:moveTo>
                    <a:pt x="0" y="0"/>
                  </a:moveTo>
                  <a:lnTo>
                    <a:pt x="1989" y="193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2066248" y="2384786"/>
              <a:ext cx="60240" cy="59411"/>
            </a:xfrm>
            <a:custGeom>
              <a:rect b="b" l="l" r="r" t="t"/>
              <a:pathLst>
                <a:path extrusionOk="0" fill="none" h="1936" w="1963">
                  <a:moveTo>
                    <a:pt x="0" y="1"/>
                  </a:moveTo>
                  <a:lnTo>
                    <a:pt x="1962" y="193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1965066" y="2385614"/>
              <a:ext cx="61068" cy="61927"/>
            </a:xfrm>
            <a:custGeom>
              <a:rect b="b" l="l" r="r" t="t"/>
              <a:pathLst>
                <a:path extrusionOk="0" fill="none" h="2018" w="1990">
                  <a:moveTo>
                    <a:pt x="0" y="2017"/>
                  </a:moveTo>
                  <a:lnTo>
                    <a:pt x="1989"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2066248" y="2283604"/>
              <a:ext cx="60240" cy="61897"/>
            </a:xfrm>
            <a:custGeom>
              <a:rect b="b" l="l" r="r" t="t"/>
              <a:pathLst>
                <a:path extrusionOk="0" fill="none" h="2017" w="1963">
                  <a:moveTo>
                    <a:pt x="0" y="2017"/>
                  </a:moveTo>
                  <a:lnTo>
                    <a:pt x="1962"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5"/>
          <p:cNvGrpSpPr/>
          <p:nvPr/>
        </p:nvGrpSpPr>
        <p:grpSpPr>
          <a:xfrm>
            <a:off x="7769303" y="3161075"/>
            <a:ext cx="1142230" cy="1757953"/>
            <a:chOff x="7632861" y="2956412"/>
            <a:chExt cx="1269145" cy="1953281"/>
          </a:xfrm>
        </p:grpSpPr>
        <p:sp>
          <p:nvSpPr>
            <p:cNvPr id="346" name="Google Shape;346;p5"/>
            <p:cNvSpPr/>
            <p:nvPr/>
          </p:nvSpPr>
          <p:spPr>
            <a:xfrm flipH="1">
              <a:off x="8041671" y="3444877"/>
              <a:ext cx="145011" cy="145034"/>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6"/>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5"/>
            <p:cNvGrpSpPr/>
            <p:nvPr/>
          </p:nvGrpSpPr>
          <p:grpSpPr>
            <a:xfrm flipH="1">
              <a:off x="8473740" y="3005434"/>
              <a:ext cx="423668" cy="370947"/>
              <a:chOff x="299281" y="2848081"/>
              <a:chExt cx="457673" cy="400720"/>
            </a:xfrm>
          </p:grpSpPr>
          <p:sp>
            <p:nvSpPr>
              <p:cNvPr id="348" name="Google Shape;348;p5"/>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5"/>
            <p:cNvGrpSpPr/>
            <p:nvPr/>
          </p:nvGrpSpPr>
          <p:grpSpPr>
            <a:xfrm flipH="1">
              <a:off x="8319231" y="2956412"/>
              <a:ext cx="119360" cy="119360"/>
              <a:chOff x="794923" y="2795124"/>
              <a:chExt cx="128941" cy="128941"/>
            </a:xfrm>
          </p:grpSpPr>
          <p:sp>
            <p:nvSpPr>
              <p:cNvPr id="351" name="Google Shape;351;p5"/>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5"/>
            <p:cNvGrpSpPr/>
            <p:nvPr/>
          </p:nvGrpSpPr>
          <p:grpSpPr>
            <a:xfrm flipH="1">
              <a:off x="7766801" y="4060489"/>
              <a:ext cx="694740" cy="849205"/>
              <a:chOff x="794919" y="4014442"/>
              <a:chExt cx="750503" cy="917365"/>
            </a:xfrm>
          </p:grpSpPr>
          <p:sp>
            <p:nvSpPr>
              <p:cNvPr id="354" name="Google Shape;354;p5"/>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5"/>
            <p:cNvGrpSpPr/>
            <p:nvPr/>
          </p:nvGrpSpPr>
          <p:grpSpPr>
            <a:xfrm flipH="1">
              <a:off x="7632861" y="4320092"/>
              <a:ext cx="201687" cy="201687"/>
              <a:chOff x="1447449" y="4268259"/>
              <a:chExt cx="217875" cy="217875"/>
            </a:xfrm>
          </p:grpSpPr>
          <p:sp>
            <p:nvSpPr>
              <p:cNvPr id="358" name="Google Shape;358;p5"/>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5"/>
            <p:cNvGrpSpPr/>
            <p:nvPr/>
          </p:nvGrpSpPr>
          <p:grpSpPr>
            <a:xfrm flipH="1">
              <a:off x="8281272" y="3626497"/>
              <a:ext cx="195199" cy="722491"/>
              <a:chOff x="2419167" y="1286206"/>
              <a:chExt cx="210867" cy="780480"/>
            </a:xfrm>
          </p:grpSpPr>
          <p:sp>
            <p:nvSpPr>
              <p:cNvPr id="367" name="Google Shape;367;p5"/>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5"/>
            <p:cNvGrpSpPr/>
            <p:nvPr/>
          </p:nvGrpSpPr>
          <p:grpSpPr>
            <a:xfrm flipH="1">
              <a:off x="8430200" y="4262005"/>
              <a:ext cx="471806" cy="518044"/>
              <a:chOff x="1693693" y="-2602979"/>
              <a:chExt cx="509674" cy="559624"/>
            </a:xfrm>
          </p:grpSpPr>
          <p:sp>
            <p:nvSpPr>
              <p:cNvPr id="383" name="Google Shape;383;p5"/>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2" name="Google Shape;392;p5"/>
          <p:cNvGrpSpPr/>
          <p:nvPr/>
        </p:nvGrpSpPr>
        <p:grpSpPr>
          <a:xfrm flipH="1" rot="-5400000">
            <a:off x="452346" y="-15482"/>
            <a:ext cx="1479071" cy="1888772"/>
            <a:chOff x="7154282" y="2722388"/>
            <a:chExt cx="1709316" cy="2182794"/>
          </a:xfrm>
        </p:grpSpPr>
        <p:grpSp>
          <p:nvGrpSpPr>
            <p:cNvPr id="393" name="Google Shape;393;p5"/>
            <p:cNvGrpSpPr/>
            <p:nvPr/>
          </p:nvGrpSpPr>
          <p:grpSpPr>
            <a:xfrm rot="10800000">
              <a:off x="8029172" y="3304288"/>
              <a:ext cx="834426" cy="873411"/>
              <a:chOff x="3153626" y="-2653955"/>
              <a:chExt cx="834426" cy="873411"/>
            </a:xfrm>
          </p:grpSpPr>
          <p:sp>
            <p:nvSpPr>
              <p:cNvPr id="394" name="Google Shape;394;p5"/>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5"/>
            <p:cNvSpPr/>
            <p:nvPr/>
          </p:nvSpPr>
          <p:spPr>
            <a:xfrm rot="10800000">
              <a:off x="8247010" y="3883873"/>
              <a:ext cx="90948" cy="91975"/>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5"/>
            <p:cNvGrpSpPr/>
            <p:nvPr/>
          </p:nvGrpSpPr>
          <p:grpSpPr>
            <a:xfrm rot="10800000">
              <a:off x="7216135" y="4710301"/>
              <a:ext cx="193891" cy="194881"/>
              <a:chOff x="3407917" y="-1400250"/>
              <a:chExt cx="193891" cy="194881"/>
            </a:xfrm>
          </p:grpSpPr>
          <p:sp>
            <p:nvSpPr>
              <p:cNvPr id="403" name="Google Shape;403;p5"/>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5"/>
            <p:cNvGrpSpPr/>
            <p:nvPr/>
          </p:nvGrpSpPr>
          <p:grpSpPr>
            <a:xfrm rot="10800000">
              <a:off x="7154282" y="3045530"/>
              <a:ext cx="670520" cy="673527"/>
              <a:chOff x="1889565" y="-3382437"/>
              <a:chExt cx="670520" cy="673527"/>
            </a:xfrm>
          </p:grpSpPr>
          <p:sp>
            <p:nvSpPr>
              <p:cNvPr id="412" name="Google Shape;412;p5"/>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5"/>
            <p:cNvGrpSpPr/>
            <p:nvPr/>
          </p:nvGrpSpPr>
          <p:grpSpPr>
            <a:xfrm rot="10800000">
              <a:off x="7865125" y="3849733"/>
              <a:ext cx="235841" cy="578619"/>
              <a:chOff x="6219428" y="3871144"/>
              <a:chExt cx="235841" cy="578619"/>
            </a:xfrm>
          </p:grpSpPr>
          <p:sp>
            <p:nvSpPr>
              <p:cNvPr id="418" name="Google Shape;418;p5"/>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5"/>
            <p:cNvGrpSpPr/>
            <p:nvPr/>
          </p:nvGrpSpPr>
          <p:grpSpPr>
            <a:xfrm rot="10800000">
              <a:off x="7585583" y="3735560"/>
              <a:ext cx="228873" cy="290850"/>
              <a:chOff x="2079424" y="521748"/>
              <a:chExt cx="228873" cy="290850"/>
            </a:xfrm>
          </p:grpSpPr>
          <p:sp>
            <p:nvSpPr>
              <p:cNvPr id="422" name="Google Shape;422;p5"/>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5"/>
            <p:cNvGrpSpPr/>
            <p:nvPr/>
          </p:nvGrpSpPr>
          <p:grpSpPr>
            <a:xfrm rot="10800000">
              <a:off x="7481053" y="2722388"/>
              <a:ext cx="557642" cy="557642"/>
              <a:chOff x="3560335" y="-646412"/>
              <a:chExt cx="557642" cy="557642"/>
            </a:xfrm>
          </p:grpSpPr>
          <p:sp>
            <p:nvSpPr>
              <p:cNvPr id="426" name="Google Shape;426;p5"/>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5" name="Shape 435"/>
        <p:cNvGrpSpPr/>
        <p:nvPr/>
      </p:nvGrpSpPr>
      <p:grpSpPr>
        <a:xfrm>
          <a:off x="0" y="0"/>
          <a:ext cx="0" cy="0"/>
          <a:chOff x="0" y="0"/>
          <a:chExt cx="0" cy="0"/>
        </a:xfrm>
      </p:grpSpPr>
      <p:sp>
        <p:nvSpPr>
          <p:cNvPr id="436" name="Google Shape;436;p6"/>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txBox="1"/>
          <p:nvPr>
            <p:ph type="title"/>
          </p:nvPr>
        </p:nvSpPr>
        <p:spPr>
          <a:xfrm>
            <a:off x="2220450" y="2215653"/>
            <a:ext cx="4703100" cy="1168200"/>
          </a:xfrm>
          <a:prstGeom prst="rect">
            <a:avLst/>
          </a:prstGeom>
        </p:spPr>
        <p:txBody>
          <a:bodyPr anchorCtr="0" anchor="ctr" bIns="91425" lIns="91425" spcFirstLastPara="1" rIns="91425" wrap="square" tIns="91425">
            <a:noAutofit/>
          </a:bodyPr>
          <a:lstStyle>
            <a:lvl1pPr lvl="0" algn="ctr">
              <a:lnSpc>
                <a:spcPct val="70000"/>
              </a:lnSpc>
              <a:spcBef>
                <a:spcPts val="0"/>
              </a:spcBef>
              <a:spcAft>
                <a:spcPts val="0"/>
              </a:spcAft>
              <a:buClr>
                <a:schemeClr val="accent3"/>
              </a:buClr>
              <a:buSzPts val="4000"/>
              <a:buFont typeface="Montserrat ExtraBold"/>
              <a:buNone/>
              <a:defRPr sz="55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p:txBody>
      </p:sp>
      <p:sp>
        <p:nvSpPr>
          <p:cNvPr id="438" name="Google Shape;438;p6"/>
          <p:cNvSpPr txBox="1"/>
          <p:nvPr>
            <p:ph idx="1" type="subTitle"/>
          </p:nvPr>
        </p:nvSpPr>
        <p:spPr>
          <a:xfrm>
            <a:off x="2220450" y="3567403"/>
            <a:ext cx="4703100" cy="28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Nunito"/>
              <a:buNone/>
              <a:defRPr sz="1600">
                <a:latin typeface="Nunito"/>
                <a:ea typeface="Nunito"/>
                <a:cs typeface="Nunito"/>
                <a:sym typeface="Nunito"/>
              </a:defRPr>
            </a:lvl1pPr>
            <a:lvl2pPr lvl="1" algn="ctr">
              <a:lnSpc>
                <a:spcPct val="100000"/>
              </a:lnSpc>
              <a:spcBef>
                <a:spcPts val="0"/>
              </a:spcBef>
              <a:spcAft>
                <a:spcPts val="0"/>
              </a:spcAft>
              <a:buSzPts val="1600"/>
              <a:buFont typeface="Nunito"/>
              <a:buNone/>
              <a:defRPr sz="1600">
                <a:latin typeface="Nunito"/>
                <a:ea typeface="Nunito"/>
                <a:cs typeface="Nunito"/>
                <a:sym typeface="Nunito"/>
              </a:defRPr>
            </a:lvl2pPr>
            <a:lvl3pPr lvl="2" algn="ctr">
              <a:lnSpc>
                <a:spcPct val="100000"/>
              </a:lnSpc>
              <a:spcBef>
                <a:spcPts val="0"/>
              </a:spcBef>
              <a:spcAft>
                <a:spcPts val="0"/>
              </a:spcAft>
              <a:buSzPts val="1600"/>
              <a:buFont typeface="Nunito"/>
              <a:buNone/>
              <a:defRPr sz="1600">
                <a:latin typeface="Nunito"/>
                <a:ea typeface="Nunito"/>
                <a:cs typeface="Nunito"/>
                <a:sym typeface="Nunito"/>
              </a:defRPr>
            </a:lvl3pPr>
            <a:lvl4pPr lvl="3" algn="ctr">
              <a:lnSpc>
                <a:spcPct val="100000"/>
              </a:lnSpc>
              <a:spcBef>
                <a:spcPts val="0"/>
              </a:spcBef>
              <a:spcAft>
                <a:spcPts val="0"/>
              </a:spcAft>
              <a:buSzPts val="1600"/>
              <a:buFont typeface="Nunito"/>
              <a:buNone/>
              <a:defRPr sz="1600">
                <a:latin typeface="Nunito"/>
                <a:ea typeface="Nunito"/>
                <a:cs typeface="Nunito"/>
                <a:sym typeface="Nunito"/>
              </a:defRPr>
            </a:lvl4pPr>
            <a:lvl5pPr lvl="4" algn="ctr">
              <a:lnSpc>
                <a:spcPct val="100000"/>
              </a:lnSpc>
              <a:spcBef>
                <a:spcPts val="0"/>
              </a:spcBef>
              <a:spcAft>
                <a:spcPts val="0"/>
              </a:spcAft>
              <a:buSzPts val="1600"/>
              <a:buFont typeface="Nunito"/>
              <a:buNone/>
              <a:defRPr sz="1600">
                <a:latin typeface="Nunito"/>
                <a:ea typeface="Nunito"/>
                <a:cs typeface="Nunito"/>
                <a:sym typeface="Nunito"/>
              </a:defRPr>
            </a:lvl5pPr>
            <a:lvl6pPr lvl="5" algn="ctr">
              <a:lnSpc>
                <a:spcPct val="100000"/>
              </a:lnSpc>
              <a:spcBef>
                <a:spcPts val="0"/>
              </a:spcBef>
              <a:spcAft>
                <a:spcPts val="0"/>
              </a:spcAft>
              <a:buSzPts val="1600"/>
              <a:buFont typeface="Nunito"/>
              <a:buNone/>
              <a:defRPr sz="1600">
                <a:latin typeface="Nunito"/>
                <a:ea typeface="Nunito"/>
                <a:cs typeface="Nunito"/>
                <a:sym typeface="Nunito"/>
              </a:defRPr>
            </a:lvl6pPr>
            <a:lvl7pPr lvl="6" algn="ctr">
              <a:lnSpc>
                <a:spcPct val="100000"/>
              </a:lnSpc>
              <a:spcBef>
                <a:spcPts val="0"/>
              </a:spcBef>
              <a:spcAft>
                <a:spcPts val="0"/>
              </a:spcAft>
              <a:buSzPts val="1600"/>
              <a:buFont typeface="Nunito"/>
              <a:buNone/>
              <a:defRPr sz="1600">
                <a:latin typeface="Nunito"/>
                <a:ea typeface="Nunito"/>
                <a:cs typeface="Nunito"/>
                <a:sym typeface="Nunito"/>
              </a:defRPr>
            </a:lvl7pPr>
            <a:lvl8pPr lvl="7" algn="ctr">
              <a:lnSpc>
                <a:spcPct val="100000"/>
              </a:lnSpc>
              <a:spcBef>
                <a:spcPts val="0"/>
              </a:spcBef>
              <a:spcAft>
                <a:spcPts val="0"/>
              </a:spcAft>
              <a:buSzPts val="1600"/>
              <a:buFont typeface="Nunito"/>
              <a:buNone/>
              <a:defRPr sz="1600">
                <a:latin typeface="Nunito"/>
                <a:ea typeface="Nunito"/>
                <a:cs typeface="Nunito"/>
                <a:sym typeface="Nunito"/>
              </a:defRPr>
            </a:lvl8pPr>
            <a:lvl9pPr lvl="8" algn="ctr">
              <a:lnSpc>
                <a:spcPct val="100000"/>
              </a:lnSpc>
              <a:spcBef>
                <a:spcPts val="0"/>
              </a:spcBef>
              <a:spcAft>
                <a:spcPts val="0"/>
              </a:spcAft>
              <a:buSzPts val="1600"/>
              <a:buFont typeface="Nunito"/>
              <a:buNone/>
              <a:defRPr sz="1600">
                <a:latin typeface="Nunito"/>
                <a:ea typeface="Nunito"/>
                <a:cs typeface="Nunito"/>
                <a:sym typeface="Nunito"/>
              </a:defRPr>
            </a:lvl9pPr>
          </a:lstStyle>
          <a:p/>
        </p:txBody>
      </p:sp>
      <p:sp>
        <p:nvSpPr>
          <p:cNvPr id="439" name="Google Shape;439;p6"/>
          <p:cNvSpPr txBox="1"/>
          <p:nvPr>
            <p:ph hasCustomPrompt="1" idx="2" type="title"/>
          </p:nvPr>
        </p:nvSpPr>
        <p:spPr>
          <a:xfrm>
            <a:off x="4349700" y="1385447"/>
            <a:ext cx="444600" cy="54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1pPr>
            <a:lvl2pPr lvl="1"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2pPr>
            <a:lvl3pPr lvl="2"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3pPr>
            <a:lvl4pPr lvl="3"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4pPr>
            <a:lvl5pPr lvl="4"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5pPr>
            <a:lvl6pPr lvl="5"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6pPr>
            <a:lvl7pPr lvl="6"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7pPr>
            <a:lvl8pPr lvl="7"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8pPr>
            <a:lvl9pPr lvl="8"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9pPr>
          </a:lstStyle>
          <a:p>
            <a:r>
              <a:t>xx%</a:t>
            </a:r>
          </a:p>
        </p:txBody>
      </p:sp>
      <p:grpSp>
        <p:nvGrpSpPr>
          <p:cNvPr id="440" name="Google Shape;440;p6"/>
          <p:cNvGrpSpPr/>
          <p:nvPr/>
        </p:nvGrpSpPr>
        <p:grpSpPr>
          <a:xfrm>
            <a:off x="532843" y="246679"/>
            <a:ext cx="330676" cy="507632"/>
            <a:chOff x="1603769" y="107044"/>
            <a:chExt cx="384731" cy="590613"/>
          </a:xfrm>
        </p:grpSpPr>
        <p:sp>
          <p:nvSpPr>
            <p:cNvPr id="441" name="Google Shape;441;p6"/>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6"/>
          <p:cNvSpPr/>
          <p:nvPr/>
        </p:nvSpPr>
        <p:spPr>
          <a:xfrm>
            <a:off x="379349" y="1728325"/>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2"/>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 name="Google Shape;449;p6"/>
          <p:cNvGrpSpPr/>
          <p:nvPr/>
        </p:nvGrpSpPr>
        <p:grpSpPr>
          <a:xfrm rot="10800000">
            <a:off x="295877" y="1111631"/>
            <a:ext cx="606382" cy="616689"/>
            <a:chOff x="3027518" y="-1395725"/>
            <a:chExt cx="705506" cy="717497"/>
          </a:xfrm>
        </p:grpSpPr>
        <p:sp>
          <p:nvSpPr>
            <p:cNvPr id="450" name="Google Shape;450;p6"/>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6"/>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6"/>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6"/>
          <p:cNvGrpSpPr/>
          <p:nvPr/>
        </p:nvGrpSpPr>
        <p:grpSpPr>
          <a:xfrm>
            <a:off x="1695468" y="246761"/>
            <a:ext cx="158924" cy="202737"/>
            <a:chOff x="2947570" y="-1075969"/>
            <a:chExt cx="184903" cy="235878"/>
          </a:xfrm>
        </p:grpSpPr>
        <p:sp>
          <p:nvSpPr>
            <p:cNvPr id="460" name="Google Shape;460;p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6"/>
          <p:cNvGrpSpPr/>
          <p:nvPr/>
        </p:nvGrpSpPr>
        <p:grpSpPr>
          <a:xfrm>
            <a:off x="817344" y="795318"/>
            <a:ext cx="158924" cy="202737"/>
            <a:chOff x="2947570" y="-1075969"/>
            <a:chExt cx="184903" cy="235878"/>
          </a:xfrm>
        </p:grpSpPr>
        <p:sp>
          <p:nvSpPr>
            <p:cNvPr id="464" name="Google Shape;464;p6"/>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6"/>
          <p:cNvGrpSpPr/>
          <p:nvPr/>
        </p:nvGrpSpPr>
        <p:grpSpPr>
          <a:xfrm>
            <a:off x="956937" y="295929"/>
            <a:ext cx="728333" cy="730918"/>
            <a:chOff x="4492684" y="662647"/>
            <a:chExt cx="847391" cy="850399"/>
          </a:xfrm>
        </p:grpSpPr>
        <p:sp>
          <p:nvSpPr>
            <p:cNvPr id="468" name="Google Shape;468;p6"/>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6"/>
          <p:cNvGrpSpPr/>
          <p:nvPr/>
        </p:nvGrpSpPr>
        <p:grpSpPr>
          <a:xfrm>
            <a:off x="559039" y="4454809"/>
            <a:ext cx="308365" cy="307514"/>
            <a:chOff x="2601030" y="2721166"/>
            <a:chExt cx="358773" cy="357783"/>
          </a:xfrm>
        </p:grpSpPr>
        <p:sp>
          <p:nvSpPr>
            <p:cNvPr id="474" name="Google Shape;474;p6"/>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6"/>
          <p:cNvGrpSpPr/>
          <p:nvPr/>
        </p:nvGrpSpPr>
        <p:grpSpPr>
          <a:xfrm>
            <a:off x="7976467" y="4020361"/>
            <a:ext cx="645057" cy="788475"/>
            <a:chOff x="794919" y="4014442"/>
            <a:chExt cx="750503" cy="917365"/>
          </a:xfrm>
        </p:grpSpPr>
        <p:sp>
          <p:nvSpPr>
            <p:cNvPr id="483" name="Google Shape;483;p6"/>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6"/>
          <p:cNvGrpSpPr/>
          <p:nvPr/>
        </p:nvGrpSpPr>
        <p:grpSpPr>
          <a:xfrm>
            <a:off x="8558624" y="4261402"/>
            <a:ext cx="187263" cy="187264"/>
            <a:chOff x="1447449" y="4268259"/>
            <a:chExt cx="217875" cy="217875"/>
          </a:xfrm>
        </p:grpSpPr>
        <p:sp>
          <p:nvSpPr>
            <p:cNvPr id="487" name="Google Shape;487;p6"/>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6"/>
          <p:cNvGrpSpPr/>
          <p:nvPr/>
        </p:nvGrpSpPr>
        <p:grpSpPr>
          <a:xfrm>
            <a:off x="7888089" y="3759456"/>
            <a:ext cx="181240" cy="670823"/>
            <a:chOff x="2419167" y="1286206"/>
            <a:chExt cx="210867" cy="780480"/>
          </a:xfrm>
        </p:grpSpPr>
        <p:sp>
          <p:nvSpPr>
            <p:cNvPr id="496" name="Google Shape;496;p6"/>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6"/>
          <p:cNvGrpSpPr/>
          <p:nvPr/>
        </p:nvGrpSpPr>
        <p:grpSpPr>
          <a:xfrm rot="900084">
            <a:off x="8232295" y="3168175"/>
            <a:ext cx="717269" cy="750780"/>
            <a:chOff x="3153626" y="-2653955"/>
            <a:chExt cx="834426" cy="873411"/>
          </a:xfrm>
        </p:grpSpPr>
        <p:sp>
          <p:nvSpPr>
            <p:cNvPr id="512" name="Google Shape;512;p6"/>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6"/>
          <p:cNvGrpSpPr/>
          <p:nvPr/>
        </p:nvGrpSpPr>
        <p:grpSpPr>
          <a:xfrm>
            <a:off x="7424800" y="4733552"/>
            <a:ext cx="166649" cy="167500"/>
            <a:chOff x="3407917" y="-1400250"/>
            <a:chExt cx="193891" cy="194881"/>
          </a:xfrm>
        </p:grpSpPr>
        <p:sp>
          <p:nvSpPr>
            <p:cNvPr id="520" name="Google Shape;520;p6"/>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6"/>
          <p:cNvGrpSpPr/>
          <p:nvPr/>
        </p:nvGrpSpPr>
        <p:grpSpPr>
          <a:xfrm>
            <a:off x="7603861" y="4483576"/>
            <a:ext cx="196716" cy="249985"/>
            <a:chOff x="2079424" y="521748"/>
            <a:chExt cx="228873" cy="290850"/>
          </a:xfrm>
        </p:grpSpPr>
        <p:sp>
          <p:nvSpPr>
            <p:cNvPr id="529" name="Google Shape;529;p6"/>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6"/>
          <p:cNvGrpSpPr/>
          <p:nvPr/>
        </p:nvGrpSpPr>
        <p:grpSpPr>
          <a:xfrm>
            <a:off x="8745950" y="4672877"/>
            <a:ext cx="110824" cy="110824"/>
            <a:chOff x="794923" y="2795124"/>
            <a:chExt cx="128941" cy="128941"/>
          </a:xfrm>
        </p:grpSpPr>
        <p:sp>
          <p:nvSpPr>
            <p:cNvPr id="533" name="Google Shape;533;p6"/>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6"/>
          <p:cNvGrpSpPr/>
          <p:nvPr/>
        </p:nvGrpSpPr>
        <p:grpSpPr>
          <a:xfrm>
            <a:off x="8330431" y="439171"/>
            <a:ext cx="200704" cy="200674"/>
            <a:chOff x="6886110" y="773687"/>
            <a:chExt cx="249074" cy="249037"/>
          </a:xfrm>
        </p:grpSpPr>
        <p:sp>
          <p:nvSpPr>
            <p:cNvPr id="536" name="Google Shape;536;p6"/>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6"/>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4" name="Shape 544"/>
        <p:cNvGrpSpPr/>
        <p:nvPr/>
      </p:nvGrpSpPr>
      <p:grpSpPr>
        <a:xfrm>
          <a:off x="0" y="0"/>
          <a:ext cx="0" cy="0"/>
          <a:chOff x="0" y="0"/>
          <a:chExt cx="0" cy="0"/>
        </a:xfrm>
      </p:grpSpPr>
      <p:sp>
        <p:nvSpPr>
          <p:cNvPr id="545" name="Google Shape;545;p7"/>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txBox="1"/>
          <p:nvPr>
            <p:ph type="title"/>
          </p:nvPr>
        </p:nvSpPr>
        <p:spPr>
          <a:xfrm>
            <a:off x="2620950" y="539500"/>
            <a:ext cx="3902100" cy="50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2"/>
              </a:buClr>
              <a:buSzPts val="2800"/>
              <a:buNone/>
              <a:defRPr sz="4000">
                <a:solidFill>
                  <a:schemeClr val="accent2"/>
                </a:solidFill>
                <a:latin typeface="Montserrat ExtraBold"/>
                <a:ea typeface="Montserrat ExtraBold"/>
                <a:cs typeface="Montserrat ExtraBold"/>
                <a:sym typeface="Montserrat ExtraBold"/>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p:txBody>
      </p:sp>
      <p:sp>
        <p:nvSpPr>
          <p:cNvPr id="547" name="Google Shape;547;p7"/>
          <p:cNvSpPr txBox="1"/>
          <p:nvPr>
            <p:ph idx="1" type="subTitle"/>
          </p:nvPr>
        </p:nvSpPr>
        <p:spPr>
          <a:xfrm>
            <a:off x="2261250" y="2010450"/>
            <a:ext cx="4621500" cy="1427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548" name="Google Shape;548;p7"/>
          <p:cNvGrpSpPr/>
          <p:nvPr/>
        </p:nvGrpSpPr>
        <p:grpSpPr>
          <a:xfrm flipH="1" rot="-1800071">
            <a:off x="773382" y="4024351"/>
            <a:ext cx="717247" cy="750757"/>
            <a:chOff x="3153626" y="-2653955"/>
            <a:chExt cx="834426" cy="873411"/>
          </a:xfrm>
        </p:grpSpPr>
        <p:sp>
          <p:nvSpPr>
            <p:cNvPr id="549" name="Google Shape;549;p7"/>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7"/>
          <p:cNvSpPr/>
          <p:nvPr/>
        </p:nvSpPr>
        <p:spPr>
          <a:xfrm flipH="1">
            <a:off x="1588191" y="4762313"/>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7"/>
          <p:cNvGrpSpPr/>
          <p:nvPr/>
        </p:nvGrpSpPr>
        <p:grpSpPr>
          <a:xfrm flipH="1">
            <a:off x="341102" y="2984427"/>
            <a:ext cx="166649" cy="167500"/>
            <a:chOff x="3407917" y="-1400250"/>
            <a:chExt cx="193891" cy="194881"/>
          </a:xfrm>
        </p:grpSpPr>
        <p:sp>
          <p:nvSpPr>
            <p:cNvPr id="558" name="Google Shape;558;p7"/>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7"/>
          <p:cNvGrpSpPr/>
          <p:nvPr/>
        </p:nvGrpSpPr>
        <p:grpSpPr>
          <a:xfrm flipH="1">
            <a:off x="283732" y="4226106"/>
            <a:ext cx="576312" cy="578897"/>
            <a:chOff x="1889565" y="-3382437"/>
            <a:chExt cx="670520" cy="673527"/>
          </a:xfrm>
        </p:grpSpPr>
        <p:sp>
          <p:nvSpPr>
            <p:cNvPr id="567" name="Google Shape;567;p7"/>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7"/>
          <p:cNvGrpSpPr/>
          <p:nvPr/>
        </p:nvGrpSpPr>
        <p:grpSpPr>
          <a:xfrm flipH="1">
            <a:off x="323286" y="3668840"/>
            <a:ext cx="202705" cy="497323"/>
            <a:chOff x="6219428" y="3871144"/>
            <a:chExt cx="235841" cy="578619"/>
          </a:xfrm>
        </p:grpSpPr>
        <p:sp>
          <p:nvSpPr>
            <p:cNvPr id="573" name="Google Shape;573;p7"/>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7"/>
          <p:cNvGrpSpPr/>
          <p:nvPr/>
        </p:nvGrpSpPr>
        <p:grpSpPr>
          <a:xfrm flipH="1">
            <a:off x="561518" y="3449183"/>
            <a:ext cx="196716" cy="249985"/>
            <a:chOff x="2079424" y="521748"/>
            <a:chExt cx="228873" cy="290850"/>
          </a:xfrm>
        </p:grpSpPr>
        <p:sp>
          <p:nvSpPr>
            <p:cNvPr id="577" name="Google Shape;577;p7"/>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7"/>
          <p:cNvGrpSpPr/>
          <p:nvPr/>
        </p:nvGrpSpPr>
        <p:grpSpPr>
          <a:xfrm flipH="1">
            <a:off x="899301" y="3754587"/>
            <a:ext cx="110824" cy="110824"/>
            <a:chOff x="794923" y="2795124"/>
            <a:chExt cx="128941" cy="128941"/>
          </a:xfrm>
        </p:grpSpPr>
        <p:sp>
          <p:nvSpPr>
            <p:cNvPr id="581" name="Google Shape;581;p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7"/>
          <p:cNvGrpSpPr/>
          <p:nvPr/>
        </p:nvGrpSpPr>
        <p:grpSpPr>
          <a:xfrm>
            <a:off x="559039" y="385746"/>
            <a:ext cx="308365" cy="307514"/>
            <a:chOff x="2601030" y="2721166"/>
            <a:chExt cx="358773" cy="357783"/>
          </a:xfrm>
        </p:grpSpPr>
        <p:sp>
          <p:nvSpPr>
            <p:cNvPr id="584" name="Google Shape;584;p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7"/>
          <p:cNvGrpSpPr/>
          <p:nvPr/>
        </p:nvGrpSpPr>
        <p:grpSpPr>
          <a:xfrm flipH="1">
            <a:off x="8390763" y="209486"/>
            <a:ext cx="330676" cy="507632"/>
            <a:chOff x="1603769" y="107044"/>
            <a:chExt cx="384731" cy="590613"/>
          </a:xfrm>
        </p:grpSpPr>
        <p:sp>
          <p:nvSpPr>
            <p:cNvPr id="593" name="Google Shape;593;p7"/>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7"/>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7"/>
          <p:cNvSpPr/>
          <p:nvPr/>
        </p:nvSpPr>
        <p:spPr>
          <a:xfrm flipH="1">
            <a:off x="7778193" y="195263"/>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lt1"/>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p7"/>
          <p:cNvGrpSpPr/>
          <p:nvPr/>
        </p:nvGrpSpPr>
        <p:grpSpPr>
          <a:xfrm flipH="1" rot="10800000">
            <a:off x="8248137" y="1235571"/>
            <a:ext cx="606382" cy="616689"/>
            <a:chOff x="3027518" y="-1395725"/>
            <a:chExt cx="705506" cy="717497"/>
          </a:xfrm>
        </p:grpSpPr>
        <p:sp>
          <p:nvSpPr>
            <p:cNvPr id="602" name="Google Shape;602;p7"/>
            <p:cNvSpPr/>
            <p:nvPr/>
          </p:nvSpPr>
          <p:spPr>
            <a:xfrm>
              <a:off x="3027518" y="-1395725"/>
              <a:ext cx="705506" cy="717497"/>
            </a:xfrm>
            <a:custGeom>
              <a:rect b="b" l="l" r="r" t="t"/>
              <a:pathLst>
                <a:path extrusionOk="0" fill="none" h="19565" w="19238">
                  <a:moveTo>
                    <a:pt x="19237" y="0"/>
                  </a:moveTo>
                  <a:lnTo>
                    <a:pt x="19237" y="19237"/>
                  </a:lnTo>
                  <a:lnTo>
                    <a:pt x="0" y="19564"/>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
            <p:cNvSpPr/>
            <p:nvPr/>
          </p:nvSpPr>
          <p:spPr>
            <a:xfrm>
              <a:off x="3298315" y="-1144915"/>
              <a:ext cx="339771" cy="345785"/>
            </a:xfrm>
            <a:custGeom>
              <a:rect b="b" l="l" r="r" t="t"/>
              <a:pathLst>
                <a:path extrusionOk="0" fill="none" h="9429" w="9265">
                  <a:moveTo>
                    <a:pt x="9265" y="1"/>
                  </a:moveTo>
                  <a:lnTo>
                    <a:pt x="9265" y="9265"/>
                  </a:lnTo>
                  <a:lnTo>
                    <a:pt x="1" y="9428"/>
                  </a:ln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
            <p:cNvSpPr/>
            <p:nvPr/>
          </p:nvSpPr>
          <p:spPr>
            <a:xfrm>
              <a:off x="3182390" y="-740223"/>
              <a:ext cx="37" cy="55999"/>
            </a:xfrm>
            <a:custGeom>
              <a:rect b="b" l="l" r="r" t="t"/>
              <a:pathLst>
                <a:path extrusionOk="0" fill="none" h="1527" w="1">
                  <a:moveTo>
                    <a:pt x="1" y="1527"/>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7"/>
            <p:cNvSpPr/>
            <p:nvPr/>
          </p:nvSpPr>
          <p:spPr>
            <a:xfrm>
              <a:off x="3260358" y="-741214"/>
              <a:ext cx="37" cy="55009"/>
            </a:xfrm>
            <a:custGeom>
              <a:rect b="b" l="l" r="r" t="t"/>
              <a:pathLst>
                <a:path extrusionOk="0" fill="none" h="1500" w="1">
                  <a:moveTo>
                    <a:pt x="0" y="1499"/>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
            <p:cNvSpPr/>
            <p:nvPr/>
          </p:nvSpPr>
          <p:spPr>
            <a:xfrm>
              <a:off x="3339279" y="-742204"/>
              <a:ext cx="37" cy="55009"/>
            </a:xfrm>
            <a:custGeom>
              <a:rect b="b" l="l" r="r" t="t"/>
              <a:pathLst>
                <a:path extrusionOk="0" fill="none" h="1500" w="1">
                  <a:moveTo>
                    <a:pt x="1" y="1499"/>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
            <p:cNvSpPr/>
            <p:nvPr/>
          </p:nvSpPr>
          <p:spPr>
            <a:xfrm>
              <a:off x="3417247" y="-744221"/>
              <a:ext cx="37" cy="55999"/>
            </a:xfrm>
            <a:custGeom>
              <a:rect b="b" l="l" r="r" t="t"/>
              <a:pathLst>
                <a:path extrusionOk="0" fill="none" h="1527" w="1">
                  <a:moveTo>
                    <a:pt x="0" y="1527"/>
                  </a:moveTo>
                  <a:lnTo>
                    <a:pt x="0"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
            <p:cNvSpPr/>
            <p:nvPr/>
          </p:nvSpPr>
          <p:spPr>
            <a:xfrm>
              <a:off x="3496168" y="-745211"/>
              <a:ext cx="37" cy="55009"/>
            </a:xfrm>
            <a:custGeom>
              <a:rect b="b" l="l" r="r" t="t"/>
              <a:pathLst>
                <a:path extrusionOk="0" fill="none" h="1500" w="1">
                  <a:moveTo>
                    <a:pt x="1" y="1499"/>
                  </a:moveTo>
                  <a:lnTo>
                    <a:pt x="1"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
            <p:cNvSpPr/>
            <p:nvPr/>
          </p:nvSpPr>
          <p:spPr>
            <a:xfrm>
              <a:off x="3574099" y="-747191"/>
              <a:ext cx="37" cy="55999"/>
            </a:xfrm>
            <a:custGeom>
              <a:rect b="b" l="l" r="r" t="t"/>
              <a:pathLst>
                <a:path extrusionOk="0" fill="none" h="1527"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
            <p:cNvSpPr/>
            <p:nvPr/>
          </p:nvSpPr>
          <p:spPr>
            <a:xfrm>
              <a:off x="3653057" y="-748181"/>
              <a:ext cx="37" cy="55962"/>
            </a:xfrm>
            <a:custGeom>
              <a:rect b="b" l="l" r="r" t="t"/>
              <a:pathLst>
                <a:path extrusionOk="0" fill="none" h="1526" w="1">
                  <a:moveTo>
                    <a:pt x="1" y="1526"/>
                  </a:moveTo>
                  <a:lnTo>
                    <a:pt x="1"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7"/>
          <p:cNvGrpSpPr/>
          <p:nvPr/>
        </p:nvGrpSpPr>
        <p:grpSpPr>
          <a:xfrm flipH="1">
            <a:off x="7219803" y="259155"/>
            <a:ext cx="158924" cy="202737"/>
            <a:chOff x="2947570" y="-1075969"/>
            <a:chExt cx="184903" cy="235878"/>
          </a:xfrm>
        </p:grpSpPr>
        <p:sp>
          <p:nvSpPr>
            <p:cNvPr id="612" name="Google Shape;612;p7"/>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7"/>
          <p:cNvGrpSpPr/>
          <p:nvPr/>
        </p:nvGrpSpPr>
        <p:grpSpPr>
          <a:xfrm flipH="1">
            <a:off x="7617525" y="395081"/>
            <a:ext cx="728333" cy="730918"/>
            <a:chOff x="4492684" y="662647"/>
            <a:chExt cx="847391" cy="850399"/>
          </a:xfrm>
        </p:grpSpPr>
        <p:sp>
          <p:nvSpPr>
            <p:cNvPr id="616" name="Google Shape;616;p7"/>
            <p:cNvSpPr/>
            <p:nvPr/>
          </p:nvSpPr>
          <p:spPr>
            <a:xfrm>
              <a:off x="4492684" y="662647"/>
              <a:ext cx="847391" cy="850399"/>
            </a:xfrm>
            <a:custGeom>
              <a:rect b="b" l="l" r="r" t="t"/>
              <a:pathLst>
                <a:path extrusionOk="0" fill="none" h="23189" w="23107">
                  <a:moveTo>
                    <a:pt x="19019" y="4061"/>
                  </a:moveTo>
                  <a:cubicBezTo>
                    <a:pt x="23107" y="8093"/>
                    <a:pt x="23079" y="14769"/>
                    <a:pt x="18965" y="18938"/>
                  </a:cubicBezTo>
                  <a:cubicBezTo>
                    <a:pt x="14823" y="23080"/>
                    <a:pt x="8175" y="23189"/>
                    <a:pt x="4087" y="19129"/>
                  </a:cubicBezTo>
                  <a:cubicBezTo>
                    <a:pt x="0" y="15069"/>
                    <a:pt x="27" y="8420"/>
                    <a:pt x="4142" y="4252"/>
                  </a:cubicBezTo>
                  <a:cubicBezTo>
                    <a:pt x="8284" y="83"/>
                    <a:pt x="14932" y="1"/>
                    <a:pt x="19019" y="4061"/>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
            <p:cNvSpPr/>
            <p:nvPr/>
          </p:nvSpPr>
          <p:spPr>
            <a:xfrm>
              <a:off x="4858428" y="1029382"/>
              <a:ext cx="115922" cy="115958"/>
            </a:xfrm>
            <a:custGeom>
              <a:rect b="b" l="l" r="r" t="t"/>
              <a:pathLst>
                <a:path extrusionOk="0" fill="none" h="3162" w="3161">
                  <a:moveTo>
                    <a:pt x="3161" y="1554"/>
                  </a:moveTo>
                  <a:cubicBezTo>
                    <a:pt x="3134" y="2426"/>
                    <a:pt x="2452" y="3134"/>
                    <a:pt x="1580" y="3162"/>
                  </a:cubicBezTo>
                  <a:cubicBezTo>
                    <a:pt x="708" y="3162"/>
                    <a:pt x="0" y="2480"/>
                    <a:pt x="0" y="1608"/>
                  </a:cubicBezTo>
                  <a:cubicBezTo>
                    <a:pt x="0" y="737"/>
                    <a:pt x="708" y="28"/>
                    <a:pt x="1580" y="1"/>
                  </a:cubicBezTo>
                  <a:cubicBezTo>
                    <a:pt x="2452" y="1"/>
                    <a:pt x="3161" y="682"/>
                    <a:pt x="3161" y="1554"/>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
            <p:cNvSpPr/>
            <p:nvPr/>
          </p:nvSpPr>
          <p:spPr>
            <a:xfrm>
              <a:off x="4770485" y="792581"/>
              <a:ext cx="291803" cy="197885"/>
            </a:xfrm>
            <a:custGeom>
              <a:rect b="b" l="l" r="r" t="t"/>
              <a:pathLst>
                <a:path extrusionOk="0" fill="none" h="5396" w="7957">
                  <a:moveTo>
                    <a:pt x="3978" y="4932"/>
                  </a:moveTo>
                  <a:cubicBezTo>
                    <a:pt x="4523" y="4932"/>
                    <a:pt x="5068" y="5068"/>
                    <a:pt x="5532" y="5341"/>
                  </a:cubicBezTo>
                  <a:lnTo>
                    <a:pt x="7957" y="1035"/>
                  </a:lnTo>
                  <a:cubicBezTo>
                    <a:pt x="6730" y="354"/>
                    <a:pt x="5368" y="0"/>
                    <a:pt x="3978" y="55"/>
                  </a:cubicBezTo>
                  <a:cubicBezTo>
                    <a:pt x="2589" y="55"/>
                    <a:pt x="1199" y="436"/>
                    <a:pt x="0" y="1172"/>
                  </a:cubicBezTo>
                  <a:lnTo>
                    <a:pt x="2452" y="5395"/>
                  </a:lnTo>
                  <a:cubicBezTo>
                    <a:pt x="2916" y="5095"/>
                    <a:pt x="3433" y="4959"/>
                    <a:pt x="3978" y="4932"/>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
            <p:cNvSpPr/>
            <p:nvPr/>
          </p:nvSpPr>
          <p:spPr>
            <a:xfrm>
              <a:off x="4623571" y="1091360"/>
              <a:ext cx="235878" cy="250840"/>
            </a:xfrm>
            <a:custGeom>
              <a:rect b="b" l="l" r="r" t="t"/>
              <a:pathLst>
                <a:path extrusionOk="0" fill="none" h="6840" w="6432">
                  <a:moveTo>
                    <a:pt x="4878" y="0"/>
                  </a:moveTo>
                  <a:lnTo>
                    <a:pt x="1" y="82"/>
                  </a:lnTo>
                  <a:cubicBezTo>
                    <a:pt x="1" y="2861"/>
                    <a:pt x="1499" y="5450"/>
                    <a:pt x="3924" y="6839"/>
                  </a:cubicBezTo>
                  <a:lnTo>
                    <a:pt x="6431" y="2589"/>
                  </a:lnTo>
                  <a:cubicBezTo>
                    <a:pt x="5478" y="2071"/>
                    <a:pt x="4905" y="1063"/>
                    <a:pt x="4878"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
            <p:cNvSpPr/>
            <p:nvPr/>
          </p:nvSpPr>
          <p:spPr>
            <a:xfrm>
              <a:off x="4973326" y="1083365"/>
              <a:ext cx="236868" cy="253847"/>
            </a:xfrm>
            <a:custGeom>
              <a:rect b="b" l="l" r="r" t="t"/>
              <a:pathLst>
                <a:path extrusionOk="0" fill="none" h="6922" w="6459">
                  <a:moveTo>
                    <a:pt x="6458" y="0"/>
                  </a:moveTo>
                  <a:lnTo>
                    <a:pt x="1554" y="109"/>
                  </a:lnTo>
                  <a:cubicBezTo>
                    <a:pt x="1526" y="1199"/>
                    <a:pt x="954" y="2207"/>
                    <a:pt x="1" y="2780"/>
                  </a:cubicBezTo>
                  <a:lnTo>
                    <a:pt x="2507" y="6921"/>
                  </a:lnTo>
                  <a:cubicBezTo>
                    <a:pt x="4932" y="5450"/>
                    <a:pt x="6431" y="2834"/>
                    <a:pt x="6458" y="0"/>
                  </a:cubicBezTo>
                  <a:close/>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7"/>
          <p:cNvGrpSpPr/>
          <p:nvPr/>
        </p:nvGrpSpPr>
        <p:grpSpPr>
          <a:xfrm flipH="1">
            <a:off x="8766362" y="524153"/>
            <a:ext cx="110824" cy="110824"/>
            <a:chOff x="794923" y="2795124"/>
            <a:chExt cx="128941" cy="128941"/>
          </a:xfrm>
        </p:grpSpPr>
        <p:sp>
          <p:nvSpPr>
            <p:cNvPr id="622" name="Google Shape;622;p7"/>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7"/>
          <p:cNvGrpSpPr/>
          <p:nvPr/>
        </p:nvGrpSpPr>
        <p:grpSpPr>
          <a:xfrm>
            <a:off x="8276594" y="4454822"/>
            <a:ext cx="308365" cy="307514"/>
            <a:chOff x="2601030" y="2721166"/>
            <a:chExt cx="358773" cy="357783"/>
          </a:xfrm>
        </p:grpSpPr>
        <p:sp>
          <p:nvSpPr>
            <p:cNvPr id="625" name="Google Shape;625;p7"/>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3" name="Shape 633"/>
        <p:cNvGrpSpPr/>
        <p:nvPr/>
      </p:nvGrpSpPr>
      <p:grpSpPr>
        <a:xfrm>
          <a:off x="0" y="0"/>
          <a:ext cx="0" cy="0"/>
          <a:chOff x="0" y="0"/>
          <a:chExt cx="0" cy="0"/>
        </a:xfrm>
      </p:grpSpPr>
      <p:sp>
        <p:nvSpPr>
          <p:cNvPr id="634" name="Google Shape;634;p8"/>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8"/>
          <p:cNvSpPr txBox="1"/>
          <p:nvPr>
            <p:ph idx="1" type="subTitle"/>
          </p:nvPr>
        </p:nvSpPr>
        <p:spPr>
          <a:xfrm>
            <a:off x="1657500" y="2957513"/>
            <a:ext cx="2533500" cy="8364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lgn="r">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2pPr>
            <a:lvl3pPr lvl="2"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3pPr>
            <a:lvl4pPr lvl="3"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4pPr>
            <a:lvl5pPr lvl="4"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5pPr>
            <a:lvl6pPr lvl="5"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6pPr>
            <a:lvl7pPr lvl="6"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7pPr>
            <a:lvl8pPr lvl="7" algn="r">
              <a:spcBef>
                <a:spcPts val="1600"/>
              </a:spcBef>
              <a:spcAft>
                <a:spcPts val="0"/>
              </a:spcAft>
              <a:buClr>
                <a:schemeClr val="accent2"/>
              </a:buClr>
              <a:buSzPts val="1600"/>
              <a:buFont typeface="Nunito"/>
              <a:buNone/>
              <a:defRPr sz="1600">
                <a:solidFill>
                  <a:schemeClr val="accent2"/>
                </a:solidFill>
                <a:latin typeface="Nunito"/>
                <a:ea typeface="Nunito"/>
                <a:cs typeface="Nunito"/>
                <a:sym typeface="Nunito"/>
              </a:defRPr>
            </a:lvl8pPr>
            <a:lvl9pPr lvl="8" algn="r">
              <a:spcBef>
                <a:spcPts val="1600"/>
              </a:spcBef>
              <a:spcAft>
                <a:spcPts val="1600"/>
              </a:spcAft>
              <a:buClr>
                <a:schemeClr val="accent2"/>
              </a:buClr>
              <a:buSzPts val="1600"/>
              <a:buFont typeface="Nunito"/>
              <a:buNone/>
              <a:defRPr sz="1600">
                <a:solidFill>
                  <a:schemeClr val="accent2"/>
                </a:solidFill>
                <a:latin typeface="Nunito"/>
                <a:ea typeface="Nunito"/>
                <a:cs typeface="Nunito"/>
                <a:sym typeface="Nunito"/>
              </a:defRPr>
            </a:lvl9pPr>
          </a:lstStyle>
          <a:p/>
        </p:txBody>
      </p:sp>
      <p:sp>
        <p:nvSpPr>
          <p:cNvPr id="636" name="Google Shape;636;p8"/>
          <p:cNvSpPr txBox="1"/>
          <p:nvPr>
            <p:ph type="title"/>
          </p:nvPr>
        </p:nvSpPr>
        <p:spPr>
          <a:xfrm>
            <a:off x="1657500" y="2366266"/>
            <a:ext cx="2533500" cy="463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accent6"/>
              </a:buClr>
              <a:buSzPts val="4000"/>
              <a:buFont typeface="Montserrat ExtraBold"/>
              <a:buNone/>
              <a:defRPr sz="4000">
                <a:solidFill>
                  <a:schemeClr val="accent6"/>
                </a:solidFill>
                <a:latin typeface="Montserrat ExtraBold"/>
                <a:ea typeface="Montserrat ExtraBold"/>
                <a:cs typeface="Montserrat ExtraBold"/>
                <a:sym typeface="Montserrat ExtraBold"/>
              </a:defRPr>
            </a:lvl1pPr>
            <a:lvl2pPr lvl="1">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2pPr>
            <a:lvl3pPr lvl="2">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3pPr>
            <a:lvl4pPr lvl="3">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4pPr>
            <a:lvl5pPr lvl="4">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5pPr>
            <a:lvl6pPr lvl="5">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6pPr>
            <a:lvl7pPr lvl="6">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7pPr>
            <a:lvl8pPr lvl="7">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8pPr>
            <a:lvl9pPr lvl="8">
              <a:spcBef>
                <a:spcPts val="0"/>
              </a:spcBef>
              <a:spcAft>
                <a:spcPts val="0"/>
              </a:spcAft>
              <a:buClr>
                <a:schemeClr val="accent6"/>
              </a:buClr>
              <a:buSzPts val="4000"/>
              <a:buNone/>
              <a:defRPr sz="4000">
                <a:solidFill>
                  <a:schemeClr val="accent6"/>
                </a:solidFill>
                <a:latin typeface="Nunito Light"/>
                <a:ea typeface="Nunito Light"/>
                <a:cs typeface="Nunito Light"/>
                <a:sym typeface="Nunito Light"/>
              </a:defRPr>
            </a:lvl9pPr>
          </a:lstStyle>
          <a:p/>
        </p:txBody>
      </p:sp>
      <p:sp>
        <p:nvSpPr>
          <p:cNvPr id="637" name="Google Shape;637;p8"/>
          <p:cNvSpPr txBox="1"/>
          <p:nvPr>
            <p:ph idx="2" type="title"/>
          </p:nvPr>
        </p:nvSpPr>
        <p:spPr>
          <a:xfrm>
            <a:off x="4953000" y="2366266"/>
            <a:ext cx="2533500" cy="463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2pPr>
            <a:lvl3pPr lvl="2">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3pPr>
            <a:lvl4pPr lvl="3">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4pPr>
            <a:lvl5pPr lvl="4">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5pPr>
            <a:lvl6pPr lvl="5">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6pPr>
            <a:lvl7pPr lvl="6">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7pPr>
            <a:lvl8pPr lvl="7">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8pPr>
            <a:lvl9pPr lvl="8">
              <a:spcBef>
                <a:spcPts val="0"/>
              </a:spcBef>
              <a:spcAft>
                <a:spcPts val="0"/>
              </a:spcAft>
              <a:buClr>
                <a:schemeClr val="accent3"/>
              </a:buClr>
              <a:buSzPts val="2800"/>
              <a:buNone/>
              <a:defRPr>
                <a:solidFill>
                  <a:schemeClr val="accent3"/>
                </a:solidFill>
                <a:latin typeface="Nunito Light"/>
                <a:ea typeface="Nunito Light"/>
                <a:cs typeface="Nunito Light"/>
                <a:sym typeface="Nunito Light"/>
              </a:defRPr>
            </a:lvl9pPr>
          </a:lstStyle>
          <a:p/>
        </p:txBody>
      </p:sp>
      <p:sp>
        <p:nvSpPr>
          <p:cNvPr id="638" name="Google Shape;638;p8"/>
          <p:cNvSpPr txBox="1"/>
          <p:nvPr>
            <p:ph idx="3" type="subTitle"/>
          </p:nvPr>
        </p:nvSpPr>
        <p:spPr>
          <a:xfrm>
            <a:off x="4953000" y="2957513"/>
            <a:ext cx="2533500" cy="836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2"/>
              </a:buClr>
              <a:buSzPts val="1600"/>
              <a:buFont typeface="Nunito"/>
              <a:buNone/>
              <a:defRPr sz="1600">
                <a:solidFill>
                  <a:schemeClr val="accent2"/>
                </a:solidFill>
                <a:latin typeface="Nunito"/>
                <a:ea typeface="Nunito"/>
                <a:cs typeface="Nunito"/>
                <a:sym typeface="Nunito"/>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grpSp>
        <p:nvGrpSpPr>
          <p:cNvPr id="639" name="Google Shape;639;p8"/>
          <p:cNvGrpSpPr/>
          <p:nvPr/>
        </p:nvGrpSpPr>
        <p:grpSpPr>
          <a:xfrm>
            <a:off x="8507467" y="1636247"/>
            <a:ext cx="155984" cy="198986"/>
            <a:chOff x="2947570" y="-1075969"/>
            <a:chExt cx="184903" cy="235878"/>
          </a:xfrm>
        </p:grpSpPr>
        <p:sp>
          <p:nvSpPr>
            <p:cNvPr id="640" name="Google Shape;640;p8"/>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8"/>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8"/>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8"/>
          <p:cNvGrpSpPr/>
          <p:nvPr/>
        </p:nvGrpSpPr>
        <p:grpSpPr>
          <a:xfrm>
            <a:off x="7418224" y="490961"/>
            <a:ext cx="703922" cy="736809"/>
            <a:chOff x="3153626" y="-2653955"/>
            <a:chExt cx="834426" cy="873411"/>
          </a:xfrm>
        </p:grpSpPr>
        <p:sp>
          <p:nvSpPr>
            <p:cNvPr id="644" name="Google Shape;644;p8"/>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8"/>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8"/>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8"/>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8"/>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8"/>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8"/>
          <p:cNvSpPr/>
          <p:nvPr/>
        </p:nvSpPr>
        <p:spPr>
          <a:xfrm>
            <a:off x="7861805" y="661143"/>
            <a:ext cx="76725" cy="77591"/>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2" name="Google Shape;652;p8"/>
          <p:cNvGrpSpPr/>
          <p:nvPr/>
        </p:nvGrpSpPr>
        <p:grpSpPr>
          <a:xfrm>
            <a:off x="8294647" y="877919"/>
            <a:ext cx="565651" cy="568187"/>
            <a:chOff x="1889565" y="-3382437"/>
            <a:chExt cx="670520" cy="673527"/>
          </a:xfrm>
        </p:grpSpPr>
        <p:sp>
          <p:nvSpPr>
            <p:cNvPr id="653" name="Google Shape;653;p8"/>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8"/>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8"/>
          <p:cNvGrpSpPr/>
          <p:nvPr/>
        </p:nvGrpSpPr>
        <p:grpSpPr>
          <a:xfrm>
            <a:off x="8061485" y="279235"/>
            <a:ext cx="198955" cy="488123"/>
            <a:chOff x="6219428" y="3871144"/>
            <a:chExt cx="235841" cy="578619"/>
          </a:xfrm>
        </p:grpSpPr>
        <p:sp>
          <p:nvSpPr>
            <p:cNvPr id="659" name="Google Shape;659;p8"/>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8"/>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8"/>
          <p:cNvGrpSpPr/>
          <p:nvPr/>
        </p:nvGrpSpPr>
        <p:grpSpPr>
          <a:xfrm>
            <a:off x="8303367" y="618466"/>
            <a:ext cx="193077" cy="245361"/>
            <a:chOff x="2079424" y="521748"/>
            <a:chExt cx="228873" cy="290850"/>
          </a:xfrm>
        </p:grpSpPr>
        <p:sp>
          <p:nvSpPr>
            <p:cNvPr id="663" name="Google Shape;663;p8"/>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8"/>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8"/>
          <p:cNvGrpSpPr/>
          <p:nvPr/>
        </p:nvGrpSpPr>
        <p:grpSpPr>
          <a:xfrm>
            <a:off x="7070928" y="388587"/>
            <a:ext cx="302661" cy="301826"/>
            <a:chOff x="2601030" y="2721166"/>
            <a:chExt cx="358773" cy="357783"/>
          </a:xfrm>
        </p:grpSpPr>
        <p:sp>
          <p:nvSpPr>
            <p:cNvPr id="667" name="Google Shape;667;p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5" name="Google Shape;675;p8"/>
          <p:cNvSpPr/>
          <p:nvPr/>
        </p:nvSpPr>
        <p:spPr>
          <a:xfrm>
            <a:off x="295608" y="3985127"/>
            <a:ext cx="134641" cy="134662"/>
          </a:xfrm>
          <a:custGeom>
            <a:rect b="b" l="l" r="r" t="t"/>
            <a:pathLst>
              <a:path extrusionOk="0" fill="none" h="6267" w="6266">
                <a:moveTo>
                  <a:pt x="5149" y="1118"/>
                </a:moveTo>
                <a:cubicBezTo>
                  <a:pt x="6266" y="2234"/>
                  <a:pt x="6266" y="4064"/>
                  <a:pt x="5149" y="5150"/>
                </a:cubicBezTo>
                <a:cubicBezTo>
                  <a:pt x="4033" y="6267"/>
                  <a:pt x="2233" y="6267"/>
                  <a:pt x="1117" y="5150"/>
                </a:cubicBezTo>
                <a:cubicBezTo>
                  <a:pt x="0" y="4064"/>
                  <a:pt x="0" y="2234"/>
                  <a:pt x="1117" y="1118"/>
                </a:cubicBezTo>
                <a:cubicBezTo>
                  <a:pt x="2233" y="1"/>
                  <a:pt x="4033" y="1"/>
                  <a:pt x="5149" y="1118"/>
                </a:cubicBezTo>
                <a:close/>
              </a:path>
            </a:pathLst>
          </a:custGeom>
          <a:noFill/>
          <a:ln cap="flat" cmpd="sng" w="19375">
            <a:solidFill>
              <a:schemeClr val="accent3"/>
            </a:solidFill>
            <a:prstDash val="solid"/>
            <a:miter lim="3101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 name="Google Shape;676;p8"/>
          <p:cNvGrpSpPr/>
          <p:nvPr/>
        </p:nvGrpSpPr>
        <p:grpSpPr>
          <a:xfrm>
            <a:off x="295591" y="3139911"/>
            <a:ext cx="393370" cy="344419"/>
            <a:chOff x="299281" y="2848081"/>
            <a:chExt cx="457673" cy="400720"/>
          </a:xfrm>
        </p:grpSpPr>
        <p:sp>
          <p:nvSpPr>
            <p:cNvPr id="677" name="Google Shape;677;p8"/>
            <p:cNvSpPr/>
            <p:nvPr/>
          </p:nvSpPr>
          <p:spPr>
            <a:xfrm>
              <a:off x="299281" y="2848081"/>
              <a:ext cx="457673" cy="400720"/>
            </a:xfrm>
            <a:custGeom>
              <a:rect b="b" l="l" r="r" t="t"/>
              <a:pathLst>
                <a:path extrusionOk="0" fill="none" h="10927" w="12480">
                  <a:moveTo>
                    <a:pt x="3106" y="10927"/>
                  </a:moveTo>
                  <a:lnTo>
                    <a:pt x="0" y="5586"/>
                  </a:lnTo>
                  <a:lnTo>
                    <a:pt x="3106" y="109"/>
                  </a:lnTo>
                  <a:lnTo>
                    <a:pt x="9346" y="1"/>
                  </a:lnTo>
                  <a:lnTo>
                    <a:pt x="12480" y="5368"/>
                  </a:lnTo>
                  <a:lnTo>
                    <a:pt x="9346" y="10818"/>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8"/>
            <p:cNvSpPr/>
            <p:nvPr/>
          </p:nvSpPr>
          <p:spPr>
            <a:xfrm>
              <a:off x="388214" y="2929019"/>
              <a:ext cx="278821" cy="241855"/>
            </a:xfrm>
            <a:custGeom>
              <a:rect b="b" l="l" r="r" t="t"/>
              <a:pathLst>
                <a:path extrusionOk="0" fill="none" h="6595" w="7603">
                  <a:moveTo>
                    <a:pt x="7602" y="3189"/>
                  </a:moveTo>
                  <a:lnTo>
                    <a:pt x="5722" y="6513"/>
                  </a:lnTo>
                  <a:lnTo>
                    <a:pt x="1908" y="6595"/>
                  </a:lnTo>
                  <a:lnTo>
                    <a:pt x="0" y="3325"/>
                  </a:lnTo>
                  <a:lnTo>
                    <a:pt x="190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8"/>
          <p:cNvGrpSpPr/>
          <p:nvPr/>
        </p:nvGrpSpPr>
        <p:grpSpPr>
          <a:xfrm>
            <a:off x="307452" y="2846968"/>
            <a:ext cx="110824" cy="110824"/>
            <a:chOff x="794923" y="2795124"/>
            <a:chExt cx="128941" cy="128941"/>
          </a:xfrm>
        </p:grpSpPr>
        <p:sp>
          <p:nvSpPr>
            <p:cNvPr id="680" name="Google Shape;680;p8"/>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8"/>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8"/>
          <p:cNvGrpSpPr/>
          <p:nvPr/>
        </p:nvGrpSpPr>
        <p:grpSpPr>
          <a:xfrm>
            <a:off x="788879" y="4119513"/>
            <a:ext cx="645057" cy="788475"/>
            <a:chOff x="794919" y="4014442"/>
            <a:chExt cx="750503" cy="917365"/>
          </a:xfrm>
        </p:grpSpPr>
        <p:sp>
          <p:nvSpPr>
            <p:cNvPr id="683" name="Google Shape;683;p8"/>
            <p:cNvSpPr/>
            <p:nvPr/>
          </p:nvSpPr>
          <p:spPr>
            <a:xfrm>
              <a:off x="794919" y="4098387"/>
              <a:ext cx="750503" cy="833419"/>
            </a:xfrm>
            <a:custGeom>
              <a:rect b="b" l="l" r="r" t="t"/>
              <a:pathLst>
                <a:path extrusionOk="0" fill="none" h="22726" w="20465">
                  <a:moveTo>
                    <a:pt x="12480" y="1"/>
                  </a:moveTo>
                  <a:lnTo>
                    <a:pt x="12480" y="7685"/>
                  </a:lnTo>
                  <a:cubicBezTo>
                    <a:pt x="12480" y="7685"/>
                    <a:pt x="17685" y="15614"/>
                    <a:pt x="18666" y="17221"/>
                  </a:cubicBezTo>
                  <a:cubicBezTo>
                    <a:pt x="19647" y="18884"/>
                    <a:pt x="20464" y="20110"/>
                    <a:pt x="20464" y="20845"/>
                  </a:cubicBezTo>
                  <a:cubicBezTo>
                    <a:pt x="20464" y="21636"/>
                    <a:pt x="20192" y="22399"/>
                    <a:pt x="18530" y="22426"/>
                  </a:cubicBezTo>
                  <a:lnTo>
                    <a:pt x="10246" y="22562"/>
                  </a:lnTo>
                  <a:lnTo>
                    <a:pt x="1935" y="22698"/>
                  </a:lnTo>
                  <a:cubicBezTo>
                    <a:pt x="301" y="22726"/>
                    <a:pt x="1" y="22017"/>
                    <a:pt x="1" y="21200"/>
                  </a:cubicBezTo>
                  <a:cubicBezTo>
                    <a:pt x="1" y="20464"/>
                    <a:pt x="818" y="19211"/>
                    <a:pt x="1826" y="17521"/>
                  </a:cubicBezTo>
                  <a:cubicBezTo>
                    <a:pt x="2780" y="15886"/>
                    <a:pt x="7985" y="7766"/>
                    <a:pt x="7985" y="7766"/>
                  </a:cubicBezTo>
                  <a:lnTo>
                    <a:pt x="7985" y="5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8"/>
            <p:cNvSpPr/>
            <p:nvPr/>
          </p:nvSpPr>
          <p:spPr>
            <a:xfrm>
              <a:off x="967797" y="4578039"/>
              <a:ext cx="404754" cy="7041"/>
            </a:xfrm>
            <a:custGeom>
              <a:rect b="b" l="l" r="r" t="t"/>
              <a:pathLst>
                <a:path extrusionOk="0" fill="none" h="192" w="11037">
                  <a:moveTo>
                    <a:pt x="1" y="192"/>
                  </a:moveTo>
                  <a:lnTo>
                    <a:pt x="11036"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8"/>
            <p:cNvSpPr/>
            <p:nvPr/>
          </p:nvSpPr>
          <p:spPr>
            <a:xfrm>
              <a:off x="1033773" y="4014442"/>
              <a:ext cx="272807" cy="76976"/>
            </a:xfrm>
            <a:custGeom>
              <a:rect b="b" l="l" r="r" t="t"/>
              <a:pathLst>
                <a:path extrusionOk="0" fill="none" h="2099" w="7439">
                  <a:moveTo>
                    <a:pt x="7439" y="982"/>
                  </a:moveTo>
                  <a:cubicBezTo>
                    <a:pt x="7439" y="1527"/>
                    <a:pt x="7003" y="1990"/>
                    <a:pt x="6431" y="1990"/>
                  </a:cubicBezTo>
                  <a:lnTo>
                    <a:pt x="981" y="2099"/>
                  </a:lnTo>
                  <a:cubicBezTo>
                    <a:pt x="436" y="2099"/>
                    <a:pt x="0" y="1663"/>
                    <a:pt x="0" y="1118"/>
                  </a:cubicBezTo>
                  <a:lnTo>
                    <a:pt x="0" y="1118"/>
                  </a:lnTo>
                  <a:cubicBezTo>
                    <a:pt x="0" y="573"/>
                    <a:pt x="436" y="110"/>
                    <a:pt x="981" y="110"/>
                  </a:cubicBezTo>
                  <a:lnTo>
                    <a:pt x="6431" y="1"/>
                  </a:lnTo>
                  <a:cubicBezTo>
                    <a:pt x="6976" y="1"/>
                    <a:pt x="7439" y="437"/>
                    <a:pt x="7439" y="982"/>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8"/>
          <p:cNvGrpSpPr/>
          <p:nvPr/>
        </p:nvGrpSpPr>
        <p:grpSpPr>
          <a:xfrm>
            <a:off x="1371036" y="4360554"/>
            <a:ext cx="187263" cy="187264"/>
            <a:chOff x="1447449" y="4268259"/>
            <a:chExt cx="217875" cy="217875"/>
          </a:xfrm>
        </p:grpSpPr>
        <p:sp>
          <p:nvSpPr>
            <p:cNvPr id="687" name="Google Shape;687;p8"/>
            <p:cNvSpPr/>
            <p:nvPr/>
          </p:nvSpPr>
          <p:spPr>
            <a:xfrm>
              <a:off x="1556370" y="4268259"/>
              <a:ext cx="37" cy="82000"/>
            </a:xfrm>
            <a:custGeom>
              <a:rect b="b" l="l" r="r" t="t"/>
              <a:pathLst>
                <a:path extrusionOk="0" fill="none" h="2236"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8"/>
            <p:cNvSpPr/>
            <p:nvPr/>
          </p:nvSpPr>
          <p:spPr>
            <a:xfrm>
              <a:off x="1556370" y="4404171"/>
              <a:ext cx="37" cy="81963"/>
            </a:xfrm>
            <a:custGeom>
              <a:rect b="b" l="l" r="r" t="t"/>
              <a:pathLst>
                <a:path extrusionOk="0" fill="none" h="2235" w="1">
                  <a:moveTo>
                    <a:pt x="1" y="1"/>
                  </a:moveTo>
                  <a:lnTo>
                    <a:pt x="1" y="22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8"/>
            <p:cNvSpPr/>
            <p:nvPr/>
          </p:nvSpPr>
          <p:spPr>
            <a:xfrm>
              <a:off x="1447449" y="4377179"/>
              <a:ext cx="82000" cy="2054"/>
            </a:xfrm>
            <a:custGeom>
              <a:rect b="b" l="l" r="r" t="t"/>
              <a:pathLst>
                <a:path extrusionOk="0" fill="none" h="56" w="2236">
                  <a:moveTo>
                    <a:pt x="1" y="55"/>
                  </a:moveTo>
                  <a:lnTo>
                    <a:pt x="223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8"/>
            <p:cNvSpPr/>
            <p:nvPr/>
          </p:nvSpPr>
          <p:spPr>
            <a:xfrm>
              <a:off x="1583361" y="4375199"/>
              <a:ext cx="81963" cy="1027"/>
            </a:xfrm>
            <a:custGeom>
              <a:rect b="b" l="l" r="r" t="t"/>
              <a:pathLst>
                <a:path extrusionOk="0" fill="none" h="28" w="2235">
                  <a:moveTo>
                    <a:pt x="1" y="28"/>
                  </a:moveTo>
                  <a:lnTo>
                    <a:pt x="223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8"/>
            <p:cNvSpPr/>
            <p:nvPr/>
          </p:nvSpPr>
          <p:spPr>
            <a:xfrm>
              <a:off x="1479429" y="4301265"/>
              <a:ext cx="58016" cy="56989"/>
            </a:xfrm>
            <a:custGeom>
              <a:rect b="b" l="l" r="r" t="t"/>
              <a:pathLst>
                <a:path extrusionOk="0" fill="none" h="1554" w="1582">
                  <a:moveTo>
                    <a:pt x="1" y="0"/>
                  </a:moveTo>
                  <a:lnTo>
                    <a:pt x="1581" y="155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8"/>
            <p:cNvSpPr/>
            <p:nvPr/>
          </p:nvSpPr>
          <p:spPr>
            <a:xfrm>
              <a:off x="1575366" y="4395186"/>
              <a:ext cx="57979" cy="56989"/>
            </a:xfrm>
            <a:custGeom>
              <a:rect b="b" l="l" r="r" t="t"/>
              <a:pathLst>
                <a:path extrusionOk="0" fill="none" h="1554" w="1581">
                  <a:moveTo>
                    <a:pt x="1" y="0"/>
                  </a:moveTo>
                  <a:lnTo>
                    <a:pt x="1581" y="1554"/>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8"/>
            <p:cNvSpPr/>
            <p:nvPr/>
          </p:nvSpPr>
          <p:spPr>
            <a:xfrm>
              <a:off x="1479429" y="4396176"/>
              <a:ext cx="58016" cy="59006"/>
            </a:xfrm>
            <a:custGeom>
              <a:rect b="b" l="l" r="r" t="t"/>
              <a:pathLst>
                <a:path extrusionOk="0" fill="none" h="1609" w="1582">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8"/>
            <p:cNvSpPr/>
            <p:nvPr/>
          </p:nvSpPr>
          <p:spPr>
            <a:xfrm>
              <a:off x="1575366" y="4299248"/>
              <a:ext cx="57979" cy="59006"/>
            </a:xfrm>
            <a:custGeom>
              <a:rect b="b" l="l" r="r" t="t"/>
              <a:pathLst>
                <a:path extrusionOk="0" fill="none" h="1609" w="1581">
                  <a:moveTo>
                    <a:pt x="1" y="1608"/>
                  </a:moveTo>
                  <a:lnTo>
                    <a:pt x="158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8"/>
          <p:cNvGrpSpPr/>
          <p:nvPr/>
        </p:nvGrpSpPr>
        <p:grpSpPr>
          <a:xfrm>
            <a:off x="686271" y="3630008"/>
            <a:ext cx="181240" cy="670823"/>
            <a:chOff x="2419167" y="1286206"/>
            <a:chExt cx="210867" cy="780480"/>
          </a:xfrm>
        </p:grpSpPr>
        <p:sp>
          <p:nvSpPr>
            <p:cNvPr id="696" name="Google Shape;696;p8"/>
            <p:cNvSpPr/>
            <p:nvPr/>
          </p:nvSpPr>
          <p:spPr>
            <a:xfrm>
              <a:off x="2419167" y="1286206"/>
              <a:ext cx="210867" cy="41000"/>
            </a:xfrm>
            <a:custGeom>
              <a:rect b="b" l="l" r="r" t="t"/>
              <a:pathLst>
                <a:path extrusionOk="0" fill="none" h="1118" w="5750">
                  <a:moveTo>
                    <a:pt x="1" y="600"/>
                  </a:moveTo>
                  <a:cubicBezTo>
                    <a:pt x="1" y="328"/>
                    <a:pt x="219" y="110"/>
                    <a:pt x="518" y="110"/>
                  </a:cubicBezTo>
                  <a:lnTo>
                    <a:pt x="5259" y="28"/>
                  </a:lnTo>
                  <a:cubicBezTo>
                    <a:pt x="5532" y="1"/>
                    <a:pt x="5750" y="219"/>
                    <a:pt x="5750" y="518"/>
                  </a:cubicBezTo>
                  <a:lnTo>
                    <a:pt x="5750" y="518"/>
                  </a:lnTo>
                  <a:cubicBezTo>
                    <a:pt x="5750" y="791"/>
                    <a:pt x="5532" y="1009"/>
                    <a:pt x="5259" y="1036"/>
                  </a:cubicBezTo>
                  <a:lnTo>
                    <a:pt x="518" y="1118"/>
                  </a:lnTo>
                  <a:cubicBezTo>
                    <a:pt x="246" y="1118"/>
                    <a:pt x="1" y="900"/>
                    <a:pt x="28" y="60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8"/>
            <p:cNvSpPr/>
            <p:nvPr/>
          </p:nvSpPr>
          <p:spPr>
            <a:xfrm>
              <a:off x="2576056" y="1324200"/>
              <a:ext cx="37" cy="59960"/>
            </a:xfrm>
            <a:custGeom>
              <a:rect b="b" l="l" r="r" t="t"/>
              <a:pathLst>
                <a:path extrusionOk="0" fill="none" h="1635"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8"/>
            <p:cNvSpPr/>
            <p:nvPr/>
          </p:nvSpPr>
          <p:spPr>
            <a:xfrm>
              <a:off x="2472123" y="1326180"/>
              <a:ext cx="37" cy="59996"/>
            </a:xfrm>
            <a:custGeom>
              <a:rect b="b" l="l" r="r" t="t"/>
              <a:pathLst>
                <a:path extrusionOk="0" fill="none" h="1636" w="1">
                  <a:moveTo>
                    <a:pt x="1" y="0"/>
                  </a:moveTo>
                  <a:lnTo>
                    <a:pt x="1" y="163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8"/>
            <p:cNvSpPr/>
            <p:nvPr/>
          </p:nvSpPr>
          <p:spPr>
            <a:xfrm>
              <a:off x="2434166" y="1384124"/>
              <a:ext cx="179879" cy="468711"/>
            </a:xfrm>
            <a:custGeom>
              <a:rect b="b" l="l" r="r" t="t"/>
              <a:pathLst>
                <a:path extrusionOk="0" fill="none" h="12781" w="4905">
                  <a:moveTo>
                    <a:pt x="0" y="83"/>
                  </a:moveTo>
                  <a:lnTo>
                    <a:pt x="4905" y="1"/>
                  </a:lnTo>
                  <a:lnTo>
                    <a:pt x="4905" y="12698"/>
                  </a:lnTo>
                  <a:lnTo>
                    <a:pt x="0" y="12780"/>
                  </a:ln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8"/>
            <p:cNvSpPr/>
            <p:nvPr/>
          </p:nvSpPr>
          <p:spPr>
            <a:xfrm>
              <a:off x="2476121" y="1850794"/>
              <a:ext cx="96962" cy="47014"/>
            </a:xfrm>
            <a:custGeom>
              <a:rect b="b" l="l" r="r" t="t"/>
              <a:pathLst>
                <a:path extrusionOk="0" fill="none" h="1282" w="2644">
                  <a:moveTo>
                    <a:pt x="2644" y="1"/>
                  </a:moveTo>
                  <a:lnTo>
                    <a:pt x="2644" y="1227"/>
                  </a:lnTo>
                  <a:lnTo>
                    <a:pt x="1" y="1281"/>
                  </a:lnTo>
                  <a:lnTo>
                    <a:pt x="1"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8"/>
            <p:cNvSpPr/>
            <p:nvPr/>
          </p:nvSpPr>
          <p:spPr>
            <a:xfrm>
              <a:off x="2439154" y="1793840"/>
              <a:ext cx="169904" cy="3044"/>
            </a:xfrm>
            <a:custGeom>
              <a:rect b="b" l="l" r="r" t="t"/>
              <a:pathLst>
                <a:path extrusionOk="0" fill="none" h="83" w="4633">
                  <a:moveTo>
                    <a:pt x="4633" y="1"/>
                  </a:moveTo>
                  <a:lnTo>
                    <a:pt x="1" y="8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8"/>
            <p:cNvSpPr/>
            <p:nvPr/>
          </p:nvSpPr>
          <p:spPr>
            <a:xfrm>
              <a:off x="2527097" y="1896783"/>
              <a:ext cx="37" cy="169904"/>
            </a:xfrm>
            <a:custGeom>
              <a:rect b="b" l="l" r="r" t="t"/>
              <a:pathLst>
                <a:path extrusionOk="0" fill="none" h="4633" w="1">
                  <a:moveTo>
                    <a:pt x="0" y="0"/>
                  </a:moveTo>
                  <a:lnTo>
                    <a:pt x="0" y="463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8"/>
            <p:cNvSpPr/>
            <p:nvPr/>
          </p:nvSpPr>
          <p:spPr>
            <a:xfrm>
              <a:off x="2438164" y="175287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8"/>
            <p:cNvSpPr/>
            <p:nvPr/>
          </p:nvSpPr>
          <p:spPr>
            <a:xfrm>
              <a:off x="2438164" y="1706888"/>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8"/>
            <p:cNvSpPr/>
            <p:nvPr/>
          </p:nvSpPr>
          <p:spPr>
            <a:xfrm>
              <a:off x="2438164" y="1659946"/>
              <a:ext cx="50975" cy="1027"/>
            </a:xfrm>
            <a:custGeom>
              <a:rect b="b" l="l" r="r" t="t"/>
              <a:pathLst>
                <a:path extrusionOk="0" fill="none" h="28" w="1390">
                  <a:moveTo>
                    <a:pt x="1390" y="0"/>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8"/>
            <p:cNvSpPr/>
            <p:nvPr/>
          </p:nvSpPr>
          <p:spPr>
            <a:xfrm>
              <a:off x="2438164" y="1613957"/>
              <a:ext cx="50975" cy="1064"/>
            </a:xfrm>
            <a:custGeom>
              <a:rect b="b" l="l" r="r" t="t"/>
              <a:pathLst>
                <a:path extrusionOk="0" fill="none" h="29"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8"/>
            <p:cNvSpPr/>
            <p:nvPr/>
          </p:nvSpPr>
          <p:spPr>
            <a:xfrm>
              <a:off x="2438164" y="1568005"/>
              <a:ext cx="50975" cy="1027"/>
            </a:xfrm>
            <a:custGeom>
              <a:rect b="b" l="l" r="r" t="t"/>
              <a:pathLst>
                <a:path extrusionOk="0" fill="none" h="28" w="1390">
                  <a:moveTo>
                    <a:pt x="1390" y="1"/>
                  </a:moveTo>
                  <a:lnTo>
                    <a:pt x="0" y="28"/>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8"/>
            <p:cNvSpPr/>
            <p:nvPr/>
          </p:nvSpPr>
          <p:spPr>
            <a:xfrm>
              <a:off x="2438164" y="1522053"/>
              <a:ext cx="50975" cy="1027"/>
            </a:xfrm>
            <a:custGeom>
              <a:rect b="b" l="l" r="r" t="t"/>
              <a:pathLst>
                <a:path extrusionOk="0" fill="none" h="28" w="1390">
                  <a:moveTo>
                    <a:pt x="1390" y="0"/>
                  </a:moveTo>
                  <a:lnTo>
                    <a:pt x="0" y="2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8"/>
            <p:cNvSpPr/>
            <p:nvPr/>
          </p:nvSpPr>
          <p:spPr>
            <a:xfrm>
              <a:off x="2438164" y="1476065"/>
              <a:ext cx="50975" cy="37"/>
            </a:xfrm>
            <a:custGeom>
              <a:rect b="b" l="l" r="r" t="t"/>
              <a:pathLst>
                <a:path extrusionOk="0" fill="none" h="1" w="1390">
                  <a:moveTo>
                    <a:pt x="1390" y="1"/>
                  </a:moveTo>
                  <a:lnTo>
                    <a:pt x="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8"/>
            <p:cNvSpPr/>
            <p:nvPr/>
          </p:nvSpPr>
          <p:spPr>
            <a:xfrm>
              <a:off x="2438164" y="1430113"/>
              <a:ext cx="50975" cy="37"/>
            </a:xfrm>
            <a:custGeom>
              <a:rect b="b" l="l" r="r" t="t"/>
              <a:pathLst>
                <a:path extrusionOk="0" fill="none" h="1" w="1390">
                  <a:moveTo>
                    <a:pt x="1390" y="0"/>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8"/>
          <p:cNvGrpSpPr/>
          <p:nvPr/>
        </p:nvGrpSpPr>
        <p:grpSpPr>
          <a:xfrm>
            <a:off x="273142" y="4273728"/>
            <a:ext cx="438065" cy="480997"/>
            <a:chOff x="1693693" y="-2602979"/>
            <a:chExt cx="509674" cy="559624"/>
          </a:xfrm>
        </p:grpSpPr>
        <p:sp>
          <p:nvSpPr>
            <p:cNvPr id="712" name="Google Shape;712;p8"/>
            <p:cNvSpPr/>
            <p:nvPr/>
          </p:nvSpPr>
          <p:spPr>
            <a:xfrm>
              <a:off x="1693693" y="-2602979"/>
              <a:ext cx="509674" cy="76976"/>
            </a:xfrm>
            <a:custGeom>
              <a:rect b="b" l="l" r="r" t="t"/>
              <a:pathLst>
                <a:path extrusionOk="0" fill="none" h="2099" w="13898">
                  <a:moveTo>
                    <a:pt x="13897" y="927"/>
                  </a:moveTo>
                  <a:cubicBezTo>
                    <a:pt x="13897" y="1444"/>
                    <a:pt x="13488" y="1853"/>
                    <a:pt x="12971" y="1880"/>
                  </a:cubicBezTo>
                  <a:lnTo>
                    <a:pt x="927" y="2098"/>
                  </a:lnTo>
                  <a:cubicBezTo>
                    <a:pt x="409" y="2098"/>
                    <a:pt x="1" y="1690"/>
                    <a:pt x="1" y="1172"/>
                  </a:cubicBezTo>
                  <a:lnTo>
                    <a:pt x="1" y="1172"/>
                  </a:lnTo>
                  <a:cubicBezTo>
                    <a:pt x="1" y="654"/>
                    <a:pt x="409" y="218"/>
                    <a:pt x="927" y="218"/>
                  </a:cubicBezTo>
                  <a:lnTo>
                    <a:pt x="12971" y="0"/>
                  </a:lnTo>
                  <a:cubicBezTo>
                    <a:pt x="13461" y="0"/>
                    <a:pt x="13897" y="409"/>
                    <a:pt x="13897" y="9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8"/>
            <p:cNvSpPr/>
            <p:nvPr/>
          </p:nvSpPr>
          <p:spPr>
            <a:xfrm>
              <a:off x="1736674" y="-2526038"/>
              <a:ext cx="422724" cy="482683"/>
            </a:xfrm>
            <a:custGeom>
              <a:rect b="b" l="l" r="r" t="t"/>
              <a:pathLst>
                <a:path extrusionOk="0" fill="none" h="13162" w="11527">
                  <a:moveTo>
                    <a:pt x="11526" y="0"/>
                  </a:moveTo>
                  <a:lnTo>
                    <a:pt x="11526" y="10927"/>
                  </a:lnTo>
                  <a:cubicBezTo>
                    <a:pt x="11526" y="12071"/>
                    <a:pt x="10600" y="12970"/>
                    <a:pt x="9482" y="12998"/>
                  </a:cubicBezTo>
                  <a:lnTo>
                    <a:pt x="2071" y="13134"/>
                  </a:lnTo>
                  <a:cubicBezTo>
                    <a:pt x="927" y="13161"/>
                    <a:pt x="0" y="12262"/>
                    <a:pt x="27" y="11118"/>
                  </a:cubicBezTo>
                  <a:lnTo>
                    <a:pt x="27" y="19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8"/>
            <p:cNvSpPr/>
            <p:nvPr/>
          </p:nvSpPr>
          <p:spPr>
            <a:xfrm>
              <a:off x="2055439" y="-2483057"/>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8"/>
            <p:cNvSpPr/>
            <p:nvPr/>
          </p:nvSpPr>
          <p:spPr>
            <a:xfrm>
              <a:off x="2055439" y="-2428120"/>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8"/>
            <p:cNvSpPr/>
            <p:nvPr/>
          </p:nvSpPr>
          <p:spPr>
            <a:xfrm>
              <a:off x="2055439" y="-2373146"/>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8"/>
            <p:cNvSpPr/>
            <p:nvPr/>
          </p:nvSpPr>
          <p:spPr>
            <a:xfrm>
              <a:off x="2055439" y="-2318209"/>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8"/>
            <p:cNvSpPr/>
            <p:nvPr/>
          </p:nvSpPr>
          <p:spPr>
            <a:xfrm>
              <a:off x="2055439" y="-226323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8"/>
            <p:cNvSpPr/>
            <p:nvPr/>
          </p:nvSpPr>
          <p:spPr>
            <a:xfrm>
              <a:off x="2055439" y="-2208262"/>
              <a:ext cx="103967" cy="2017"/>
            </a:xfrm>
            <a:custGeom>
              <a:rect b="b" l="l" r="r" t="t"/>
              <a:pathLst>
                <a:path extrusionOk="0" fill="none" h="55" w="2835">
                  <a:moveTo>
                    <a:pt x="0" y="55"/>
                  </a:moveTo>
                  <a:lnTo>
                    <a:pt x="28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8"/>
            <p:cNvSpPr/>
            <p:nvPr/>
          </p:nvSpPr>
          <p:spPr>
            <a:xfrm>
              <a:off x="2055439" y="-2153326"/>
              <a:ext cx="103967" cy="2054"/>
            </a:xfrm>
            <a:custGeom>
              <a:rect b="b" l="l" r="r" t="t"/>
              <a:pathLst>
                <a:path extrusionOk="0" fill="none" h="56" w="2835">
                  <a:moveTo>
                    <a:pt x="0" y="55"/>
                  </a:moveTo>
                  <a:lnTo>
                    <a:pt x="283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8"/>
          <p:cNvSpPr/>
          <p:nvPr/>
        </p:nvSpPr>
        <p:spPr>
          <a:xfrm>
            <a:off x="453220" y="3772080"/>
            <a:ext cx="78176" cy="79058"/>
          </a:xfrm>
          <a:custGeom>
            <a:rect b="b" l="l" r="r" t="t"/>
            <a:pathLst>
              <a:path extrusionOk="0" fill="none" h="2508" w="2480">
                <a:moveTo>
                  <a:pt x="2480" y="1227"/>
                </a:moveTo>
                <a:cubicBezTo>
                  <a:pt x="2480" y="1908"/>
                  <a:pt x="1935" y="2480"/>
                  <a:pt x="1254" y="2480"/>
                </a:cubicBezTo>
                <a:cubicBezTo>
                  <a:pt x="573" y="2508"/>
                  <a:pt x="0" y="1963"/>
                  <a:pt x="0" y="1281"/>
                </a:cubicBezTo>
                <a:cubicBezTo>
                  <a:pt x="0" y="600"/>
                  <a:pt x="545" y="28"/>
                  <a:pt x="1254" y="28"/>
                </a:cubicBezTo>
                <a:cubicBezTo>
                  <a:pt x="1935" y="1"/>
                  <a:pt x="2480" y="546"/>
                  <a:pt x="2480" y="12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 name="Google Shape;722;p8"/>
          <p:cNvGrpSpPr/>
          <p:nvPr/>
        </p:nvGrpSpPr>
        <p:grpSpPr>
          <a:xfrm>
            <a:off x="559039" y="385746"/>
            <a:ext cx="308365" cy="307514"/>
            <a:chOff x="2601030" y="2721166"/>
            <a:chExt cx="358773" cy="357783"/>
          </a:xfrm>
        </p:grpSpPr>
        <p:sp>
          <p:nvSpPr>
            <p:cNvPr id="723" name="Google Shape;723;p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8"/>
          <p:cNvGrpSpPr/>
          <p:nvPr/>
        </p:nvGrpSpPr>
        <p:grpSpPr>
          <a:xfrm>
            <a:off x="8276594" y="4454822"/>
            <a:ext cx="308365" cy="307514"/>
            <a:chOff x="2601030" y="2721166"/>
            <a:chExt cx="358773" cy="357783"/>
          </a:xfrm>
        </p:grpSpPr>
        <p:sp>
          <p:nvSpPr>
            <p:cNvPr id="732" name="Google Shape;732;p8"/>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8"/>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8"/>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8"/>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8"/>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0" name="Shape 740"/>
        <p:cNvGrpSpPr/>
        <p:nvPr/>
      </p:nvGrpSpPr>
      <p:grpSpPr>
        <a:xfrm>
          <a:off x="0" y="0"/>
          <a:ext cx="0" cy="0"/>
          <a:chOff x="0" y="0"/>
          <a:chExt cx="0" cy="0"/>
        </a:xfrm>
      </p:grpSpPr>
      <p:sp>
        <p:nvSpPr>
          <p:cNvPr id="741" name="Google Shape;741;p9"/>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9"/>
          <p:cNvSpPr txBox="1"/>
          <p:nvPr>
            <p:ph type="title"/>
          </p:nvPr>
        </p:nvSpPr>
        <p:spPr>
          <a:xfrm>
            <a:off x="1883250" y="539500"/>
            <a:ext cx="5377500" cy="50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p:txBody>
      </p:sp>
      <p:grpSp>
        <p:nvGrpSpPr>
          <p:cNvPr id="743" name="Google Shape;743;p9"/>
          <p:cNvGrpSpPr/>
          <p:nvPr/>
        </p:nvGrpSpPr>
        <p:grpSpPr>
          <a:xfrm>
            <a:off x="1043280" y="250052"/>
            <a:ext cx="166649" cy="167500"/>
            <a:chOff x="3407917" y="-1400250"/>
            <a:chExt cx="193891" cy="194881"/>
          </a:xfrm>
        </p:grpSpPr>
        <p:sp>
          <p:nvSpPr>
            <p:cNvPr id="744" name="Google Shape;744;p9"/>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9"/>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9"/>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9"/>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9"/>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9"/>
          <p:cNvGrpSpPr/>
          <p:nvPr/>
        </p:nvGrpSpPr>
        <p:grpSpPr>
          <a:xfrm>
            <a:off x="462246" y="274832"/>
            <a:ext cx="576312" cy="578897"/>
            <a:chOff x="1889565" y="-3382437"/>
            <a:chExt cx="670520" cy="673527"/>
          </a:xfrm>
        </p:grpSpPr>
        <p:sp>
          <p:nvSpPr>
            <p:cNvPr id="753" name="Google Shape;753;p9"/>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9"/>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9"/>
          <p:cNvGrpSpPr/>
          <p:nvPr/>
        </p:nvGrpSpPr>
        <p:grpSpPr>
          <a:xfrm>
            <a:off x="332855" y="892720"/>
            <a:ext cx="196716" cy="249985"/>
            <a:chOff x="2079424" y="521748"/>
            <a:chExt cx="228873" cy="290850"/>
          </a:xfrm>
        </p:grpSpPr>
        <p:sp>
          <p:nvSpPr>
            <p:cNvPr id="759" name="Google Shape;759;p9"/>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9"/>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9"/>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 name="Google Shape;762;p9"/>
          <p:cNvGrpSpPr/>
          <p:nvPr/>
        </p:nvGrpSpPr>
        <p:grpSpPr>
          <a:xfrm>
            <a:off x="273209" y="511759"/>
            <a:ext cx="110824" cy="110824"/>
            <a:chOff x="794923" y="2795124"/>
            <a:chExt cx="128941" cy="128941"/>
          </a:xfrm>
        </p:grpSpPr>
        <p:sp>
          <p:nvSpPr>
            <p:cNvPr id="763" name="Google Shape;763;p9"/>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9"/>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9"/>
          <p:cNvGrpSpPr/>
          <p:nvPr/>
        </p:nvGrpSpPr>
        <p:grpSpPr>
          <a:xfrm>
            <a:off x="506048" y="4508238"/>
            <a:ext cx="200704" cy="200674"/>
            <a:chOff x="6886110" y="773687"/>
            <a:chExt cx="249074" cy="249037"/>
          </a:xfrm>
        </p:grpSpPr>
        <p:sp>
          <p:nvSpPr>
            <p:cNvPr id="766" name="Google Shape;766;p9"/>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9"/>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9"/>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9"/>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9"/>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9"/>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9"/>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9"/>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9"/>
          <p:cNvGrpSpPr/>
          <p:nvPr/>
        </p:nvGrpSpPr>
        <p:grpSpPr>
          <a:xfrm>
            <a:off x="8276589" y="385746"/>
            <a:ext cx="308365" cy="307514"/>
            <a:chOff x="2601030" y="2721166"/>
            <a:chExt cx="358773" cy="357783"/>
          </a:xfrm>
        </p:grpSpPr>
        <p:sp>
          <p:nvSpPr>
            <p:cNvPr id="775" name="Google Shape;775;p9"/>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9"/>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9"/>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9"/>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9"/>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9"/>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9"/>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3" name="Shape 783"/>
        <p:cNvGrpSpPr/>
        <p:nvPr/>
      </p:nvGrpSpPr>
      <p:grpSpPr>
        <a:xfrm>
          <a:off x="0" y="0"/>
          <a:ext cx="0" cy="0"/>
          <a:chOff x="0" y="0"/>
          <a:chExt cx="0" cy="0"/>
        </a:xfrm>
      </p:grpSpPr>
      <p:sp>
        <p:nvSpPr>
          <p:cNvPr id="784" name="Google Shape;784;p10"/>
          <p:cNvSpPr/>
          <p:nvPr/>
        </p:nvSpPr>
        <p:spPr>
          <a:xfrm>
            <a:off x="191748" y="173321"/>
            <a:ext cx="8760505" cy="4796858"/>
          </a:xfrm>
          <a:custGeom>
            <a:rect b="b" l="l" r="r" t="t"/>
            <a:pathLst>
              <a:path extrusionOk="0" h="156224" w="285312">
                <a:moveTo>
                  <a:pt x="4843" y="0"/>
                </a:moveTo>
                <a:cubicBezTo>
                  <a:pt x="4843" y="2668"/>
                  <a:pt x="2668" y="4843"/>
                  <a:pt x="0" y="4843"/>
                </a:cubicBezTo>
                <a:lnTo>
                  <a:pt x="0" y="151381"/>
                </a:lnTo>
                <a:cubicBezTo>
                  <a:pt x="2668" y="151381"/>
                  <a:pt x="4843" y="153556"/>
                  <a:pt x="4843" y="156224"/>
                </a:cubicBezTo>
                <a:lnTo>
                  <a:pt x="280451" y="156224"/>
                </a:lnTo>
                <a:cubicBezTo>
                  <a:pt x="280451" y="153556"/>
                  <a:pt x="282625" y="151381"/>
                  <a:pt x="285311" y="151381"/>
                </a:cubicBezTo>
                <a:lnTo>
                  <a:pt x="285311" y="4843"/>
                </a:lnTo>
                <a:cubicBezTo>
                  <a:pt x="282625" y="4843"/>
                  <a:pt x="280451" y="2686"/>
                  <a:pt x="2804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txBox="1"/>
          <p:nvPr>
            <p:ph type="title"/>
          </p:nvPr>
        </p:nvSpPr>
        <p:spPr>
          <a:xfrm>
            <a:off x="1592450" y="806075"/>
            <a:ext cx="3129600" cy="16245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chemeClr val="accent3"/>
              </a:buClr>
              <a:buSzPts val="2400"/>
              <a:buNone/>
              <a:defRPr sz="4300">
                <a:solidFill>
                  <a:schemeClr val="accent3"/>
                </a:solidFill>
                <a:latin typeface="Montserrat ExtraBold"/>
                <a:ea typeface="Montserrat ExtraBold"/>
                <a:cs typeface="Montserrat ExtraBold"/>
                <a:sym typeface="Montserrat ExtraBold"/>
              </a:defRPr>
            </a:lvl1pPr>
            <a:lvl2pPr lvl="1">
              <a:spcBef>
                <a:spcPts val="0"/>
              </a:spcBef>
              <a:spcAft>
                <a:spcPts val="0"/>
              </a:spcAft>
              <a:buClr>
                <a:schemeClr val="accent3"/>
              </a:buClr>
              <a:buSzPts val="2400"/>
              <a:buNone/>
              <a:defRPr sz="2400">
                <a:solidFill>
                  <a:schemeClr val="accent3"/>
                </a:solidFill>
              </a:defRPr>
            </a:lvl2pPr>
            <a:lvl3pPr lvl="2">
              <a:spcBef>
                <a:spcPts val="0"/>
              </a:spcBef>
              <a:spcAft>
                <a:spcPts val="0"/>
              </a:spcAft>
              <a:buClr>
                <a:schemeClr val="accent3"/>
              </a:buClr>
              <a:buSzPts val="2400"/>
              <a:buNone/>
              <a:defRPr sz="2400">
                <a:solidFill>
                  <a:schemeClr val="accent3"/>
                </a:solidFill>
              </a:defRPr>
            </a:lvl3pPr>
            <a:lvl4pPr lvl="3">
              <a:spcBef>
                <a:spcPts val="0"/>
              </a:spcBef>
              <a:spcAft>
                <a:spcPts val="0"/>
              </a:spcAft>
              <a:buClr>
                <a:schemeClr val="accent3"/>
              </a:buClr>
              <a:buSzPts val="2400"/>
              <a:buNone/>
              <a:defRPr sz="2400">
                <a:solidFill>
                  <a:schemeClr val="accent3"/>
                </a:solidFill>
              </a:defRPr>
            </a:lvl4pPr>
            <a:lvl5pPr lvl="4">
              <a:spcBef>
                <a:spcPts val="0"/>
              </a:spcBef>
              <a:spcAft>
                <a:spcPts val="0"/>
              </a:spcAft>
              <a:buClr>
                <a:schemeClr val="accent3"/>
              </a:buClr>
              <a:buSzPts val="2400"/>
              <a:buNone/>
              <a:defRPr sz="2400">
                <a:solidFill>
                  <a:schemeClr val="accent3"/>
                </a:solidFill>
              </a:defRPr>
            </a:lvl5pPr>
            <a:lvl6pPr lvl="5">
              <a:spcBef>
                <a:spcPts val="0"/>
              </a:spcBef>
              <a:spcAft>
                <a:spcPts val="0"/>
              </a:spcAft>
              <a:buClr>
                <a:schemeClr val="accent3"/>
              </a:buClr>
              <a:buSzPts val="2400"/>
              <a:buNone/>
              <a:defRPr sz="2400">
                <a:solidFill>
                  <a:schemeClr val="accent3"/>
                </a:solidFill>
              </a:defRPr>
            </a:lvl6pPr>
            <a:lvl7pPr lvl="6">
              <a:spcBef>
                <a:spcPts val="0"/>
              </a:spcBef>
              <a:spcAft>
                <a:spcPts val="0"/>
              </a:spcAft>
              <a:buClr>
                <a:schemeClr val="accent3"/>
              </a:buClr>
              <a:buSzPts val="2400"/>
              <a:buNone/>
              <a:defRPr sz="2400">
                <a:solidFill>
                  <a:schemeClr val="accent3"/>
                </a:solidFill>
              </a:defRPr>
            </a:lvl7pPr>
            <a:lvl8pPr lvl="7">
              <a:spcBef>
                <a:spcPts val="0"/>
              </a:spcBef>
              <a:spcAft>
                <a:spcPts val="0"/>
              </a:spcAft>
              <a:buClr>
                <a:schemeClr val="accent3"/>
              </a:buClr>
              <a:buSzPts val="2400"/>
              <a:buNone/>
              <a:defRPr sz="2400">
                <a:solidFill>
                  <a:schemeClr val="accent3"/>
                </a:solidFill>
              </a:defRPr>
            </a:lvl8pPr>
            <a:lvl9pPr lvl="8">
              <a:spcBef>
                <a:spcPts val="0"/>
              </a:spcBef>
              <a:spcAft>
                <a:spcPts val="0"/>
              </a:spcAft>
              <a:buClr>
                <a:schemeClr val="accent3"/>
              </a:buClr>
              <a:buSzPts val="2400"/>
              <a:buNone/>
              <a:defRPr sz="2400">
                <a:solidFill>
                  <a:schemeClr val="accent3"/>
                </a:solidFill>
              </a:defRPr>
            </a:lvl9pPr>
          </a:lstStyle>
          <a:p/>
        </p:txBody>
      </p:sp>
      <p:sp>
        <p:nvSpPr>
          <p:cNvPr id="786" name="Google Shape;786;p10"/>
          <p:cNvSpPr txBox="1"/>
          <p:nvPr>
            <p:ph idx="1" type="subTitle"/>
          </p:nvPr>
        </p:nvSpPr>
        <p:spPr>
          <a:xfrm>
            <a:off x="1592450" y="2712925"/>
            <a:ext cx="2891400" cy="1624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600"/>
              <a:buFont typeface="Nunito"/>
              <a:buNone/>
              <a:defRPr sz="1600">
                <a:latin typeface="Nunito"/>
                <a:ea typeface="Nunito"/>
                <a:cs typeface="Nunito"/>
                <a:sym typeface="Nunito"/>
              </a:defRPr>
            </a:lvl1pPr>
            <a:lvl2pPr lvl="1">
              <a:spcBef>
                <a:spcPts val="0"/>
              </a:spcBef>
              <a:spcAft>
                <a:spcPts val="0"/>
              </a:spcAft>
              <a:buSzPts val="1200"/>
              <a:buNone/>
              <a:defRPr/>
            </a:lvl2pPr>
            <a:lvl3pPr lvl="2">
              <a:spcBef>
                <a:spcPts val="1600"/>
              </a:spcBef>
              <a:spcAft>
                <a:spcPts val="0"/>
              </a:spcAft>
              <a:buSzPts val="1200"/>
              <a:buNone/>
              <a:defRPr/>
            </a:lvl3pPr>
            <a:lvl4pPr lvl="3">
              <a:spcBef>
                <a:spcPts val="1600"/>
              </a:spcBef>
              <a:spcAft>
                <a:spcPts val="0"/>
              </a:spcAft>
              <a:buSzPts val="1200"/>
              <a:buNone/>
              <a:defRPr/>
            </a:lvl4pPr>
            <a:lvl5pPr lvl="4">
              <a:spcBef>
                <a:spcPts val="1600"/>
              </a:spcBef>
              <a:spcAft>
                <a:spcPts val="0"/>
              </a:spcAft>
              <a:buSzPts val="1200"/>
              <a:buNone/>
              <a:defRPr/>
            </a:lvl5pPr>
            <a:lvl6pPr lvl="5">
              <a:spcBef>
                <a:spcPts val="1600"/>
              </a:spcBef>
              <a:spcAft>
                <a:spcPts val="0"/>
              </a:spcAft>
              <a:buSzPts val="1200"/>
              <a:buNone/>
              <a:defRPr/>
            </a:lvl6pPr>
            <a:lvl7pPr lvl="6">
              <a:spcBef>
                <a:spcPts val="1600"/>
              </a:spcBef>
              <a:spcAft>
                <a:spcPts val="0"/>
              </a:spcAft>
              <a:buSzPts val="1200"/>
              <a:buNone/>
              <a:defRPr/>
            </a:lvl7pPr>
            <a:lvl8pPr lvl="7">
              <a:spcBef>
                <a:spcPts val="1600"/>
              </a:spcBef>
              <a:spcAft>
                <a:spcPts val="0"/>
              </a:spcAft>
              <a:buSzPts val="1200"/>
              <a:buNone/>
              <a:defRPr/>
            </a:lvl8pPr>
            <a:lvl9pPr lvl="8">
              <a:spcBef>
                <a:spcPts val="1600"/>
              </a:spcBef>
              <a:spcAft>
                <a:spcPts val="1600"/>
              </a:spcAft>
              <a:buSzPts val="1200"/>
              <a:buNone/>
              <a:defRPr/>
            </a:lvl9pPr>
          </a:lstStyle>
          <a:p/>
        </p:txBody>
      </p:sp>
      <p:grpSp>
        <p:nvGrpSpPr>
          <p:cNvPr id="787" name="Google Shape;787;p10"/>
          <p:cNvGrpSpPr/>
          <p:nvPr/>
        </p:nvGrpSpPr>
        <p:grpSpPr>
          <a:xfrm flipH="1" rot="1800071">
            <a:off x="362740" y="4002241"/>
            <a:ext cx="717247" cy="750757"/>
            <a:chOff x="3153626" y="-2653955"/>
            <a:chExt cx="834426" cy="873411"/>
          </a:xfrm>
        </p:grpSpPr>
        <p:sp>
          <p:nvSpPr>
            <p:cNvPr id="788" name="Google Shape;788;p10"/>
            <p:cNvSpPr/>
            <p:nvPr/>
          </p:nvSpPr>
          <p:spPr>
            <a:xfrm>
              <a:off x="3416465" y="-2283223"/>
              <a:ext cx="283808" cy="285825"/>
            </a:xfrm>
            <a:custGeom>
              <a:rect b="b" l="l" r="r" t="t"/>
              <a:pathLst>
                <a:path extrusionOk="0" fill="none" h="7794" w="7739">
                  <a:moveTo>
                    <a:pt x="7711" y="3843"/>
                  </a:moveTo>
                  <a:cubicBezTo>
                    <a:pt x="7684" y="5968"/>
                    <a:pt x="5995" y="7712"/>
                    <a:pt x="3869" y="7766"/>
                  </a:cubicBezTo>
                  <a:cubicBezTo>
                    <a:pt x="1744" y="7794"/>
                    <a:pt x="0" y="6077"/>
                    <a:pt x="0" y="3979"/>
                  </a:cubicBezTo>
                  <a:cubicBezTo>
                    <a:pt x="27" y="1826"/>
                    <a:pt x="1717" y="110"/>
                    <a:pt x="3869" y="55"/>
                  </a:cubicBezTo>
                  <a:cubicBezTo>
                    <a:pt x="5995" y="1"/>
                    <a:pt x="7739" y="1717"/>
                    <a:pt x="7711" y="3843"/>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3312532" y="-2053390"/>
              <a:ext cx="132938" cy="118966"/>
            </a:xfrm>
            <a:custGeom>
              <a:rect b="b" l="l" r="r" t="t"/>
              <a:pathLst>
                <a:path extrusionOk="0" fill="none" h="3244" w="3625">
                  <a:moveTo>
                    <a:pt x="3624" y="1"/>
                  </a:moveTo>
                  <a:lnTo>
                    <a:pt x="0" y="3243"/>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0"/>
            <p:cNvSpPr/>
            <p:nvPr/>
          </p:nvSpPr>
          <p:spPr>
            <a:xfrm>
              <a:off x="3153626" y="-1957452"/>
              <a:ext cx="174928" cy="176908"/>
            </a:xfrm>
            <a:custGeom>
              <a:rect b="b" l="l" r="r" t="t"/>
              <a:pathLst>
                <a:path extrusionOk="0" fill="none" h="4824" w="4770">
                  <a:moveTo>
                    <a:pt x="4769" y="2371"/>
                  </a:moveTo>
                  <a:cubicBezTo>
                    <a:pt x="4769" y="3679"/>
                    <a:pt x="3707" y="4769"/>
                    <a:pt x="2399" y="4796"/>
                  </a:cubicBezTo>
                  <a:cubicBezTo>
                    <a:pt x="1064" y="4823"/>
                    <a:pt x="1" y="3761"/>
                    <a:pt x="1" y="2453"/>
                  </a:cubicBezTo>
                  <a:cubicBezTo>
                    <a:pt x="1" y="1118"/>
                    <a:pt x="1064" y="55"/>
                    <a:pt x="2399" y="1"/>
                  </a:cubicBezTo>
                  <a:cubicBezTo>
                    <a:pt x="3707" y="1"/>
                    <a:pt x="4769" y="1063"/>
                    <a:pt x="4769" y="237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0"/>
            <p:cNvSpPr/>
            <p:nvPr/>
          </p:nvSpPr>
          <p:spPr>
            <a:xfrm>
              <a:off x="3554357" y="-2461089"/>
              <a:ext cx="2017" cy="175918"/>
            </a:xfrm>
            <a:custGeom>
              <a:rect b="b" l="l" r="r" t="t"/>
              <a:pathLst>
                <a:path extrusionOk="0" fill="none" h="4797" w="55">
                  <a:moveTo>
                    <a:pt x="55" y="4796"/>
                  </a:moveTo>
                  <a:lnTo>
                    <a:pt x="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
            <p:cNvSpPr/>
            <p:nvPr/>
          </p:nvSpPr>
          <p:spPr>
            <a:xfrm>
              <a:off x="3432454" y="-2653955"/>
              <a:ext cx="235841" cy="195904"/>
            </a:xfrm>
            <a:custGeom>
              <a:rect b="b" l="l" r="r" t="t"/>
              <a:pathLst>
                <a:path extrusionOk="0" fill="none" h="5342" w="6431">
                  <a:moveTo>
                    <a:pt x="1689" y="4497"/>
                  </a:moveTo>
                  <a:cubicBezTo>
                    <a:pt x="0" y="3134"/>
                    <a:pt x="818" y="437"/>
                    <a:pt x="2970" y="219"/>
                  </a:cubicBezTo>
                  <a:cubicBezTo>
                    <a:pt x="5095" y="1"/>
                    <a:pt x="6431" y="2480"/>
                    <a:pt x="5068" y="4142"/>
                  </a:cubicBezTo>
                  <a:cubicBezTo>
                    <a:pt x="4224" y="5178"/>
                    <a:pt x="2725" y="5341"/>
                    <a:pt x="1689" y="449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
            <p:cNvSpPr/>
            <p:nvPr/>
          </p:nvSpPr>
          <p:spPr>
            <a:xfrm>
              <a:off x="3676259" y="-2054380"/>
              <a:ext cx="139942" cy="105947"/>
            </a:xfrm>
            <a:custGeom>
              <a:rect b="b" l="l" r="r" t="t"/>
              <a:pathLst>
                <a:path extrusionOk="0" fill="none" h="2889" w="3816">
                  <a:moveTo>
                    <a:pt x="1" y="0"/>
                  </a:moveTo>
                  <a:lnTo>
                    <a:pt x="3815" y="28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
            <p:cNvSpPr/>
            <p:nvPr/>
          </p:nvSpPr>
          <p:spPr>
            <a:xfrm>
              <a:off x="3797172" y="-1988442"/>
              <a:ext cx="190880" cy="192897"/>
            </a:xfrm>
            <a:custGeom>
              <a:rect b="b" l="l" r="r" t="t"/>
              <a:pathLst>
                <a:path extrusionOk="0" fill="none" h="5260" w="5205">
                  <a:moveTo>
                    <a:pt x="2153" y="301"/>
                  </a:moveTo>
                  <a:cubicBezTo>
                    <a:pt x="3434" y="1"/>
                    <a:pt x="4687" y="846"/>
                    <a:pt x="4960" y="2126"/>
                  </a:cubicBezTo>
                  <a:cubicBezTo>
                    <a:pt x="5205" y="3434"/>
                    <a:pt x="4360" y="4687"/>
                    <a:pt x="3052" y="4960"/>
                  </a:cubicBezTo>
                  <a:cubicBezTo>
                    <a:pt x="1772" y="5260"/>
                    <a:pt x="518" y="4415"/>
                    <a:pt x="246" y="3134"/>
                  </a:cubicBezTo>
                  <a:cubicBezTo>
                    <a:pt x="1" y="1826"/>
                    <a:pt x="845" y="573"/>
                    <a:pt x="2153" y="30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0"/>
          <p:cNvGrpSpPr/>
          <p:nvPr/>
        </p:nvGrpSpPr>
        <p:grpSpPr>
          <a:xfrm flipH="1">
            <a:off x="329161" y="3231848"/>
            <a:ext cx="166649" cy="167500"/>
            <a:chOff x="3407917" y="-1400250"/>
            <a:chExt cx="193891" cy="194881"/>
          </a:xfrm>
        </p:grpSpPr>
        <p:sp>
          <p:nvSpPr>
            <p:cNvPr id="796" name="Google Shape;796;p10"/>
            <p:cNvSpPr/>
            <p:nvPr/>
          </p:nvSpPr>
          <p:spPr>
            <a:xfrm>
              <a:off x="3504845" y="-1400250"/>
              <a:ext cx="37" cy="73968"/>
            </a:xfrm>
            <a:custGeom>
              <a:rect b="b" l="l" r="r" t="t"/>
              <a:pathLst>
                <a:path extrusionOk="0" fill="none" h="2017" w="1">
                  <a:moveTo>
                    <a:pt x="1" y="0"/>
                  </a:moveTo>
                  <a:lnTo>
                    <a:pt x="1" y="201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0"/>
            <p:cNvSpPr/>
            <p:nvPr/>
          </p:nvSpPr>
          <p:spPr>
            <a:xfrm>
              <a:off x="3504845" y="-1279337"/>
              <a:ext cx="37" cy="73968"/>
            </a:xfrm>
            <a:custGeom>
              <a:rect b="b" l="l" r="r" t="t"/>
              <a:pathLst>
                <a:path extrusionOk="0" fill="none" h="2017" w="1">
                  <a:moveTo>
                    <a:pt x="1" y="0"/>
                  </a:moveTo>
                  <a:lnTo>
                    <a:pt x="1" y="2017"/>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
            <p:cNvSpPr/>
            <p:nvPr/>
          </p:nvSpPr>
          <p:spPr>
            <a:xfrm>
              <a:off x="3407917" y="-1302331"/>
              <a:ext cx="72978" cy="1027"/>
            </a:xfrm>
            <a:custGeom>
              <a:rect b="b" l="l" r="r" t="t"/>
              <a:pathLst>
                <a:path extrusionOk="0" fill="none" h="28" w="1990">
                  <a:moveTo>
                    <a:pt x="1" y="28"/>
                  </a:moveTo>
                  <a:lnTo>
                    <a:pt x="1990"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0"/>
            <p:cNvSpPr/>
            <p:nvPr/>
          </p:nvSpPr>
          <p:spPr>
            <a:xfrm>
              <a:off x="3528830" y="-1304312"/>
              <a:ext cx="72978" cy="1027"/>
            </a:xfrm>
            <a:custGeom>
              <a:rect b="b" l="l" r="r" t="t"/>
              <a:pathLst>
                <a:path extrusionOk="0" fill="none" h="28" w="1990">
                  <a:moveTo>
                    <a:pt x="1" y="27"/>
                  </a:moveTo>
                  <a:lnTo>
                    <a:pt x="1990"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
            <p:cNvSpPr/>
            <p:nvPr/>
          </p:nvSpPr>
          <p:spPr>
            <a:xfrm>
              <a:off x="3436889" y="-1370287"/>
              <a:ext cx="51011" cy="51011"/>
            </a:xfrm>
            <a:custGeom>
              <a:rect b="b" l="l" r="r" t="t"/>
              <a:pathLst>
                <a:path extrusionOk="0" fill="none" h="1391" w="1391">
                  <a:moveTo>
                    <a:pt x="1" y="1"/>
                  </a:moveTo>
                  <a:lnTo>
                    <a:pt x="1391" y="139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
            <p:cNvSpPr/>
            <p:nvPr/>
          </p:nvSpPr>
          <p:spPr>
            <a:xfrm>
              <a:off x="3521825" y="-1286342"/>
              <a:ext cx="52002" cy="51011"/>
            </a:xfrm>
            <a:custGeom>
              <a:rect b="b" l="l" r="r" t="t"/>
              <a:pathLst>
                <a:path extrusionOk="0" fill="none" h="1391" w="1418">
                  <a:moveTo>
                    <a:pt x="1" y="1"/>
                  </a:moveTo>
                  <a:lnTo>
                    <a:pt x="1418" y="139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
            <p:cNvSpPr/>
            <p:nvPr/>
          </p:nvSpPr>
          <p:spPr>
            <a:xfrm>
              <a:off x="3436889" y="-1285352"/>
              <a:ext cx="51011" cy="52992"/>
            </a:xfrm>
            <a:custGeom>
              <a:rect b="b" l="l" r="r" t="t"/>
              <a:pathLst>
                <a:path extrusionOk="0" fill="none" h="1445" w="1391">
                  <a:moveTo>
                    <a:pt x="1" y="1445"/>
                  </a:moveTo>
                  <a:lnTo>
                    <a:pt x="1391"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
            <p:cNvSpPr/>
            <p:nvPr/>
          </p:nvSpPr>
          <p:spPr>
            <a:xfrm>
              <a:off x="3521825" y="-1372268"/>
              <a:ext cx="52002" cy="52002"/>
            </a:xfrm>
            <a:custGeom>
              <a:rect b="b" l="l" r="r" t="t"/>
              <a:pathLst>
                <a:path extrusionOk="0" fill="none" h="1418" w="1418">
                  <a:moveTo>
                    <a:pt x="1" y="1417"/>
                  </a:moveTo>
                  <a:lnTo>
                    <a:pt x="1418"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10"/>
          <p:cNvGrpSpPr/>
          <p:nvPr/>
        </p:nvGrpSpPr>
        <p:grpSpPr>
          <a:xfrm flipH="1" rot="5400000">
            <a:off x="1103399" y="4428830"/>
            <a:ext cx="479293" cy="479293"/>
            <a:chOff x="3560335" y="-646412"/>
            <a:chExt cx="557642" cy="557642"/>
          </a:xfrm>
        </p:grpSpPr>
        <p:sp>
          <p:nvSpPr>
            <p:cNvPr id="805" name="Google Shape;805;p10"/>
            <p:cNvSpPr/>
            <p:nvPr/>
          </p:nvSpPr>
          <p:spPr>
            <a:xfrm>
              <a:off x="3560335" y="-646412"/>
              <a:ext cx="557642" cy="557642"/>
            </a:xfrm>
            <a:custGeom>
              <a:rect b="b" l="l" r="r" t="t"/>
              <a:pathLst>
                <a:path extrusionOk="0" fill="none" h="15206" w="15206">
                  <a:moveTo>
                    <a:pt x="15205" y="14933"/>
                  </a:moveTo>
                  <a:lnTo>
                    <a:pt x="1" y="15205"/>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
            <p:cNvSpPr/>
            <p:nvPr/>
          </p:nvSpPr>
          <p:spPr>
            <a:xfrm>
              <a:off x="3652275" y="-433560"/>
              <a:ext cx="268846" cy="268846"/>
            </a:xfrm>
            <a:custGeom>
              <a:rect b="b" l="l" r="r" t="t"/>
              <a:pathLst>
                <a:path extrusionOk="0" fill="none" h="7331" w="7331">
                  <a:moveTo>
                    <a:pt x="7330" y="7194"/>
                  </a:moveTo>
                  <a:lnTo>
                    <a:pt x="1" y="7330"/>
                  </a:lnTo>
                  <a:lnTo>
                    <a:pt x="1" y="1"/>
                  </a:ln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0"/>
            <p:cNvSpPr/>
            <p:nvPr/>
          </p:nvSpPr>
          <p:spPr>
            <a:xfrm>
              <a:off x="3563342" y="-524473"/>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0"/>
            <p:cNvSpPr/>
            <p:nvPr/>
          </p:nvSpPr>
          <p:spPr>
            <a:xfrm>
              <a:off x="3563342" y="-462532"/>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0"/>
            <p:cNvSpPr/>
            <p:nvPr/>
          </p:nvSpPr>
          <p:spPr>
            <a:xfrm>
              <a:off x="3563342" y="-400590"/>
              <a:ext cx="44007" cy="1064"/>
            </a:xfrm>
            <a:custGeom>
              <a:rect b="b" l="l" r="r" t="t"/>
              <a:pathLst>
                <a:path extrusionOk="0" fill="none" h="29"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0"/>
            <p:cNvSpPr/>
            <p:nvPr/>
          </p:nvSpPr>
          <p:spPr>
            <a:xfrm>
              <a:off x="3563342" y="-338612"/>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0"/>
            <p:cNvSpPr/>
            <p:nvPr/>
          </p:nvSpPr>
          <p:spPr>
            <a:xfrm>
              <a:off x="3563342" y="-276671"/>
              <a:ext cx="44007" cy="1027"/>
            </a:xfrm>
            <a:custGeom>
              <a:rect b="b" l="l" r="r" t="t"/>
              <a:pathLst>
                <a:path extrusionOk="0" fill="none" h="28" w="1200">
                  <a:moveTo>
                    <a:pt x="1" y="28"/>
                  </a:moveTo>
                  <a:lnTo>
                    <a:pt x="1199"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0"/>
            <p:cNvSpPr/>
            <p:nvPr/>
          </p:nvSpPr>
          <p:spPr>
            <a:xfrm>
              <a:off x="3563342" y="-214692"/>
              <a:ext cx="44007" cy="1027"/>
            </a:xfrm>
            <a:custGeom>
              <a:rect b="b" l="l" r="r" t="t"/>
              <a:pathLst>
                <a:path extrusionOk="0" fill="none" h="28" w="1200">
                  <a:moveTo>
                    <a:pt x="1" y="27"/>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0"/>
            <p:cNvSpPr/>
            <p:nvPr/>
          </p:nvSpPr>
          <p:spPr>
            <a:xfrm>
              <a:off x="3563342" y="-152751"/>
              <a:ext cx="44007" cy="1027"/>
            </a:xfrm>
            <a:custGeom>
              <a:rect b="b" l="l" r="r" t="t"/>
              <a:pathLst>
                <a:path extrusionOk="0" fill="none" h="28" w="1200">
                  <a:moveTo>
                    <a:pt x="1" y="28"/>
                  </a:moveTo>
                  <a:lnTo>
                    <a:pt x="1199"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4" name="Google Shape;814;p10"/>
          <p:cNvGrpSpPr/>
          <p:nvPr/>
        </p:nvGrpSpPr>
        <p:grpSpPr>
          <a:xfrm flipH="1" rot="5400000">
            <a:off x="908115" y="4362755"/>
            <a:ext cx="110824" cy="110824"/>
            <a:chOff x="794923" y="2795124"/>
            <a:chExt cx="128941" cy="128941"/>
          </a:xfrm>
        </p:grpSpPr>
        <p:sp>
          <p:nvSpPr>
            <p:cNvPr id="815" name="Google Shape;815;p10"/>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0"/>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10"/>
          <p:cNvGrpSpPr/>
          <p:nvPr/>
        </p:nvGrpSpPr>
        <p:grpSpPr>
          <a:xfrm flipH="1">
            <a:off x="420134" y="3697300"/>
            <a:ext cx="202705" cy="497323"/>
            <a:chOff x="6219428" y="3871144"/>
            <a:chExt cx="235841" cy="578619"/>
          </a:xfrm>
        </p:grpSpPr>
        <p:sp>
          <p:nvSpPr>
            <p:cNvPr id="818" name="Google Shape;818;p10"/>
            <p:cNvSpPr/>
            <p:nvPr/>
          </p:nvSpPr>
          <p:spPr>
            <a:xfrm>
              <a:off x="6219428" y="3871144"/>
              <a:ext cx="235841" cy="578619"/>
            </a:xfrm>
            <a:custGeom>
              <a:rect b="b" l="l" r="r" t="t"/>
              <a:pathLst>
                <a:path extrusionOk="0" fill="none" h="15778" w="6431">
                  <a:moveTo>
                    <a:pt x="6403" y="12480"/>
                  </a:moveTo>
                  <a:cubicBezTo>
                    <a:pt x="6403" y="14251"/>
                    <a:pt x="4987" y="15696"/>
                    <a:pt x="3215" y="15750"/>
                  </a:cubicBezTo>
                  <a:lnTo>
                    <a:pt x="3215" y="15750"/>
                  </a:lnTo>
                  <a:cubicBezTo>
                    <a:pt x="1444" y="15777"/>
                    <a:pt x="0" y="14333"/>
                    <a:pt x="27" y="12589"/>
                  </a:cubicBezTo>
                  <a:lnTo>
                    <a:pt x="27" y="3298"/>
                  </a:lnTo>
                  <a:cubicBezTo>
                    <a:pt x="27" y="1499"/>
                    <a:pt x="1444" y="55"/>
                    <a:pt x="3215" y="28"/>
                  </a:cubicBezTo>
                  <a:lnTo>
                    <a:pt x="3215" y="28"/>
                  </a:lnTo>
                  <a:cubicBezTo>
                    <a:pt x="4987" y="1"/>
                    <a:pt x="6431" y="1418"/>
                    <a:pt x="6431" y="3161"/>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0"/>
            <p:cNvSpPr/>
            <p:nvPr/>
          </p:nvSpPr>
          <p:spPr>
            <a:xfrm>
              <a:off x="6223426" y="4138971"/>
              <a:ext cx="226856" cy="3007"/>
            </a:xfrm>
            <a:custGeom>
              <a:rect b="b" l="l" r="r" t="t"/>
              <a:pathLst>
                <a:path extrusionOk="0" fill="none" h="82" w="6186">
                  <a:moveTo>
                    <a:pt x="0" y="82"/>
                  </a:moveTo>
                  <a:lnTo>
                    <a:pt x="6185"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0"/>
            <p:cNvSpPr/>
            <p:nvPr/>
          </p:nvSpPr>
          <p:spPr>
            <a:xfrm>
              <a:off x="6266370" y="4334807"/>
              <a:ext cx="70998" cy="70008"/>
            </a:xfrm>
            <a:custGeom>
              <a:rect b="b" l="l" r="r" t="t"/>
              <a:pathLst>
                <a:path extrusionOk="0" fill="none" h="1909" w="1936">
                  <a:moveTo>
                    <a:pt x="1935" y="1881"/>
                  </a:moveTo>
                  <a:cubicBezTo>
                    <a:pt x="873" y="1908"/>
                    <a:pt x="1" y="1063"/>
                    <a:pt x="28" y="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0"/>
          <p:cNvGrpSpPr/>
          <p:nvPr/>
        </p:nvGrpSpPr>
        <p:grpSpPr>
          <a:xfrm flipH="1">
            <a:off x="621184" y="3465249"/>
            <a:ext cx="196716" cy="249985"/>
            <a:chOff x="2079424" y="521748"/>
            <a:chExt cx="228873" cy="290850"/>
          </a:xfrm>
        </p:grpSpPr>
        <p:sp>
          <p:nvSpPr>
            <p:cNvPr id="822" name="Google Shape;822;p10"/>
            <p:cNvSpPr/>
            <p:nvPr/>
          </p:nvSpPr>
          <p:spPr>
            <a:xfrm>
              <a:off x="2079424" y="521748"/>
              <a:ext cx="228873" cy="290850"/>
            </a:xfrm>
            <a:custGeom>
              <a:rect b="b" l="l" r="r" t="t"/>
              <a:pathLst>
                <a:path extrusionOk="0" fill="none" h="7931" w="6241">
                  <a:moveTo>
                    <a:pt x="5068" y="1881"/>
                  </a:moveTo>
                  <a:cubicBezTo>
                    <a:pt x="3216" y="1"/>
                    <a:pt x="0" y="1309"/>
                    <a:pt x="0" y="3979"/>
                  </a:cubicBezTo>
                  <a:cubicBezTo>
                    <a:pt x="0" y="6622"/>
                    <a:pt x="3216" y="7930"/>
                    <a:pt x="5068" y="6050"/>
                  </a:cubicBezTo>
                  <a:cubicBezTo>
                    <a:pt x="6240" y="4905"/>
                    <a:pt x="6240" y="3025"/>
                    <a:pt x="5068" y="188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0"/>
            <p:cNvSpPr/>
            <p:nvPr/>
          </p:nvSpPr>
          <p:spPr>
            <a:xfrm>
              <a:off x="2090389" y="622673"/>
              <a:ext cx="78993" cy="79983"/>
            </a:xfrm>
            <a:custGeom>
              <a:rect b="b" l="l" r="r" t="t"/>
              <a:pathLst>
                <a:path extrusionOk="0" fill="none" h="2181" w="2154">
                  <a:moveTo>
                    <a:pt x="1" y="2181"/>
                  </a:moveTo>
                  <a:lnTo>
                    <a:pt x="2154"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0"/>
            <p:cNvSpPr/>
            <p:nvPr/>
          </p:nvSpPr>
          <p:spPr>
            <a:xfrm>
              <a:off x="2192341" y="626670"/>
              <a:ext cx="96962" cy="98979"/>
            </a:xfrm>
            <a:custGeom>
              <a:rect b="b" l="l" r="r" t="t"/>
              <a:pathLst>
                <a:path extrusionOk="0" fill="none" h="2699" w="2644">
                  <a:moveTo>
                    <a:pt x="2643" y="1"/>
                  </a:moveTo>
                  <a:lnTo>
                    <a:pt x="0" y="2698"/>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10"/>
          <p:cNvGrpSpPr/>
          <p:nvPr/>
        </p:nvGrpSpPr>
        <p:grpSpPr>
          <a:xfrm flipH="1">
            <a:off x="8337836" y="793318"/>
            <a:ext cx="545422" cy="666492"/>
            <a:chOff x="2859835" y="2776139"/>
            <a:chExt cx="634581" cy="775442"/>
          </a:xfrm>
        </p:grpSpPr>
        <p:sp>
          <p:nvSpPr>
            <p:cNvPr id="826" name="Google Shape;826;p10"/>
            <p:cNvSpPr/>
            <p:nvPr/>
          </p:nvSpPr>
          <p:spPr>
            <a:xfrm>
              <a:off x="2859835" y="2847066"/>
              <a:ext cx="634581" cy="704515"/>
            </a:xfrm>
            <a:custGeom>
              <a:rect b="b" l="l" r="r" t="t"/>
              <a:pathLst>
                <a:path extrusionOk="0" fill="none" h="19211" w="17304">
                  <a:moveTo>
                    <a:pt x="10546" y="1"/>
                  </a:moveTo>
                  <a:lnTo>
                    <a:pt x="10546" y="6486"/>
                  </a:lnTo>
                  <a:cubicBezTo>
                    <a:pt x="10546" y="6486"/>
                    <a:pt x="14960" y="13189"/>
                    <a:pt x="15778" y="14551"/>
                  </a:cubicBezTo>
                  <a:cubicBezTo>
                    <a:pt x="16568" y="15887"/>
                    <a:pt x="17303" y="16977"/>
                    <a:pt x="17303" y="17603"/>
                  </a:cubicBezTo>
                  <a:cubicBezTo>
                    <a:pt x="17303" y="18284"/>
                    <a:pt x="17058" y="18911"/>
                    <a:pt x="15669" y="18938"/>
                  </a:cubicBezTo>
                  <a:lnTo>
                    <a:pt x="8666" y="19075"/>
                  </a:lnTo>
                  <a:lnTo>
                    <a:pt x="1636" y="19184"/>
                  </a:lnTo>
                  <a:cubicBezTo>
                    <a:pt x="246" y="19211"/>
                    <a:pt x="1" y="18584"/>
                    <a:pt x="1" y="17903"/>
                  </a:cubicBezTo>
                  <a:cubicBezTo>
                    <a:pt x="1" y="17303"/>
                    <a:pt x="682" y="16241"/>
                    <a:pt x="1554" y="14797"/>
                  </a:cubicBezTo>
                  <a:cubicBezTo>
                    <a:pt x="2399" y="13380"/>
                    <a:pt x="6758" y="6568"/>
                    <a:pt x="6758" y="6568"/>
                  </a:cubicBezTo>
                  <a:lnTo>
                    <a:pt x="6758" y="55"/>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0"/>
            <p:cNvSpPr/>
            <p:nvPr/>
          </p:nvSpPr>
          <p:spPr>
            <a:xfrm>
              <a:off x="3005759" y="3252785"/>
              <a:ext cx="342778" cy="6051"/>
            </a:xfrm>
            <a:custGeom>
              <a:rect b="b" l="l" r="r" t="t"/>
              <a:pathLst>
                <a:path extrusionOk="0" fill="none" h="165" w="9347">
                  <a:moveTo>
                    <a:pt x="0" y="164"/>
                  </a:moveTo>
                  <a:lnTo>
                    <a:pt x="9346"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0"/>
            <p:cNvSpPr/>
            <p:nvPr/>
          </p:nvSpPr>
          <p:spPr>
            <a:xfrm>
              <a:off x="3062712" y="2776139"/>
              <a:ext cx="229863" cy="64984"/>
            </a:xfrm>
            <a:custGeom>
              <a:rect b="b" l="l" r="r" t="t"/>
              <a:pathLst>
                <a:path extrusionOk="0" fill="none" h="1772" w="6268">
                  <a:moveTo>
                    <a:pt x="6240" y="818"/>
                  </a:moveTo>
                  <a:cubicBezTo>
                    <a:pt x="6240" y="1281"/>
                    <a:pt x="5886" y="1663"/>
                    <a:pt x="5423" y="1690"/>
                  </a:cubicBezTo>
                  <a:lnTo>
                    <a:pt x="818" y="1771"/>
                  </a:lnTo>
                  <a:cubicBezTo>
                    <a:pt x="355" y="1771"/>
                    <a:pt x="0" y="1390"/>
                    <a:pt x="0" y="954"/>
                  </a:cubicBezTo>
                  <a:lnTo>
                    <a:pt x="0" y="954"/>
                  </a:lnTo>
                  <a:cubicBezTo>
                    <a:pt x="0" y="464"/>
                    <a:pt x="355" y="109"/>
                    <a:pt x="818" y="82"/>
                  </a:cubicBezTo>
                  <a:lnTo>
                    <a:pt x="5423" y="0"/>
                  </a:lnTo>
                  <a:cubicBezTo>
                    <a:pt x="5886" y="0"/>
                    <a:pt x="6267" y="355"/>
                    <a:pt x="6240" y="818"/>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10"/>
          <p:cNvGrpSpPr/>
          <p:nvPr/>
        </p:nvGrpSpPr>
        <p:grpSpPr>
          <a:xfrm flipH="1">
            <a:off x="8216745" y="285697"/>
            <a:ext cx="330676" cy="507632"/>
            <a:chOff x="1603769" y="107044"/>
            <a:chExt cx="384731" cy="590613"/>
          </a:xfrm>
        </p:grpSpPr>
        <p:sp>
          <p:nvSpPr>
            <p:cNvPr id="830" name="Google Shape;830;p10"/>
            <p:cNvSpPr/>
            <p:nvPr/>
          </p:nvSpPr>
          <p:spPr>
            <a:xfrm>
              <a:off x="1603769" y="197004"/>
              <a:ext cx="384731" cy="500653"/>
            </a:xfrm>
            <a:custGeom>
              <a:rect b="b" l="l" r="r" t="t"/>
              <a:pathLst>
                <a:path extrusionOk="0" fill="none" h="13652" w="10491">
                  <a:moveTo>
                    <a:pt x="1117" y="136"/>
                  </a:moveTo>
                  <a:cubicBezTo>
                    <a:pt x="409" y="763"/>
                    <a:pt x="27" y="1662"/>
                    <a:pt x="27" y="2589"/>
                  </a:cubicBezTo>
                  <a:lnTo>
                    <a:pt x="27" y="10436"/>
                  </a:lnTo>
                  <a:cubicBezTo>
                    <a:pt x="0" y="12207"/>
                    <a:pt x="1472" y="13651"/>
                    <a:pt x="3243" y="13597"/>
                  </a:cubicBezTo>
                  <a:lnTo>
                    <a:pt x="7248" y="13543"/>
                  </a:lnTo>
                  <a:cubicBezTo>
                    <a:pt x="9047" y="13515"/>
                    <a:pt x="10463" y="12044"/>
                    <a:pt x="10491" y="10245"/>
                  </a:cubicBezTo>
                  <a:lnTo>
                    <a:pt x="10491" y="2398"/>
                  </a:lnTo>
                  <a:cubicBezTo>
                    <a:pt x="10463" y="1472"/>
                    <a:pt x="10082" y="600"/>
                    <a:pt x="9401" y="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0"/>
            <p:cNvSpPr/>
            <p:nvPr/>
          </p:nvSpPr>
          <p:spPr>
            <a:xfrm>
              <a:off x="1607767" y="107044"/>
              <a:ext cx="376737" cy="92965"/>
            </a:xfrm>
            <a:custGeom>
              <a:rect b="b" l="l" r="r" t="t"/>
              <a:pathLst>
                <a:path extrusionOk="0" fill="none" h="2535" w="10273">
                  <a:moveTo>
                    <a:pt x="10273" y="2017"/>
                  </a:moveTo>
                  <a:cubicBezTo>
                    <a:pt x="10273" y="2208"/>
                    <a:pt x="10109" y="2344"/>
                    <a:pt x="9918" y="2344"/>
                  </a:cubicBezTo>
                  <a:lnTo>
                    <a:pt x="354" y="2535"/>
                  </a:lnTo>
                  <a:cubicBezTo>
                    <a:pt x="164" y="2535"/>
                    <a:pt x="0" y="2371"/>
                    <a:pt x="0" y="2181"/>
                  </a:cubicBezTo>
                  <a:lnTo>
                    <a:pt x="0" y="519"/>
                  </a:lnTo>
                  <a:cubicBezTo>
                    <a:pt x="0" y="328"/>
                    <a:pt x="164" y="164"/>
                    <a:pt x="354" y="164"/>
                  </a:cubicBezTo>
                  <a:lnTo>
                    <a:pt x="9918" y="1"/>
                  </a:lnTo>
                  <a:cubicBezTo>
                    <a:pt x="10109" y="1"/>
                    <a:pt x="10273" y="164"/>
                    <a:pt x="10273" y="355"/>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0"/>
            <p:cNvSpPr/>
            <p:nvPr/>
          </p:nvSpPr>
          <p:spPr>
            <a:xfrm>
              <a:off x="1609747" y="301927"/>
              <a:ext cx="372776" cy="6014"/>
            </a:xfrm>
            <a:custGeom>
              <a:rect b="b" l="l" r="r" t="t"/>
              <a:pathLst>
                <a:path extrusionOk="0" fill="none" h="164" w="10165">
                  <a:moveTo>
                    <a:pt x="1" y="164"/>
                  </a:moveTo>
                  <a:lnTo>
                    <a:pt x="10164"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0"/>
            <p:cNvSpPr/>
            <p:nvPr/>
          </p:nvSpPr>
          <p:spPr>
            <a:xfrm>
              <a:off x="1606740" y="569717"/>
              <a:ext cx="378754" cy="7041"/>
            </a:xfrm>
            <a:custGeom>
              <a:rect b="b" l="l" r="r" t="t"/>
              <a:pathLst>
                <a:path extrusionOk="0" fill="none" h="192" w="10328">
                  <a:moveTo>
                    <a:pt x="10328" y="1"/>
                  </a:moveTo>
                  <a:lnTo>
                    <a:pt x="1" y="19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0"/>
            <p:cNvSpPr/>
            <p:nvPr/>
          </p:nvSpPr>
          <p:spPr>
            <a:xfrm>
              <a:off x="1725672" y="378868"/>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0"/>
            <p:cNvSpPr/>
            <p:nvPr/>
          </p:nvSpPr>
          <p:spPr>
            <a:xfrm>
              <a:off x="1725672" y="437839"/>
              <a:ext cx="140932" cy="2017"/>
            </a:xfrm>
            <a:custGeom>
              <a:rect b="b" l="l" r="r" t="t"/>
              <a:pathLst>
                <a:path extrusionOk="0" fill="none" h="55" w="3843">
                  <a:moveTo>
                    <a:pt x="0" y="55"/>
                  </a:moveTo>
                  <a:lnTo>
                    <a:pt x="3842"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0"/>
            <p:cNvSpPr/>
            <p:nvPr/>
          </p:nvSpPr>
          <p:spPr>
            <a:xfrm>
              <a:off x="1725672" y="496773"/>
              <a:ext cx="140932" cy="3044"/>
            </a:xfrm>
            <a:custGeom>
              <a:rect b="b" l="l" r="r" t="t"/>
              <a:pathLst>
                <a:path extrusionOk="0" fill="none" h="83" w="3843">
                  <a:moveTo>
                    <a:pt x="0" y="82"/>
                  </a:moveTo>
                  <a:lnTo>
                    <a:pt x="3842"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10"/>
          <p:cNvGrpSpPr/>
          <p:nvPr/>
        </p:nvGrpSpPr>
        <p:grpSpPr>
          <a:xfrm flipH="1">
            <a:off x="8613523" y="1661529"/>
            <a:ext cx="158924" cy="202737"/>
            <a:chOff x="2947570" y="-1075969"/>
            <a:chExt cx="184903" cy="235878"/>
          </a:xfrm>
        </p:grpSpPr>
        <p:sp>
          <p:nvSpPr>
            <p:cNvPr id="838" name="Google Shape;838;p10"/>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0"/>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0"/>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10"/>
          <p:cNvGrpSpPr/>
          <p:nvPr/>
        </p:nvGrpSpPr>
        <p:grpSpPr>
          <a:xfrm flipH="1">
            <a:off x="7951597" y="910536"/>
            <a:ext cx="158924" cy="202737"/>
            <a:chOff x="2947570" y="-1075969"/>
            <a:chExt cx="184903" cy="235878"/>
          </a:xfrm>
        </p:grpSpPr>
        <p:sp>
          <p:nvSpPr>
            <p:cNvPr id="842" name="Google Shape;842;p10"/>
            <p:cNvSpPr/>
            <p:nvPr/>
          </p:nvSpPr>
          <p:spPr>
            <a:xfrm>
              <a:off x="2947570" y="-1075969"/>
              <a:ext cx="184903" cy="235878"/>
            </a:xfrm>
            <a:custGeom>
              <a:rect b="b" l="l" r="r" t="t"/>
              <a:pathLst>
                <a:path extrusionOk="0" fill="none" h="6432" w="5042">
                  <a:moveTo>
                    <a:pt x="4115" y="1527"/>
                  </a:moveTo>
                  <a:cubicBezTo>
                    <a:pt x="2589" y="1"/>
                    <a:pt x="0" y="1063"/>
                    <a:pt x="0" y="3216"/>
                  </a:cubicBezTo>
                  <a:cubicBezTo>
                    <a:pt x="0" y="5369"/>
                    <a:pt x="2589" y="6431"/>
                    <a:pt x="4115" y="4905"/>
                  </a:cubicBezTo>
                  <a:cubicBezTo>
                    <a:pt x="5041" y="3979"/>
                    <a:pt x="5041" y="2480"/>
                    <a:pt x="4115" y="152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0"/>
            <p:cNvSpPr/>
            <p:nvPr/>
          </p:nvSpPr>
          <p:spPr>
            <a:xfrm>
              <a:off x="2956555" y="-994040"/>
              <a:ext cx="63003" cy="65020"/>
            </a:xfrm>
            <a:custGeom>
              <a:rect b="b" l="l" r="r" t="t"/>
              <a:pathLst>
                <a:path extrusionOk="0" fill="none" h="1773" w="1718">
                  <a:moveTo>
                    <a:pt x="1" y="1772"/>
                  </a:moveTo>
                  <a:lnTo>
                    <a:pt x="1717"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0"/>
            <p:cNvSpPr/>
            <p:nvPr/>
          </p:nvSpPr>
          <p:spPr>
            <a:xfrm>
              <a:off x="3038520" y="-991033"/>
              <a:ext cx="78956" cy="79983"/>
            </a:xfrm>
            <a:custGeom>
              <a:rect b="b" l="l" r="r" t="t"/>
              <a:pathLst>
                <a:path extrusionOk="0" fill="none" h="2181" w="2153">
                  <a:moveTo>
                    <a:pt x="2153" y="1"/>
                  </a:moveTo>
                  <a:lnTo>
                    <a:pt x="0" y="218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10"/>
          <p:cNvGrpSpPr/>
          <p:nvPr/>
        </p:nvGrpSpPr>
        <p:grpSpPr>
          <a:xfrm flipH="1">
            <a:off x="8772431" y="550777"/>
            <a:ext cx="110824" cy="110824"/>
            <a:chOff x="794923" y="2795124"/>
            <a:chExt cx="128941" cy="128941"/>
          </a:xfrm>
        </p:grpSpPr>
        <p:sp>
          <p:nvSpPr>
            <p:cNvPr id="846" name="Google Shape;846;p10"/>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0"/>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0"/>
          <p:cNvGrpSpPr/>
          <p:nvPr/>
        </p:nvGrpSpPr>
        <p:grpSpPr>
          <a:xfrm flipH="1">
            <a:off x="7564858" y="214412"/>
            <a:ext cx="576312" cy="578897"/>
            <a:chOff x="1889565" y="-3382437"/>
            <a:chExt cx="670520" cy="673527"/>
          </a:xfrm>
        </p:grpSpPr>
        <p:sp>
          <p:nvSpPr>
            <p:cNvPr id="849" name="Google Shape;849;p10"/>
            <p:cNvSpPr/>
            <p:nvPr/>
          </p:nvSpPr>
          <p:spPr>
            <a:xfrm>
              <a:off x="1889565" y="-3382437"/>
              <a:ext cx="670520" cy="673527"/>
            </a:xfrm>
            <a:custGeom>
              <a:rect b="b" l="l" r="r" t="t"/>
              <a:pathLst>
                <a:path extrusionOk="0" fill="none" h="18366" w="18284">
                  <a:moveTo>
                    <a:pt x="15068" y="3216"/>
                  </a:moveTo>
                  <a:cubicBezTo>
                    <a:pt x="18284" y="6431"/>
                    <a:pt x="18284" y="11690"/>
                    <a:pt x="15014" y="14987"/>
                  </a:cubicBezTo>
                  <a:cubicBezTo>
                    <a:pt x="11744" y="18284"/>
                    <a:pt x="6458" y="18366"/>
                    <a:pt x="3243" y="15151"/>
                  </a:cubicBezTo>
                  <a:cubicBezTo>
                    <a:pt x="0" y="11935"/>
                    <a:pt x="0" y="6677"/>
                    <a:pt x="3270" y="3380"/>
                  </a:cubicBezTo>
                  <a:cubicBezTo>
                    <a:pt x="6540" y="83"/>
                    <a:pt x="11826" y="1"/>
                    <a:pt x="15068" y="3216"/>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0"/>
            <p:cNvSpPr/>
            <p:nvPr/>
          </p:nvSpPr>
          <p:spPr>
            <a:xfrm>
              <a:off x="2179359" y="-3091653"/>
              <a:ext cx="90948" cy="93001"/>
            </a:xfrm>
            <a:custGeom>
              <a:rect b="b" l="l" r="r" t="t"/>
              <a:pathLst>
                <a:path extrusionOk="0" fill="none" h="2536" w="2480">
                  <a:moveTo>
                    <a:pt x="2480" y="1254"/>
                  </a:moveTo>
                  <a:cubicBezTo>
                    <a:pt x="2480" y="1936"/>
                    <a:pt x="1935" y="2481"/>
                    <a:pt x="1253" y="2508"/>
                  </a:cubicBezTo>
                  <a:cubicBezTo>
                    <a:pt x="572" y="2535"/>
                    <a:pt x="0" y="1963"/>
                    <a:pt x="0" y="1282"/>
                  </a:cubicBezTo>
                  <a:cubicBezTo>
                    <a:pt x="0" y="600"/>
                    <a:pt x="545" y="28"/>
                    <a:pt x="1253" y="28"/>
                  </a:cubicBezTo>
                  <a:cubicBezTo>
                    <a:pt x="1935" y="1"/>
                    <a:pt x="2480" y="546"/>
                    <a:pt x="2480" y="1254"/>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0"/>
            <p:cNvSpPr/>
            <p:nvPr/>
          </p:nvSpPr>
          <p:spPr>
            <a:xfrm>
              <a:off x="2109386" y="-3278504"/>
              <a:ext cx="230853" cy="155931"/>
            </a:xfrm>
            <a:custGeom>
              <a:rect b="b" l="l" r="r" t="t"/>
              <a:pathLst>
                <a:path extrusionOk="0" fill="none" h="4252" w="6295">
                  <a:moveTo>
                    <a:pt x="3161" y="3897"/>
                  </a:moveTo>
                  <a:cubicBezTo>
                    <a:pt x="3570" y="3897"/>
                    <a:pt x="4006" y="4006"/>
                    <a:pt x="4388" y="4224"/>
                  </a:cubicBezTo>
                  <a:lnTo>
                    <a:pt x="6295" y="818"/>
                  </a:lnTo>
                  <a:cubicBezTo>
                    <a:pt x="5341" y="273"/>
                    <a:pt x="4251" y="1"/>
                    <a:pt x="3161" y="28"/>
                  </a:cubicBezTo>
                  <a:cubicBezTo>
                    <a:pt x="2044" y="55"/>
                    <a:pt x="954" y="355"/>
                    <a:pt x="1" y="927"/>
                  </a:cubicBezTo>
                  <a:lnTo>
                    <a:pt x="1935" y="4251"/>
                  </a:lnTo>
                  <a:cubicBezTo>
                    <a:pt x="2290" y="4033"/>
                    <a:pt x="2725" y="3897"/>
                    <a:pt x="3161" y="3897"/>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0"/>
            <p:cNvSpPr/>
            <p:nvPr/>
          </p:nvSpPr>
          <p:spPr>
            <a:xfrm>
              <a:off x="1992471" y="-3042657"/>
              <a:ext cx="186920" cy="199865"/>
            </a:xfrm>
            <a:custGeom>
              <a:rect b="b" l="l" r="r" t="t"/>
              <a:pathLst>
                <a:path extrusionOk="0" fill="none" h="5450" w="5097">
                  <a:moveTo>
                    <a:pt x="3897" y="0"/>
                  </a:moveTo>
                  <a:lnTo>
                    <a:pt x="1" y="82"/>
                  </a:lnTo>
                  <a:cubicBezTo>
                    <a:pt x="1" y="2289"/>
                    <a:pt x="1200" y="4333"/>
                    <a:pt x="3107" y="5450"/>
                  </a:cubicBezTo>
                  <a:lnTo>
                    <a:pt x="5096" y="2071"/>
                  </a:lnTo>
                  <a:cubicBezTo>
                    <a:pt x="4360" y="1635"/>
                    <a:pt x="3897" y="872"/>
                    <a:pt x="3897" y="0"/>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0"/>
            <p:cNvSpPr/>
            <p:nvPr/>
          </p:nvSpPr>
          <p:spPr>
            <a:xfrm>
              <a:off x="2270273" y="-3048672"/>
              <a:ext cx="186920" cy="200892"/>
            </a:xfrm>
            <a:custGeom>
              <a:rect b="b" l="l" r="r" t="t"/>
              <a:pathLst>
                <a:path extrusionOk="0" fill="none" h="5478" w="5097">
                  <a:moveTo>
                    <a:pt x="5096" y="1"/>
                  </a:moveTo>
                  <a:lnTo>
                    <a:pt x="1227" y="82"/>
                  </a:lnTo>
                  <a:cubicBezTo>
                    <a:pt x="1200" y="954"/>
                    <a:pt x="736" y="1745"/>
                    <a:pt x="1" y="2181"/>
                  </a:cubicBezTo>
                  <a:lnTo>
                    <a:pt x="1990" y="5478"/>
                  </a:lnTo>
                  <a:cubicBezTo>
                    <a:pt x="3897" y="4333"/>
                    <a:pt x="5069" y="2262"/>
                    <a:pt x="5096" y="1"/>
                  </a:cubicBezTo>
                  <a:close/>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0"/>
          <p:cNvGrpSpPr/>
          <p:nvPr/>
        </p:nvGrpSpPr>
        <p:grpSpPr>
          <a:xfrm flipH="1">
            <a:off x="7353657" y="290627"/>
            <a:ext cx="110824" cy="110824"/>
            <a:chOff x="794923" y="2795124"/>
            <a:chExt cx="128941" cy="128941"/>
          </a:xfrm>
        </p:grpSpPr>
        <p:sp>
          <p:nvSpPr>
            <p:cNvPr id="855" name="Google Shape;855;p10"/>
            <p:cNvSpPr/>
            <p:nvPr/>
          </p:nvSpPr>
          <p:spPr>
            <a:xfrm>
              <a:off x="859871" y="2795124"/>
              <a:ext cx="37" cy="128941"/>
            </a:xfrm>
            <a:custGeom>
              <a:rect b="b" l="l" r="r" t="t"/>
              <a:pathLst>
                <a:path extrusionOk="0" fill="none" h="3516" w="1">
                  <a:moveTo>
                    <a:pt x="0" y="0"/>
                  </a:moveTo>
                  <a:lnTo>
                    <a:pt x="0" y="3515"/>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0"/>
            <p:cNvSpPr/>
            <p:nvPr/>
          </p:nvSpPr>
          <p:spPr>
            <a:xfrm>
              <a:off x="794923" y="2858056"/>
              <a:ext cx="128941" cy="2054"/>
            </a:xfrm>
            <a:custGeom>
              <a:rect b="b" l="l" r="r" t="t"/>
              <a:pathLst>
                <a:path extrusionOk="0" fill="none" h="56" w="3516">
                  <a:moveTo>
                    <a:pt x="0" y="55"/>
                  </a:moveTo>
                  <a:lnTo>
                    <a:pt x="3515" y="1"/>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10"/>
          <p:cNvGrpSpPr/>
          <p:nvPr/>
        </p:nvGrpSpPr>
        <p:grpSpPr>
          <a:xfrm>
            <a:off x="8276594" y="4454822"/>
            <a:ext cx="308365" cy="307514"/>
            <a:chOff x="2601030" y="2721166"/>
            <a:chExt cx="358773" cy="357783"/>
          </a:xfrm>
        </p:grpSpPr>
        <p:sp>
          <p:nvSpPr>
            <p:cNvPr id="858" name="Google Shape;858;p10"/>
            <p:cNvSpPr/>
            <p:nvPr/>
          </p:nvSpPr>
          <p:spPr>
            <a:xfrm>
              <a:off x="2780914" y="2721166"/>
              <a:ext cx="37" cy="134955"/>
            </a:xfrm>
            <a:custGeom>
              <a:rect b="b" l="l" r="r" t="t"/>
              <a:pathLst>
                <a:path extrusionOk="0" fill="none" h="3680" w="1">
                  <a:moveTo>
                    <a:pt x="0" y="1"/>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0"/>
            <p:cNvSpPr/>
            <p:nvPr/>
          </p:nvSpPr>
          <p:spPr>
            <a:xfrm>
              <a:off x="2780914" y="2944031"/>
              <a:ext cx="37" cy="134918"/>
            </a:xfrm>
            <a:custGeom>
              <a:rect b="b" l="l" r="r" t="t"/>
              <a:pathLst>
                <a:path extrusionOk="0" fill="none" h="3679" w="1">
                  <a:moveTo>
                    <a:pt x="0" y="0"/>
                  </a:moveTo>
                  <a:lnTo>
                    <a:pt x="0" y="367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0"/>
            <p:cNvSpPr/>
            <p:nvPr/>
          </p:nvSpPr>
          <p:spPr>
            <a:xfrm>
              <a:off x="2601030" y="2901049"/>
              <a:ext cx="135945" cy="2017"/>
            </a:xfrm>
            <a:custGeom>
              <a:rect b="b" l="l" r="r" t="t"/>
              <a:pathLst>
                <a:path extrusionOk="0" fill="none" h="55" w="3707">
                  <a:moveTo>
                    <a:pt x="1" y="55"/>
                  </a:moveTo>
                  <a:lnTo>
                    <a:pt x="370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0"/>
            <p:cNvSpPr/>
            <p:nvPr/>
          </p:nvSpPr>
          <p:spPr>
            <a:xfrm>
              <a:off x="2824885" y="2897052"/>
              <a:ext cx="134918" cy="2017"/>
            </a:xfrm>
            <a:custGeom>
              <a:rect b="b" l="l" r="r" t="t"/>
              <a:pathLst>
                <a:path extrusionOk="0" fill="none" h="55" w="3679">
                  <a:moveTo>
                    <a:pt x="0" y="55"/>
                  </a:moveTo>
                  <a:lnTo>
                    <a:pt x="3679"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0"/>
            <p:cNvSpPr/>
            <p:nvPr/>
          </p:nvSpPr>
          <p:spPr>
            <a:xfrm>
              <a:off x="2653987" y="2775149"/>
              <a:ext cx="95972" cy="94945"/>
            </a:xfrm>
            <a:custGeom>
              <a:rect b="b" l="l" r="r" t="t"/>
              <a:pathLst>
                <a:path extrusionOk="0" fill="none" h="2589" w="2617">
                  <a:moveTo>
                    <a:pt x="1" y="0"/>
                  </a:moveTo>
                  <a:lnTo>
                    <a:pt x="2617" y="2589"/>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0"/>
            <p:cNvSpPr/>
            <p:nvPr/>
          </p:nvSpPr>
          <p:spPr>
            <a:xfrm>
              <a:off x="2811903" y="2931011"/>
              <a:ext cx="95935" cy="93992"/>
            </a:xfrm>
            <a:custGeom>
              <a:rect b="b" l="l" r="r" t="t"/>
              <a:pathLst>
                <a:path extrusionOk="0" fill="none" h="2563" w="2616">
                  <a:moveTo>
                    <a:pt x="0" y="1"/>
                  </a:moveTo>
                  <a:lnTo>
                    <a:pt x="2616" y="2562"/>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0"/>
            <p:cNvSpPr/>
            <p:nvPr/>
          </p:nvSpPr>
          <p:spPr>
            <a:xfrm>
              <a:off x="2653987" y="2932038"/>
              <a:ext cx="95972" cy="96962"/>
            </a:xfrm>
            <a:custGeom>
              <a:rect b="b" l="l" r="r" t="t"/>
              <a:pathLst>
                <a:path extrusionOk="0" fill="none" h="2644" w="2617">
                  <a:moveTo>
                    <a:pt x="1" y="2643"/>
                  </a:moveTo>
                  <a:lnTo>
                    <a:pt x="2617"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0"/>
            <p:cNvSpPr/>
            <p:nvPr/>
          </p:nvSpPr>
          <p:spPr>
            <a:xfrm>
              <a:off x="2811903" y="2771152"/>
              <a:ext cx="95935" cy="96962"/>
            </a:xfrm>
            <a:custGeom>
              <a:rect b="b" l="l" r="r" t="t"/>
              <a:pathLst>
                <a:path extrusionOk="0" fill="none" h="2644" w="2616">
                  <a:moveTo>
                    <a:pt x="0" y="2643"/>
                  </a:moveTo>
                  <a:lnTo>
                    <a:pt x="2616" y="0"/>
                  </a:ln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p10"/>
          <p:cNvGrpSpPr/>
          <p:nvPr/>
        </p:nvGrpSpPr>
        <p:grpSpPr>
          <a:xfrm>
            <a:off x="621012" y="439163"/>
            <a:ext cx="200704" cy="200674"/>
            <a:chOff x="6886110" y="773687"/>
            <a:chExt cx="249074" cy="249037"/>
          </a:xfrm>
        </p:grpSpPr>
        <p:sp>
          <p:nvSpPr>
            <p:cNvPr id="867" name="Google Shape;867;p10"/>
            <p:cNvSpPr/>
            <p:nvPr/>
          </p:nvSpPr>
          <p:spPr>
            <a:xfrm>
              <a:off x="7010631" y="773687"/>
              <a:ext cx="37" cy="94410"/>
            </a:xfrm>
            <a:custGeom>
              <a:rect b="b" l="l" r="r" t="t"/>
              <a:pathLst>
                <a:path extrusionOk="0" fill="none" h="2562" w="1">
                  <a:moveTo>
                    <a:pt x="1" y="0"/>
                  </a:moveTo>
                  <a:lnTo>
                    <a:pt x="1" y="256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0"/>
            <p:cNvSpPr/>
            <p:nvPr/>
          </p:nvSpPr>
          <p:spPr>
            <a:xfrm>
              <a:off x="7010631" y="928315"/>
              <a:ext cx="37" cy="94410"/>
            </a:xfrm>
            <a:custGeom>
              <a:rect b="b" l="l" r="r" t="t"/>
              <a:pathLst>
                <a:path extrusionOk="0" fill="none" h="2562" w="1">
                  <a:moveTo>
                    <a:pt x="1" y="0"/>
                  </a:moveTo>
                  <a:lnTo>
                    <a:pt x="1" y="256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0"/>
            <p:cNvSpPr/>
            <p:nvPr/>
          </p:nvSpPr>
          <p:spPr>
            <a:xfrm>
              <a:off x="6886110" y="899203"/>
              <a:ext cx="94447" cy="1032"/>
            </a:xfrm>
            <a:custGeom>
              <a:rect b="b" l="l" r="r" t="t"/>
              <a:pathLst>
                <a:path extrusionOk="0" fill="none" h="28" w="2563">
                  <a:moveTo>
                    <a:pt x="1" y="27"/>
                  </a:moveTo>
                  <a:lnTo>
                    <a:pt x="2562"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0"/>
            <p:cNvSpPr/>
            <p:nvPr/>
          </p:nvSpPr>
          <p:spPr>
            <a:xfrm>
              <a:off x="7041770" y="896181"/>
              <a:ext cx="93415" cy="1032"/>
            </a:xfrm>
            <a:custGeom>
              <a:rect b="b" l="l" r="r" t="t"/>
              <a:pathLst>
                <a:path extrusionOk="0" fill="none" h="28" w="2535">
                  <a:moveTo>
                    <a:pt x="0" y="28"/>
                  </a:moveTo>
                  <a:lnTo>
                    <a:pt x="2534"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0"/>
            <p:cNvSpPr/>
            <p:nvPr/>
          </p:nvSpPr>
          <p:spPr>
            <a:xfrm>
              <a:off x="6923293" y="811828"/>
              <a:ext cx="66293" cy="65298"/>
            </a:xfrm>
            <a:custGeom>
              <a:rect b="b" l="l" r="r" t="t"/>
              <a:pathLst>
                <a:path extrusionOk="0" fill="none" h="1772" w="1799">
                  <a:moveTo>
                    <a:pt x="0" y="1"/>
                  </a:moveTo>
                  <a:lnTo>
                    <a:pt x="1798" y="1772"/>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0"/>
            <p:cNvSpPr/>
            <p:nvPr/>
          </p:nvSpPr>
          <p:spPr>
            <a:xfrm>
              <a:off x="7032741" y="919286"/>
              <a:ext cx="66293" cy="65298"/>
            </a:xfrm>
            <a:custGeom>
              <a:rect b="b" l="l" r="r" t="t"/>
              <a:pathLst>
                <a:path extrusionOk="0" fill="none" h="1772" w="1799">
                  <a:moveTo>
                    <a:pt x="0" y="0"/>
                  </a:moveTo>
                  <a:lnTo>
                    <a:pt x="1798" y="177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0"/>
            <p:cNvSpPr/>
            <p:nvPr/>
          </p:nvSpPr>
          <p:spPr>
            <a:xfrm>
              <a:off x="6923293" y="920281"/>
              <a:ext cx="66293" cy="67288"/>
            </a:xfrm>
            <a:custGeom>
              <a:rect b="b" l="l" r="r" t="t"/>
              <a:pathLst>
                <a:path extrusionOk="0" fill="none" h="1826" w="1799">
                  <a:moveTo>
                    <a:pt x="0" y="1826"/>
                  </a:moveTo>
                  <a:lnTo>
                    <a:pt x="1798" y="0"/>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0"/>
            <p:cNvSpPr/>
            <p:nvPr/>
          </p:nvSpPr>
          <p:spPr>
            <a:xfrm>
              <a:off x="7032741" y="808806"/>
              <a:ext cx="66293" cy="67325"/>
            </a:xfrm>
            <a:custGeom>
              <a:rect b="b" l="l" r="r" t="t"/>
              <a:pathLst>
                <a:path extrusionOk="0" fill="none" h="1827" w="1799">
                  <a:moveTo>
                    <a:pt x="0" y="1826"/>
                  </a:moveTo>
                  <a:lnTo>
                    <a:pt x="1798" y="1"/>
                  </a:ln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indent="-304800" lvl="1" marL="9144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indent="-304800" lvl="2" marL="13716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indent="-304800" lvl="3" marL="18288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indent="-304800" lvl="4" marL="22860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indent="-304800" lvl="5" marL="27432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indent="-304800" lvl="6" marL="32004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indent="-304800" lvl="7" marL="365760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indent="-304800" lvl="8" marL="411480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15:clr>
            <a:srgbClr val="EA4335"/>
          </p15:clr>
        </p15:guide>
        <p15:guide id="7" orient="horz" pos="1620">
          <p15:clr>
            <a:srgbClr val="EA4335"/>
          </p15:clr>
        </p15:guide>
        <p15:guide id="8" orient="horz" pos="3237">
          <p15:clr>
            <a:srgbClr val="EA4335"/>
          </p15:clr>
        </p15:guide>
        <p15:guide id="9" orient="horz" pos="2903">
          <p15:clr>
            <a:srgbClr val="EA4335"/>
          </p15:clr>
        </p15:guide>
        <p15:guide id="10" orient="horz" pos="340">
          <p15:clr>
            <a:srgbClr val="EA4335"/>
          </p15:clr>
        </p15:guide>
        <p15:guide id="11" orient="horz" pos="61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6" name="Shape 2706"/>
        <p:cNvGrpSpPr/>
        <p:nvPr/>
      </p:nvGrpSpPr>
      <p:grpSpPr>
        <a:xfrm>
          <a:off x="0" y="0"/>
          <a:ext cx="0" cy="0"/>
          <a:chOff x="0" y="0"/>
          <a:chExt cx="0" cy="0"/>
        </a:xfrm>
      </p:grpSpPr>
      <p:sp>
        <p:nvSpPr>
          <p:cNvPr id="2707" name="Google Shape;2707;p31"/>
          <p:cNvSpPr txBox="1"/>
          <p:nvPr>
            <p:ph type="ctrTitle"/>
          </p:nvPr>
        </p:nvSpPr>
        <p:spPr>
          <a:xfrm>
            <a:off x="728850" y="1664175"/>
            <a:ext cx="7686300" cy="12120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None/>
            </a:pPr>
            <a:r>
              <a:rPr lang="en"/>
              <a:t>Biosensing with Waveguides &amp; Land Cover</a:t>
            </a:r>
            <a:endParaRPr/>
          </a:p>
        </p:txBody>
      </p:sp>
      <p:sp>
        <p:nvSpPr>
          <p:cNvPr id="2708" name="Google Shape;2708;p31"/>
          <p:cNvSpPr txBox="1"/>
          <p:nvPr>
            <p:ph idx="1" type="subTitle"/>
          </p:nvPr>
        </p:nvSpPr>
        <p:spPr>
          <a:xfrm>
            <a:off x="2172600" y="3371925"/>
            <a:ext cx="4798800" cy="61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Anna Ager, Justin Lan, Nicole Schmidt, Benito Esposti, Michelle Eno, Andrew Kim, Corbin Adkins, and Felipe </a:t>
            </a:r>
            <a:r>
              <a:rPr lang="en"/>
              <a:t>Solorzano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5" name="Shape 2775"/>
        <p:cNvGrpSpPr/>
        <p:nvPr/>
      </p:nvGrpSpPr>
      <p:grpSpPr>
        <a:xfrm>
          <a:off x="0" y="0"/>
          <a:ext cx="0" cy="0"/>
          <a:chOff x="0" y="0"/>
          <a:chExt cx="0" cy="0"/>
        </a:xfrm>
      </p:grpSpPr>
      <p:sp>
        <p:nvSpPr>
          <p:cNvPr id="2776" name="Google Shape;2776;p40"/>
          <p:cNvSpPr txBox="1"/>
          <p:nvPr>
            <p:ph idx="1" type="body"/>
          </p:nvPr>
        </p:nvSpPr>
        <p:spPr>
          <a:xfrm>
            <a:off x="235500" y="1054900"/>
            <a:ext cx="4566300" cy="3696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GLOBE Data </a:t>
            </a:r>
            <a:endParaRPr sz="1800">
              <a:solidFill>
                <a:srgbClr val="FFFFFF"/>
              </a:solidFill>
              <a:latin typeface="Nunito"/>
              <a:ea typeface="Nunito"/>
              <a:cs typeface="Nunito"/>
              <a:sym typeface="Nunito"/>
            </a:endParaRPr>
          </a:p>
          <a:p>
            <a:pPr indent="-342900" lvl="1" marL="914400" rtl="0" algn="l">
              <a:lnSpc>
                <a:spcPct val="100000"/>
              </a:lnSpc>
              <a:spcBef>
                <a:spcPts val="10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Isolated observations of Aedes and Culex mosquitoes</a:t>
            </a:r>
            <a:endParaRPr sz="1800">
              <a:solidFill>
                <a:srgbClr val="FFFFFF"/>
              </a:solidFill>
              <a:latin typeface="Nunito"/>
              <a:ea typeface="Nunito"/>
              <a:cs typeface="Nunito"/>
              <a:sym typeface="Nunito"/>
            </a:endParaRPr>
          </a:p>
          <a:p>
            <a:pPr indent="-342900" lvl="0" marL="457200" rtl="0" algn="l">
              <a:lnSpc>
                <a:spcPct val="100000"/>
              </a:lnSpc>
              <a:spcBef>
                <a:spcPts val="10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Concentration</a:t>
            </a:r>
            <a:endParaRPr sz="1800">
              <a:solidFill>
                <a:srgbClr val="FFFFFF"/>
              </a:solidFill>
              <a:latin typeface="Nunito"/>
              <a:ea typeface="Nunito"/>
              <a:cs typeface="Nunito"/>
              <a:sym typeface="Nunito"/>
            </a:endParaRPr>
          </a:p>
          <a:p>
            <a:pPr indent="-342900" lvl="1" marL="914400" rtl="0" algn="l">
              <a:lnSpc>
                <a:spcPct val="100000"/>
              </a:lnSpc>
              <a:spcBef>
                <a:spcPts val="10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Primarily suburban areas</a:t>
            </a:r>
            <a:endParaRPr sz="1800">
              <a:solidFill>
                <a:srgbClr val="FFFFFF"/>
              </a:solidFill>
              <a:latin typeface="Nunito"/>
              <a:ea typeface="Nunito"/>
              <a:cs typeface="Nunito"/>
              <a:sym typeface="Nunito"/>
            </a:endParaRPr>
          </a:p>
          <a:p>
            <a:pPr indent="-342900" lvl="1" marL="914400" rtl="0" algn="l">
              <a:lnSpc>
                <a:spcPct val="100000"/>
              </a:lnSpc>
              <a:spcBef>
                <a:spcPts val="10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Generally coastal areas</a:t>
            </a:r>
            <a:endParaRPr sz="1800">
              <a:solidFill>
                <a:srgbClr val="FFFFFF"/>
              </a:solidFill>
              <a:latin typeface="Nunito"/>
              <a:ea typeface="Nunito"/>
              <a:cs typeface="Nunito"/>
              <a:sym typeface="Nunito"/>
            </a:endParaRPr>
          </a:p>
          <a:p>
            <a:pPr indent="-342900" lvl="0" marL="457200" rtl="0" algn="l">
              <a:lnSpc>
                <a:spcPct val="100000"/>
              </a:lnSpc>
              <a:spcBef>
                <a:spcPts val="10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Accessibility</a:t>
            </a:r>
            <a:endParaRPr sz="1800">
              <a:solidFill>
                <a:srgbClr val="FFFFFF"/>
              </a:solidFill>
              <a:latin typeface="Nunito"/>
              <a:ea typeface="Nunito"/>
              <a:cs typeface="Nunito"/>
              <a:sym typeface="Nunito"/>
            </a:endParaRPr>
          </a:p>
          <a:p>
            <a:pPr indent="-342900" lvl="1" marL="914400" rtl="0" algn="l">
              <a:lnSpc>
                <a:spcPct val="100000"/>
              </a:lnSpc>
              <a:spcBef>
                <a:spcPts val="1000"/>
              </a:spcBef>
              <a:spcAft>
                <a:spcPts val="1000"/>
              </a:spcAft>
              <a:buClr>
                <a:srgbClr val="FFFFFF"/>
              </a:buClr>
              <a:buSzPts val="1800"/>
              <a:buFont typeface="Nunito"/>
              <a:buChar char="○"/>
            </a:pPr>
            <a:r>
              <a:rPr lang="en" sz="1800">
                <a:solidFill>
                  <a:srgbClr val="FFFFFF"/>
                </a:solidFill>
                <a:latin typeface="Nunito"/>
                <a:ea typeface="Nunito"/>
                <a:cs typeface="Nunito"/>
                <a:sym typeface="Nunito"/>
              </a:rPr>
              <a:t>Almost all of the </a:t>
            </a:r>
            <a:r>
              <a:rPr lang="en" sz="1800">
                <a:solidFill>
                  <a:srgbClr val="FFFFFF"/>
                </a:solidFill>
                <a:latin typeface="Nunito"/>
                <a:ea typeface="Nunito"/>
                <a:cs typeface="Nunito"/>
                <a:sym typeface="Nunito"/>
              </a:rPr>
              <a:t>observations</a:t>
            </a:r>
            <a:r>
              <a:rPr lang="en" sz="1800">
                <a:solidFill>
                  <a:srgbClr val="FFFFFF"/>
                </a:solidFill>
                <a:latin typeface="Nunito"/>
                <a:ea typeface="Nunito"/>
                <a:cs typeface="Nunito"/>
                <a:sym typeface="Nunito"/>
              </a:rPr>
              <a:t> were easily accessible by road or were in open areas</a:t>
            </a:r>
            <a:endParaRPr sz="1800">
              <a:solidFill>
                <a:srgbClr val="FFFFFF"/>
              </a:solidFill>
              <a:latin typeface="Nunito"/>
              <a:ea typeface="Nunito"/>
              <a:cs typeface="Nunito"/>
              <a:sym typeface="Nunito"/>
            </a:endParaRPr>
          </a:p>
        </p:txBody>
      </p:sp>
      <p:sp>
        <p:nvSpPr>
          <p:cNvPr id="2777" name="Google Shape;2777;p40"/>
          <p:cNvSpPr txBox="1"/>
          <p:nvPr>
            <p:ph type="title"/>
          </p:nvPr>
        </p:nvSpPr>
        <p:spPr>
          <a:xfrm>
            <a:off x="311700" y="445025"/>
            <a:ext cx="456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Vector</a:t>
            </a:r>
            <a:r>
              <a:rPr lang="en">
                <a:solidFill>
                  <a:schemeClr val="dk2"/>
                </a:solidFill>
              </a:rPr>
              <a:t> Mosquito Data</a:t>
            </a:r>
            <a:endParaRPr>
              <a:solidFill>
                <a:schemeClr val="dk2"/>
              </a:solidFill>
            </a:endParaRPr>
          </a:p>
        </p:txBody>
      </p:sp>
      <p:sp>
        <p:nvSpPr>
          <p:cNvPr id="2778" name="Google Shape;2778;p40"/>
          <p:cNvSpPr txBox="1"/>
          <p:nvPr/>
        </p:nvSpPr>
        <p:spPr>
          <a:xfrm rot="-5400000">
            <a:off x="4492375" y="3631350"/>
            <a:ext cx="172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FFFFFF"/>
                </a:solidFill>
                <a:latin typeface="Nunito Light"/>
                <a:ea typeface="Nunito Light"/>
                <a:cs typeface="Nunito Light"/>
                <a:sym typeface="Nunito Light"/>
              </a:rPr>
              <a:t>Culex Observations</a:t>
            </a:r>
            <a:endParaRPr i="1" sz="1200">
              <a:solidFill>
                <a:srgbClr val="FFFFFF"/>
              </a:solidFill>
              <a:latin typeface="Nunito Light"/>
              <a:ea typeface="Nunito Light"/>
              <a:cs typeface="Nunito Light"/>
              <a:sym typeface="Nunito Light"/>
            </a:endParaRPr>
          </a:p>
        </p:txBody>
      </p:sp>
      <p:sp>
        <p:nvSpPr>
          <p:cNvPr id="2779" name="Google Shape;2779;p40"/>
          <p:cNvSpPr txBox="1"/>
          <p:nvPr/>
        </p:nvSpPr>
        <p:spPr>
          <a:xfrm rot="-5400000">
            <a:off x="4492375" y="1140250"/>
            <a:ext cx="1723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FFFFFF"/>
                </a:solidFill>
                <a:latin typeface="Nunito Light"/>
                <a:ea typeface="Nunito Light"/>
                <a:cs typeface="Nunito Light"/>
                <a:sym typeface="Nunito Light"/>
              </a:rPr>
              <a:t>Aedes </a:t>
            </a:r>
            <a:r>
              <a:rPr i="1" lang="en" sz="1200">
                <a:solidFill>
                  <a:srgbClr val="FFFFFF"/>
                </a:solidFill>
                <a:latin typeface="Nunito Light"/>
                <a:ea typeface="Nunito Light"/>
                <a:cs typeface="Nunito Light"/>
                <a:sym typeface="Nunito Light"/>
              </a:rPr>
              <a:t>Observations</a:t>
            </a:r>
            <a:endParaRPr i="1" sz="1200">
              <a:solidFill>
                <a:srgbClr val="FFFFFF"/>
              </a:solidFill>
              <a:latin typeface="Nunito Light"/>
              <a:ea typeface="Nunito Light"/>
              <a:cs typeface="Nunito Light"/>
              <a:sym typeface="Nunito Light"/>
            </a:endParaRPr>
          </a:p>
        </p:txBody>
      </p:sp>
      <p:pic>
        <p:nvPicPr>
          <p:cNvPr id="2780" name="Google Shape;2780;p40"/>
          <p:cNvPicPr preferRelativeResize="0"/>
          <p:nvPr/>
        </p:nvPicPr>
        <p:blipFill>
          <a:blip r:embed="rId3">
            <a:alphaModFix/>
          </a:blip>
          <a:stretch>
            <a:fillRect/>
          </a:stretch>
        </p:blipFill>
        <p:spPr>
          <a:xfrm>
            <a:off x="5538625" y="2681944"/>
            <a:ext cx="2958126" cy="2268106"/>
          </a:xfrm>
          <a:prstGeom prst="rect">
            <a:avLst/>
          </a:prstGeom>
          <a:noFill/>
          <a:ln>
            <a:noFill/>
          </a:ln>
        </p:spPr>
      </p:pic>
      <p:pic>
        <p:nvPicPr>
          <p:cNvPr id="2781" name="Google Shape;2781;p40"/>
          <p:cNvPicPr preferRelativeResize="0"/>
          <p:nvPr/>
        </p:nvPicPr>
        <p:blipFill rotWithShape="1">
          <a:blip r:embed="rId4">
            <a:alphaModFix/>
          </a:blip>
          <a:srcRect b="0" l="0" r="0" t="2818"/>
          <a:stretch/>
        </p:blipFill>
        <p:spPr>
          <a:xfrm>
            <a:off x="5538625" y="190850"/>
            <a:ext cx="2958124" cy="2268100"/>
          </a:xfrm>
          <a:prstGeom prst="rect">
            <a:avLst/>
          </a:prstGeom>
          <a:noFill/>
          <a:ln>
            <a:noFill/>
          </a:ln>
        </p:spPr>
      </p:pic>
      <p:sp>
        <p:nvSpPr>
          <p:cNvPr id="2782" name="Google Shape;2782;p40"/>
          <p:cNvSpPr txBox="1"/>
          <p:nvPr/>
        </p:nvSpPr>
        <p:spPr>
          <a:xfrm>
            <a:off x="5426338" y="2401100"/>
            <a:ext cx="3182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latin typeface="Nunito"/>
                <a:ea typeface="Nunito"/>
                <a:cs typeface="Nunito"/>
                <a:sym typeface="Nunito"/>
              </a:rPr>
              <a:t>Map Data ©2021 INEGI Imagery ©2021 NASA, Terrametrics</a:t>
            </a:r>
            <a:endParaRPr i="1" sz="12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6" name="Shape 2786"/>
        <p:cNvGrpSpPr/>
        <p:nvPr/>
      </p:nvGrpSpPr>
      <p:grpSpPr>
        <a:xfrm>
          <a:off x="0" y="0"/>
          <a:ext cx="0" cy="0"/>
          <a:chOff x="0" y="0"/>
          <a:chExt cx="0" cy="0"/>
        </a:xfrm>
      </p:grpSpPr>
      <p:sp>
        <p:nvSpPr>
          <p:cNvPr id="2787" name="Google Shape;278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Target Audience for Waveguide </a:t>
            </a:r>
            <a:endParaRPr>
              <a:solidFill>
                <a:schemeClr val="dk2"/>
              </a:solidFill>
            </a:endParaRPr>
          </a:p>
        </p:txBody>
      </p:sp>
      <p:sp>
        <p:nvSpPr>
          <p:cNvPr id="2788" name="Google Shape;2788;p41"/>
          <p:cNvSpPr txBox="1"/>
          <p:nvPr>
            <p:ph idx="1" type="body"/>
          </p:nvPr>
        </p:nvSpPr>
        <p:spPr>
          <a:xfrm>
            <a:off x="311700" y="1687075"/>
            <a:ext cx="2906700" cy="2881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 sz="1600">
                <a:solidFill>
                  <a:schemeClr val="lt1"/>
                </a:solidFill>
              </a:rPr>
              <a:t>CDC</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Mosquito habitat data gives knowledge of mosquito </a:t>
            </a:r>
            <a:r>
              <a:rPr lang="en" sz="1600">
                <a:solidFill>
                  <a:schemeClr val="lt1"/>
                </a:solidFill>
              </a:rPr>
              <a:t>location</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Devices can be chosen based on the needs of locations  </a:t>
            </a:r>
            <a:endParaRPr sz="1600">
              <a:solidFill>
                <a:schemeClr val="lt1"/>
              </a:solidFill>
            </a:endParaRPr>
          </a:p>
        </p:txBody>
      </p:sp>
      <p:sp>
        <p:nvSpPr>
          <p:cNvPr id="2789" name="Google Shape;2789;p41"/>
          <p:cNvSpPr txBox="1"/>
          <p:nvPr>
            <p:ph idx="1" type="body"/>
          </p:nvPr>
        </p:nvSpPr>
        <p:spPr>
          <a:xfrm>
            <a:off x="3218400" y="1687075"/>
            <a:ext cx="2777400" cy="2881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 sz="1600">
                <a:solidFill>
                  <a:schemeClr val="lt1"/>
                </a:solidFill>
              </a:rPr>
              <a:t>Hospitals </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Knowledge of diseases in their area will assist in preparation for outbreaks</a:t>
            </a:r>
            <a:endParaRPr sz="1600">
              <a:solidFill>
                <a:schemeClr val="lt1"/>
              </a:solidFill>
            </a:endParaRPr>
          </a:p>
          <a:p>
            <a:pPr indent="0" lvl="0" marL="914400" rtl="0" algn="l">
              <a:spcBef>
                <a:spcPts val="1600"/>
              </a:spcBef>
              <a:spcAft>
                <a:spcPts val="1600"/>
              </a:spcAft>
              <a:buNone/>
            </a:pPr>
            <a:r>
              <a:t/>
            </a:r>
            <a:endParaRPr sz="1600">
              <a:solidFill>
                <a:schemeClr val="lt1"/>
              </a:solidFill>
            </a:endParaRPr>
          </a:p>
        </p:txBody>
      </p:sp>
      <p:sp>
        <p:nvSpPr>
          <p:cNvPr id="2790" name="Google Shape;2790;p41"/>
          <p:cNvSpPr txBox="1"/>
          <p:nvPr>
            <p:ph idx="1" type="body"/>
          </p:nvPr>
        </p:nvSpPr>
        <p:spPr>
          <a:xfrm>
            <a:off x="5995800" y="1687075"/>
            <a:ext cx="2836800" cy="2881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 sz="1600">
                <a:solidFill>
                  <a:schemeClr val="lt1"/>
                </a:solidFill>
              </a:rPr>
              <a:t>The general public</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Gives knowledge which can be used in </a:t>
            </a:r>
            <a:r>
              <a:rPr lang="en" sz="1600">
                <a:solidFill>
                  <a:schemeClr val="lt1"/>
                </a:solidFill>
              </a:rPr>
              <a:t>preventive</a:t>
            </a:r>
            <a:r>
              <a:rPr lang="en" sz="1600">
                <a:solidFill>
                  <a:schemeClr val="lt1"/>
                </a:solidFill>
              </a:rPr>
              <a:t> measures</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Communities can use the fluorescence waveguide</a:t>
            </a:r>
            <a:endParaRPr sz="1600">
              <a:solidFill>
                <a:schemeClr val="lt1"/>
              </a:solidFill>
            </a:endParaRPr>
          </a:p>
          <a:p>
            <a:pPr indent="-330200" lvl="2" marL="1371600" rtl="0" algn="l">
              <a:spcBef>
                <a:spcPts val="0"/>
              </a:spcBef>
              <a:spcAft>
                <a:spcPts val="0"/>
              </a:spcAft>
              <a:buClr>
                <a:schemeClr val="lt1"/>
              </a:buClr>
              <a:buSzPts val="1600"/>
              <a:buChar char="■"/>
            </a:pPr>
            <a:r>
              <a:rPr lang="en" sz="1600">
                <a:solidFill>
                  <a:schemeClr val="lt1"/>
                </a:solidFill>
              </a:rPr>
              <a:t>About $825</a:t>
            </a:r>
            <a:endParaRPr sz="16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4" name="Shape 2794"/>
        <p:cNvGrpSpPr/>
        <p:nvPr/>
      </p:nvGrpSpPr>
      <p:grpSpPr>
        <a:xfrm>
          <a:off x="0" y="0"/>
          <a:ext cx="0" cy="0"/>
          <a:chOff x="0" y="0"/>
          <a:chExt cx="0" cy="0"/>
        </a:xfrm>
      </p:grpSpPr>
      <p:sp>
        <p:nvSpPr>
          <p:cNvPr id="2795" name="Google Shape;2795;p42"/>
          <p:cNvSpPr txBox="1"/>
          <p:nvPr>
            <p:ph type="title"/>
          </p:nvPr>
        </p:nvSpPr>
        <p:spPr>
          <a:xfrm>
            <a:off x="821850" y="539500"/>
            <a:ext cx="7163400" cy="131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Helvetica Neue"/>
                <a:ea typeface="Helvetica Neue"/>
                <a:cs typeface="Helvetica Neue"/>
                <a:sym typeface="Helvetica Neue"/>
              </a:rPr>
              <a:t>Biosensing with Waveguides &amp; Land cover Project Conclusion</a:t>
            </a:r>
            <a:endParaRPr sz="2500"/>
          </a:p>
        </p:txBody>
      </p:sp>
      <p:sp>
        <p:nvSpPr>
          <p:cNvPr id="2796" name="Google Shape;2796;p42"/>
          <p:cNvSpPr txBox="1"/>
          <p:nvPr>
            <p:ph idx="1" type="subTitle"/>
          </p:nvPr>
        </p:nvSpPr>
        <p:spPr>
          <a:xfrm>
            <a:off x="1457250" y="1689475"/>
            <a:ext cx="5892600" cy="303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Answers:</a:t>
            </a:r>
            <a:endParaRPr/>
          </a:p>
          <a:p>
            <a:pPr indent="-330200" lvl="0" marL="914400" rtl="0" algn="l">
              <a:spcBef>
                <a:spcPts val="0"/>
              </a:spcBef>
              <a:spcAft>
                <a:spcPts val="0"/>
              </a:spcAft>
              <a:buSzPts val="1600"/>
              <a:buAutoNum type="arabicPeriod"/>
            </a:pPr>
            <a:r>
              <a:rPr lang="en"/>
              <a:t>How do we detect the presence of certain mosquito-borne disease using waveguides?</a:t>
            </a:r>
            <a:endParaRPr/>
          </a:p>
          <a:p>
            <a:pPr indent="0" lvl="0" marL="914400" rtl="0" algn="l">
              <a:spcBef>
                <a:spcPts val="0"/>
              </a:spcBef>
              <a:spcAft>
                <a:spcPts val="0"/>
              </a:spcAft>
              <a:buNone/>
            </a:pPr>
            <a:r>
              <a:rPr lang="en"/>
              <a:t>	</a:t>
            </a:r>
            <a:r>
              <a:rPr b="1" lang="en" sz="1700"/>
              <a:t>By using fluorescence and SPR contrast methods to detect the presence of flaviviridae </a:t>
            </a:r>
            <a:endParaRPr b="1" sz="1700"/>
          </a:p>
          <a:p>
            <a:pPr indent="-330200" lvl="0" marL="914400" rtl="0" algn="l">
              <a:spcBef>
                <a:spcPts val="0"/>
              </a:spcBef>
              <a:spcAft>
                <a:spcPts val="0"/>
              </a:spcAft>
              <a:buSzPts val="1600"/>
              <a:buAutoNum type="arabicPeriod"/>
            </a:pPr>
            <a:r>
              <a:rPr lang="en"/>
              <a:t>Does the land cover data correlate with the potential effectiveness of the device?</a:t>
            </a:r>
            <a:br>
              <a:rPr lang="en"/>
            </a:br>
            <a:r>
              <a:rPr lang="en"/>
              <a:t>	</a:t>
            </a:r>
            <a:r>
              <a:rPr b="1" lang="en" sz="1700"/>
              <a:t>Yes, we believe that a fluorescence-based biosensor is most efficient for areas with dense human and mosquito population</a:t>
            </a:r>
            <a:endParaRPr b="1"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0" name="Shape 2800"/>
        <p:cNvGrpSpPr/>
        <p:nvPr/>
      </p:nvGrpSpPr>
      <p:grpSpPr>
        <a:xfrm>
          <a:off x="0" y="0"/>
          <a:ext cx="0" cy="0"/>
          <a:chOff x="0" y="0"/>
          <a:chExt cx="0" cy="0"/>
        </a:xfrm>
      </p:grpSpPr>
      <p:sp>
        <p:nvSpPr>
          <p:cNvPr id="2801" name="Google Shape;2801;p43"/>
          <p:cNvSpPr txBox="1"/>
          <p:nvPr>
            <p:ph type="ctrTitle"/>
          </p:nvPr>
        </p:nvSpPr>
        <p:spPr>
          <a:xfrm>
            <a:off x="1547100" y="1704550"/>
            <a:ext cx="6049800" cy="121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000"/>
              <a:t>Thank you!</a:t>
            </a:r>
            <a:endParaRPr sz="7000"/>
          </a:p>
        </p:txBody>
      </p:sp>
      <p:sp>
        <p:nvSpPr>
          <p:cNvPr id="2802" name="Google Shape;2802;p43"/>
          <p:cNvSpPr txBox="1"/>
          <p:nvPr>
            <p:ph idx="1" type="subTitle"/>
          </p:nvPr>
        </p:nvSpPr>
        <p:spPr>
          <a:xfrm>
            <a:off x="2172600" y="3177350"/>
            <a:ext cx="4798800" cy="26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Any questions?</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32"/>
          <p:cNvSpPr txBox="1"/>
          <p:nvPr>
            <p:ph type="title"/>
          </p:nvPr>
        </p:nvSpPr>
        <p:spPr>
          <a:xfrm>
            <a:off x="587250" y="89675"/>
            <a:ext cx="796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Comparing Current Biosensing Methods</a:t>
            </a:r>
            <a:endParaRPr>
              <a:solidFill>
                <a:schemeClr val="dk2"/>
              </a:solidFill>
            </a:endParaRPr>
          </a:p>
        </p:txBody>
      </p:sp>
      <p:graphicFrame>
        <p:nvGraphicFramePr>
          <p:cNvPr id="2714" name="Google Shape;2714;p32"/>
          <p:cNvGraphicFramePr/>
          <p:nvPr/>
        </p:nvGraphicFramePr>
        <p:xfrm>
          <a:off x="713225" y="815740"/>
          <a:ext cx="3000000" cy="3000000"/>
        </p:xfrm>
        <a:graphic>
          <a:graphicData uri="http://schemas.openxmlformats.org/drawingml/2006/table">
            <a:tbl>
              <a:tblPr>
                <a:noFill/>
                <a:tableStyleId>{D77C6DE8-79D8-43B3-9985-35E108065B1D}</a:tableStyleId>
              </a:tblPr>
              <a:tblGrid>
                <a:gridCol w="2277525"/>
                <a:gridCol w="2493875"/>
                <a:gridCol w="3010500"/>
              </a:tblGrid>
              <a:tr h="300350">
                <a:tc>
                  <a:txBody>
                    <a:bodyPr/>
                    <a:lstStyle/>
                    <a:p>
                      <a:pPr indent="0" lvl="0" marL="0" rtl="0" algn="l">
                        <a:spcBef>
                          <a:spcPts val="0"/>
                        </a:spcBef>
                        <a:spcAft>
                          <a:spcPts val="0"/>
                        </a:spcAft>
                        <a:buNone/>
                      </a:pPr>
                      <a:r>
                        <a:rPr b="1" lang="en">
                          <a:solidFill>
                            <a:srgbClr val="FFFFFF"/>
                          </a:solidFill>
                        </a:rPr>
                        <a:t>Biosensing Method</a:t>
                      </a:r>
                      <a:endParaRPr b="1">
                        <a:solidFill>
                          <a:srgbClr val="FFFFFF"/>
                        </a:solidFill>
                      </a:endParaRPr>
                    </a:p>
                  </a:txBody>
                  <a:tcPr marT="91425" marB="91425" marR="91425" marL="91425"/>
                </a:tc>
                <a:tc>
                  <a:txBody>
                    <a:bodyPr/>
                    <a:lstStyle/>
                    <a:p>
                      <a:pPr indent="0" lvl="0" marL="0" rtl="0" algn="l">
                        <a:spcBef>
                          <a:spcPts val="0"/>
                        </a:spcBef>
                        <a:spcAft>
                          <a:spcPts val="0"/>
                        </a:spcAft>
                        <a:buNone/>
                      </a:pPr>
                      <a:r>
                        <a:rPr b="1" lang="en">
                          <a:solidFill>
                            <a:srgbClr val="FFFFFF"/>
                          </a:solidFill>
                        </a:rPr>
                        <a:t>Advantages</a:t>
                      </a:r>
                      <a:endParaRPr b="1">
                        <a:solidFill>
                          <a:srgbClr val="FFFFFF"/>
                        </a:solidFill>
                      </a:endParaRPr>
                    </a:p>
                  </a:txBody>
                  <a:tcPr marT="91425" marB="91425" marR="91425" marL="91425"/>
                </a:tc>
                <a:tc>
                  <a:txBody>
                    <a:bodyPr/>
                    <a:lstStyle/>
                    <a:p>
                      <a:pPr indent="0" lvl="0" marL="0" rtl="0" algn="l">
                        <a:spcBef>
                          <a:spcPts val="0"/>
                        </a:spcBef>
                        <a:spcAft>
                          <a:spcPts val="0"/>
                        </a:spcAft>
                        <a:buNone/>
                      </a:pPr>
                      <a:r>
                        <a:rPr b="1" lang="en">
                          <a:solidFill>
                            <a:srgbClr val="FFFFFF"/>
                          </a:solidFill>
                        </a:rPr>
                        <a:t>Disadvantages</a:t>
                      </a:r>
                      <a:endParaRPr b="1">
                        <a:solidFill>
                          <a:srgbClr val="FFFFFF"/>
                        </a:solidFill>
                      </a:endParaRPr>
                    </a:p>
                  </a:txBody>
                  <a:tcPr marT="91425" marB="91425" marR="91425" marL="91425"/>
                </a:tc>
              </a:tr>
              <a:tr h="620000">
                <a:tc>
                  <a:txBody>
                    <a:bodyPr/>
                    <a:lstStyle/>
                    <a:p>
                      <a:pPr indent="0" lvl="0" marL="0" rtl="0" algn="l">
                        <a:spcBef>
                          <a:spcPts val="0"/>
                        </a:spcBef>
                        <a:spcAft>
                          <a:spcPts val="0"/>
                        </a:spcAft>
                        <a:buNone/>
                      </a:pPr>
                      <a:r>
                        <a:rPr lang="en" sz="1100">
                          <a:solidFill>
                            <a:srgbClr val="FFFFFF"/>
                          </a:solidFill>
                        </a:rPr>
                        <a:t>Reverse transcription polymerase chain reaction (RT-PCR)</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Specific, sensitive, and rapid</a:t>
                      </a:r>
                      <a:endParaRPr sz="1100">
                        <a:solidFill>
                          <a:srgbClr val="FFFFFF"/>
                        </a:solidFill>
                      </a:endParaRPr>
                    </a:p>
                    <a:p>
                      <a:pPr indent="0" lvl="0" marL="0" rtl="0" algn="l">
                        <a:spcBef>
                          <a:spcPts val="0"/>
                        </a:spcBef>
                        <a:spcAft>
                          <a:spcPts val="0"/>
                        </a:spcAft>
                        <a:buNone/>
                      </a:pPr>
                      <a:r>
                        <a:rPr lang="en" sz="1100">
                          <a:solidFill>
                            <a:srgbClr val="FFFFFF"/>
                          </a:solidFill>
                        </a:rPr>
                        <a:t>RT-PCR diagnosis test kits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Positivity is often limited to the acute stage of disease (2–7 days)</a:t>
                      </a:r>
                      <a:endParaRPr sz="1100">
                        <a:solidFill>
                          <a:srgbClr val="FFFFFF"/>
                        </a:solidFill>
                      </a:endParaRPr>
                    </a:p>
                    <a:p>
                      <a:pPr indent="0" lvl="0" marL="0" rtl="0" algn="l">
                        <a:spcBef>
                          <a:spcPts val="0"/>
                        </a:spcBef>
                        <a:spcAft>
                          <a:spcPts val="0"/>
                        </a:spcAft>
                        <a:buNone/>
                      </a:pPr>
                      <a:r>
                        <a:rPr lang="en" sz="1100">
                          <a:solidFill>
                            <a:srgbClr val="FFFFFF"/>
                          </a:solidFill>
                        </a:rPr>
                        <a:t>Flavivirus infection can cause a weak or no viremia</a:t>
                      </a:r>
                      <a:endParaRPr>
                        <a:solidFill>
                          <a:srgbClr val="FFFFFF"/>
                        </a:solidFill>
                      </a:endParaRPr>
                    </a:p>
                  </a:txBody>
                  <a:tcPr marT="91425" marB="91425" marR="91425" marL="91425"/>
                </a:tc>
              </a:tr>
              <a:tr h="863575">
                <a:tc>
                  <a:txBody>
                    <a:bodyPr/>
                    <a:lstStyle/>
                    <a:p>
                      <a:pPr indent="0" lvl="0" marL="0" rtl="0" algn="l">
                        <a:spcBef>
                          <a:spcPts val="0"/>
                        </a:spcBef>
                        <a:spcAft>
                          <a:spcPts val="0"/>
                        </a:spcAft>
                        <a:buNone/>
                      </a:pPr>
                      <a:r>
                        <a:rPr lang="en" sz="1100">
                          <a:solidFill>
                            <a:srgbClr val="FFFFFF"/>
                          </a:solidFill>
                        </a:rPr>
                        <a:t>Virus isolation</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Direct pathogen detection can confirm flavivirus presence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Biosafety Laboratory considerations (BSL levels 2 to 4)</a:t>
                      </a:r>
                      <a:endParaRPr sz="1100">
                        <a:solidFill>
                          <a:srgbClr val="FFFFFF"/>
                        </a:solidFill>
                      </a:endParaRPr>
                    </a:p>
                    <a:p>
                      <a:pPr indent="0" lvl="0" marL="0" rtl="0" algn="l">
                        <a:spcBef>
                          <a:spcPts val="0"/>
                        </a:spcBef>
                        <a:spcAft>
                          <a:spcPts val="0"/>
                        </a:spcAft>
                        <a:buNone/>
                      </a:pPr>
                      <a:r>
                        <a:rPr lang="en" sz="1100">
                          <a:solidFill>
                            <a:srgbClr val="FFFFFF"/>
                          </a:solidFill>
                        </a:rPr>
                        <a:t>Requirement of cultured cell lines for viral growth</a:t>
                      </a:r>
                      <a:endParaRPr sz="1100">
                        <a:solidFill>
                          <a:srgbClr val="FFFFFF"/>
                        </a:solidFill>
                      </a:endParaRPr>
                    </a:p>
                    <a:p>
                      <a:pPr indent="0" lvl="0" marL="0" rtl="0" algn="l">
                        <a:spcBef>
                          <a:spcPts val="0"/>
                        </a:spcBef>
                        <a:spcAft>
                          <a:spcPts val="0"/>
                        </a:spcAft>
                        <a:buNone/>
                      </a:pPr>
                      <a:r>
                        <a:rPr lang="en" sz="1100">
                          <a:solidFill>
                            <a:srgbClr val="FFFFFF"/>
                          </a:solidFill>
                        </a:rPr>
                        <a:t>Requires expensive </a:t>
                      </a:r>
                      <a:r>
                        <a:rPr lang="en" sz="1100">
                          <a:solidFill>
                            <a:srgbClr val="FFFFFF"/>
                          </a:solidFill>
                        </a:rPr>
                        <a:t>equipment</a:t>
                      </a:r>
                      <a:endParaRPr sz="1100">
                        <a:solidFill>
                          <a:srgbClr val="FFFFFF"/>
                        </a:solidFill>
                      </a:endParaRPr>
                    </a:p>
                    <a:p>
                      <a:pPr indent="0" lvl="0" marL="0" rtl="0" algn="l">
                        <a:spcBef>
                          <a:spcPts val="0"/>
                        </a:spcBef>
                        <a:spcAft>
                          <a:spcPts val="0"/>
                        </a:spcAft>
                        <a:buNone/>
                      </a:pPr>
                      <a:r>
                        <a:rPr lang="en" sz="1100">
                          <a:solidFill>
                            <a:srgbClr val="FFFFFF"/>
                          </a:solidFill>
                        </a:rPr>
                        <a:t>Time consuming</a:t>
                      </a:r>
                      <a:endParaRPr>
                        <a:solidFill>
                          <a:srgbClr val="FFFFFF"/>
                        </a:solidFill>
                      </a:endParaRPr>
                    </a:p>
                  </a:txBody>
                  <a:tcPr marT="91425" marB="91425" marR="91425" marL="91425"/>
                </a:tc>
              </a:tr>
              <a:tr h="376425">
                <a:tc>
                  <a:txBody>
                    <a:bodyPr/>
                    <a:lstStyle/>
                    <a:p>
                      <a:pPr indent="0" lvl="0" marL="0" rtl="0" algn="l">
                        <a:spcBef>
                          <a:spcPts val="0"/>
                        </a:spcBef>
                        <a:spcAft>
                          <a:spcPts val="0"/>
                        </a:spcAft>
                        <a:buNone/>
                      </a:pPr>
                      <a:r>
                        <a:rPr lang="en" sz="1100">
                          <a:solidFill>
                            <a:srgbClr val="FFFFFF"/>
                          </a:solidFill>
                        </a:rPr>
                        <a:t>Viral Antigen Capture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Rapid diagnosis test kits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Only available for dengue</a:t>
                      </a:r>
                      <a:endParaRPr sz="1100">
                        <a:solidFill>
                          <a:srgbClr val="FFFFFF"/>
                        </a:solidFill>
                      </a:endParaRPr>
                    </a:p>
                    <a:p>
                      <a:pPr indent="0" lvl="0" marL="0" rtl="0" algn="l">
                        <a:spcBef>
                          <a:spcPts val="0"/>
                        </a:spcBef>
                        <a:spcAft>
                          <a:spcPts val="0"/>
                        </a:spcAft>
                        <a:buNone/>
                      </a:pPr>
                      <a:r>
                        <a:rPr lang="en" sz="1100">
                          <a:solidFill>
                            <a:srgbClr val="FFFFFF"/>
                          </a:solidFill>
                        </a:rPr>
                        <a:t>False positivity is possible</a:t>
                      </a:r>
                      <a:endParaRPr>
                        <a:solidFill>
                          <a:srgbClr val="FFFFFF"/>
                        </a:solidFill>
                      </a:endParaRPr>
                    </a:p>
                  </a:txBody>
                  <a:tcPr marT="91425" marB="91425" marR="91425" marL="91425"/>
                </a:tc>
              </a:tr>
              <a:tr h="741775">
                <a:tc>
                  <a:txBody>
                    <a:bodyPr/>
                    <a:lstStyle/>
                    <a:p>
                      <a:pPr indent="0" lvl="0" marL="0" rtl="0" algn="l">
                        <a:spcBef>
                          <a:spcPts val="0"/>
                        </a:spcBef>
                        <a:spcAft>
                          <a:spcPts val="0"/>
                        </a:spcAft>
                        <a:buNone/>
                      </a:pPr>
                      <a:r>
                        <a:rPr lang="en" sz="1100">
                          <a:solidFill>
                            <a:srgbClr val="FFFFFF"/>
                          </a:solidFill>
                        </a:rPr>
                        <a:t>Serology</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Specific and sensitive test kits</a:t>
                      </a:r>
                      <a:endParaRPr sz="1100">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Complex</a:t>
                      </a:r>
                      <a:endParaRPr sz="1100">
                        <a:solidFill>
                          <a:srgbClr val="FFFFFF"/>
                        </a:solidFill>
                      </a:endParaRPr>
                    </a:p>
                    <a:p>
                      <a:pPr indent="0" lvl="0" marL="0" rtl="0" algn="l">
                        <a:spcBef>
                          <a:spcPts val="0"/>
                        </a:spcBef>
                        <a:spcAft>
                          <a:spcPts val="0"/>
                        </a:spcAft>
                        <a:buNone/>
                      </a:pPr>
                      <a:r>
                        <a:rPr lang="en" sz="1100">
                          <a:solidFill>
                            <a:srgbClr val="FFFFFF"/>
                          </a:solidFill>
                        </a:rPr>
                        <a:t>Virus neutralization assays require BSL levels 2 to 4</a:t>
                      </a:r>
                      <a:endParaRPr sz="1100">
                        <a:solidFill>
                          <a:srgbClr val="FFFFFF"/>
                        </a:solidFill>
                      </a:endParaRPr>
                    </a:p>
                    <a:p>
                      <a:pPr indent="0" lvl="0" marL="0" rtl="0" algn="l">
                        <a:spcBef>
                          <a:spcPts val="0"/>
                        </a:spcBef>
                        <a:spcAft>
                          <a:spcPts val="0"/>
                        </a:spcAft>
                        <a:buNone/>
                      </a:pPr>
                      <a:r>
                        <a:rPr lang="en" sz="1100">
                          <a:solidFill>
                            <a:srgbClr val="FFFFFF"/>
                          </a:solidFill>
                        </a:rPr>
                        <a:t>Time consuming</a:t>
                      </a:r>
                      <a:endParaRPr sz="1100">
                        <a:solidFill>
                          <a:srgbClr val="FFFFFF"/>
                        </a:solidFill>
                      </a:endParaRPr>
                    </a:p>
                    <a:p>
                      <a:pPr indent="0" lvl="0" marL="0" rtl="0" algn="l">
                        <a:spcBef>
                          <a:spcPts val="0"/>
                        </a:spcBef>
                        <a:spcAft>
                          <a:spcPts val="0"/>
                        </a:spcAft>
                        <a:buNone/>
                      </a:pPr>
                      <a:r>
                        <a:rPr lang="en" sz="1100">
                          <a:solidFill>
                            <a:srgbClr val="FFFFFF"/>
                          </a:solidFill>
                        </a:rPr>
                        <a:t>May have false positives between flavivirus</a:t>
                      </a:r>
                      <a:endParaRPr>
                        <a:solidFill>
                          <a:srgbClr val="FFFFFF"/>
                        </a:solidFill>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8" name="Shape 2718"/>
        <p:cNvGrpSpPr/>
        <p:nvPr/>
      </p:nvGrpSpPr>
      <p:grpSpPr>
        <a:xfrm>
          <a:off x="0" y="0"/>
          <a:ext cx="0" cy="0"/>
          <a:chOff x="0" y="0"/>
          <a:chExt cx="0" cy="0"/>
        </a:xfrm>
      </p:grpSpPr>
      <p:sp>
        <p:nvSpPr>
          <p:cNvPr id="2719" name="Google Shape;271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Flaviviridae</a:t>
            </a:r>
            <a:endParaRPr>
              <a:solidFill>
                <a:schemeClr val="dk2"/>
              </a:solidFill>
            </a:endParaRPr>
          </a:p>
        </p:txBody>
      </p:sp>
      <p:sp>
        <p:nvSpPr>
          <p:cNvPr id="2720" name="Google Shape;2720;p33"/>
          <p:cNvSpPr txBox="1"/>
          <p:nvPr>
            <p:ph idx="1" type="body"/>
          </p:nvPr>
        </p:nvSpPr>
        <p:spPr>
          <a:xfrm>
            <a:off x="429150" y="1094550"/>
            <a:ext cx="8285700" cy="6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Flaviviridae are a family of single-stranded RNA enveloped viruses that share conserved structural and genomic feature</a:t>
            </a:r>
            <a:r>
              <a:rPr lang="en">
                <a:solidFill>
                  <a:schemeClr val="lt1"/>
                </a:solidFill>
              </a:rPr>
              <a:t>s.</a:t>
            </a:r>
            <a:endParaRPr>
              <a:solidFill>
                <a:schemeClr val="lt1"/>
              </a:solidFill>
            </a:endParaRPr>
          </a:p>
          <a:p>
            <a:pPr indent="0" lvl="0" marL="0" rtl="0" algn="ctr">
              <a:spcBef>
                <a:spcPts val="1600"/>
              </a:spcBef>
              <a:spcAft>
                <a:spcPts val="1600"/>
              </a:spcAft>
              <a:buNone/>
            </a:pPr>
            <a:r>
              <a:t/>
            </a:r>
            <a:endParaRPr>
              <a:solidFill>
                <a:schemeClr val="lt1"/>
              </a:solidFill>
            </a:endParaRPr>
          </a:p>
        </p:txBody>
      </p:sp>
      <p:graphicFrame>
        <p:nvGraphicFramePr>
          <p:cNvPr id="2721" name="Google Shape;2721;p33"/>
          <p:cNvGraphicFramePr/>
          <p:nvPr/>
        </p:nvGraphicFramePr>
        <p:xfrm>
          <a:off x="296900" y="1589600"/>
          <a:ext cx="3000000" cy="3000000"/>
        </p:xfrm>
        <a:graphic>
          <a:graphicData uri="http://schemas.openxmlformats.org/drawingml/2006/table">
            <a:tbl>
              <a:tblPr>
                <a:noFill/>
                <a:tableStyleId>{D77C6DE8-79D8-43B3-9985-35E108065B1D}</a:tableStyleId>
              </a:tblPr>
              <a:tblGrid>
                <a:gridCol w="2137550"/>
                <a:gridCol w="2137550"/>
                <a:gridCol w="2137550"/>
                <a:gridCol w="2137550"/>
              </a:tblGrid>
              <a:tr h="350600">
                <a:tc>
                  <a:txBody>
                    <a:bodyPr/>
                    <a:lstStyle/>
                    <a:p>
                      <a:pPr indent="0" lvl="0" marL="0" rtl="0" algn="ctr">
                        <a:spcBef>
                          <a:spcPts val="0"/>
                        </a:spcBef>
                        <a:spcAft>
                          <a:spcPts val="0"/>
                        </a:spcAft>
                        <a:buNone/>
                      </a:pPr>
                      <a:r>
                        <a:rPr b="1" lang="en">
                          <a:solidFill>
                            <a:srgbClr val="FFFFFF"/>
                          </a:solidFill>
                        </a:rPr>
                        <a:t>Dengue</a:t>
                      </a:r>
                      <a:endParaRPr b="1">
                        <a:solidFill>
                          <a:srgbClr val="FFFFFF"/>
                        </a:solidFill>
                      </a:endParaRPr>
                    </a:p>
                  </a:txBody>
                  <a:tcPr marT="91425" marB="91425" marR="91425" marL="91425"/>
                </a:tc>
                <a:tc>
                  <a:txBody>
                    <a:bodyPr/>
                    <a:lstStyle/>
                    <a:p>
                      <a:pPr indent="0" lvl="0" marL="0" rtl="0" algn="ctr">
                        <a:spcBef>
                          <a:spcPts val="0"/>
                        </a:spcBef>
                        <a:spcAft>
                          <a:spcPts val="0"/>
                        </a:spcAft>
                        <a:buNone/>
                      </a:pPr>
                      <a:r>
                        <a:rPr b="1" lang="en">
                          <a:solidFill>
                            <a:srgbClr val="FFFFFF"/>
                          </a:solidFill>
                        </a:rPr>
                        <a:t>West Nile</a:t>
                      </a:r>
                      <a:endParaRPr b="1">
                        <a:solidFill>
                          <a:srgbClr val="FFFFFF"/>
                        </a:solidFill>
                      </a:endParaRPr>
                    </a:p>
                  </a:txBody>
                  <a:tcPr marT="91425" marB="91425" marR="91425" marL="91425"/>
                </a:tc>
                <a:tc>
                  <a:txBody>
                    <a:bodyPr/>
                    <a:lstStyle/>
                    <a:p>
                      <a:pPr indent="0" lvl="0" marL="0" rtl="0" algn="ctr">
                        <a:spcBef>
                          <a:spcPts val="0"/>
                        </a:spcBef>
                        <a:spcAft>
                          <a:spcPts val="0"/>
                        </a:spcAft>
                        <a:buNone/>
                      </a:pPr>
                      <a:r>
                        <a:rPr b="1" lang="en">
                          <a:solidFill>
                            <a:srgbClr val="FFFFFF"/>
                          </a:solidFill>
                        </a:rPr>
                        <a:t>Yello</a:t>
                      </a:r>
                      <a:r>
                        <a:rPr b="1" lang="en">
                          <a:solidFill>
                            <a:srgbClr val="FFFFFF"/>
                          </a:solidFill>
                        </a:rPr>
                        <a:t>w</a:t>
                      </a:r>
                      <a:r>
                        <a:rPr b="1" lang="en">
                          <a:solidFill>
                            <a:srgbClr val="FFFFFF"/>
                          </a:solidFill>
                        </a:rPr>
                        <a:t> Fever</a:t>
                      </a:r>
                      <a:endParaRPr b="1">
                        <a:solidFill>
                          <a:srgbClr val="FFFFFF"/>
                        </a:solidFill>
                      </a:endParaRPr>
                    </a:p>
                  </a:txBody>
                  <a:tcPr marT="91425" marB="91425" marR="91425" marL="91425"/>
                </a:tc>
                <a:tc>
                  <a:txBody>
                    <a:bodyPr/>
                    <a:lstStyle/>
                    <a:p>
                      <a:pPr indent="0" lvl="0" marL="0" rtl="0" algn="ctr">
                        <a:spcBef>
                          <a:spcPts val="0"/>
                        </a:spcBef>
                        <a:spcAft>
                          <a:spcPts val="0"/>
                        </a:spcAft>
                        <a:buNone/>
                      </a:pPr>
                      <a:r>
                        <a:rPr b="1" lang="en">
                          <a:solidFill>
                            <a:srgbClr val="FFFFFF"/>
                          </a:solidFill>
                        </a:rPr>
                        <a:t>Zika</a:t>
                      </a:r>
                      <a:endParaRPr b="1">
                        <a:solidFill>
                          <a:srgbClr val="FFFFFF"/>
                        </a:solidFill>
                      </a:endParaRPr>
                    </a:p>
                  </a:txBody>
                  <a:tcPr marT="91425" marB="91425" marR="91425" marL="91425"/>
                </a:tc>
              </a:tr>
              <a:tr h="755200">
                <a:tc>
                  <a:txBody>
                    <a:bodyPr/>
                    <a:lstStyle/>
                    <a:p>
                      <a:pPr indent="0" lvl="0" marL="0" rtl="0" algn="ctr">
                        <a:spcBef>
                          <a:spcPts val="0"/>
                        </a:spcBef>
                        <a:spcAft>
                          <a:spcPts val="0"/>
                        </a:spcAft>
                        <a:buNone/>
                      </a:pPr>
                      <a:r>
                        <a:rPr i="1" lang="en" sz="1100">
                          <a:solidFill>
                            <a:srgbClr val="FFFFFF"/>
                          </a:solidFill>
                        </a:rPr>
                        <a:t>Aedes </a:t>
                      </a:r>
                      <a:r>
                        <a:rPr lang="en" sz="1100">
                          <a:solidFill>
                            <a:srgbClr val="FFFFFF"/>
                          </a:solidFill>
                        </a:rPr>
                        <a:t>species</a:t>
                      </a:r>
                      <a:r>
                        <a:rPr lang="en" sz="1100">
                          <a:solidFill>
                            <a:srgbClr val="FFFFFF"/>
                          </a:solidFill>
                        </a:rPr>
                        <a:t> mosquitoes</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i="1" lang="en" sz="1100">
                          <a:solidFill>
                            <a:srgbClr val="FFFFFF"/>
                          </a:solidFill>
                        </a:rPr>
                        <a:t>Culex </a:t>
                      </a:r>
                      <a:r>
                        <a:rPr lang="en" sz="1100">
                          <a:solidFill>
                            <a:srgbClr val="FFFFFF"/>
                          </a:solidFill>
                        </a:rPr>
                        <a:t>species mosquitoes</a:t>
                      </a:r>
                      <a:endParaRPr sz="1100">
                        <a:solidFill>
                          <a:srgbClr val="FFFFFF"/>
                        </a:solidFill>
                      </a:endParaRPr>
                    </a:p>
                    <a:p>
                      <a:pPr indent="0" lvl="0" marL="0" rtl="0" algn="ctr">
                        <a:spcBef>
                          <a:spcPts val="0"/>
                        </a:spcBef>
                        <a:spcAft>
                          <a:spcPts val="0"/>
                        </a:spcAft>
                        <a:buNone/>
                      </a:pPr>
                      <a:r>
                        <a:t/>
                      </a:r>
                      <a:endParaRPr sz="1100">
                        <a:solidFill>
                          <a:srgbClr val="FFFFFF"/>
                        </a:solidFill>
                      </a:endParaRPr>
                    </a:p>
                    <a:p>
                      <a:pPr indent="0" lvl="0" marL="0" rtl="0" algn="l">
                        <a:spcBef>
                          <a:spcPts val="0"/>
                        </a:spcBef>
                        <a:spcAft>
                          <a:spcPts val="0"/>
                        </a:spcAft>
                        <a:buNone/>
                      </a:pPr>
                      <a:r>
                        <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i="1" lang="en" sz="1100">
                          <a:solidFill>
                            <a:srgbClr val="FFFFFF"/>
                          </a:solidFill>
                        </a:rPr>
                        <a:t>Aedes </a:t>
                      </a:r>
                      <a:r>
                        <a:rPr lang="en" sz="1100">
                          <a:solidFill>
                            <a:srgbClr val="FFFFFF"/>
                          </a:solidFill>
                        </a:rPr>
                        <a:t>or </a:t>
                      </a:r>
                      <a:r>
                        <a:rPr i="1" lang="en" sz="1100">
                          <a:solidFill>
                            <a:srgbClr val="FFFFFF"/>
                          </a:solidFill>
                        </a:rPr>
                        <a:t>Haemagogus </a:t>
                      </a:r>
                      <a:r>
                        <a:rPr lang="en" sz="1100">
                          <a:solidFill>
                            <a:srgbClr val="FFFFFF"/>
                          </a:solidFill>
                        </a:rPr>
                        <a:t>species mosquitoes</a:t>
                      </a:r>
                      <a:endParaRPr sz="1100">
                        <a:solidFill>
                          <a:srgbClr val="FFFFFF"/>
                        </a:solidFill>
                      </a:endParaRPr>
                    </a:p>
                  </a:txBody>
                  <a:tcPr marT="91425" marB="91425" marR="91425" marL="91425"/>
                </a:tc>
                <a:tc>
                  <a:txBody>
                    <a:bodyPr/>
                    <a:lstStyle/>
                    <a:p>
                      <a:pPr indent="0" lvl="0" marL="0" rtl="0" algn="ctr">
                        <a:spcBef>
                          <a:spcPts val="0"/>
                        </a:spcBef>
                        <a:spcAft>
                          <a:spcPts val="0"/>
                        </a:spcAft>
                        <a:buNone/>
                      </a:pPr>
                      <a:r>
                        <a:rPr i="1" lang="en" sz="1100">
                          <a:solidFill>
                            <a:srgbClr val="FFFFFF"/>
                          </a:solidFill>
                        </a:rPr>
                        <a:t>Aedes </a:t>
                      </a:r>
                      <a:r>
                        <a:rPr lang="en" sz="1100">
                          <a:solidFill>
                            <a:srgbClr val="FFFFFF"/>
                          </a:solidFill>
                        </a:rPr>
                        <a:t>species mosquitoes</a:t>
                      </a:r>
                      <a:endParaRPr sz="1100">
                        <a:solidFill>
                          <a:srgbClr val="FFFFFF"/>
                        </a:solidFill>
                      </a:endParaRPr>
                    </a:p>
                    <a:p>
                      <a:pPr indent="0" lvl="0" marL="0" rtl="0" algn="ctr">
                        <a:spcBef>
                          <a:spcPts val="0"/>
                        </a:spcBef>
                        <a:spcAft>
                          <a:spcPts val="0"/>
                        </a:spcAft>
                        <a:buNone/>
                      </a:pPr>
                      <a:r>
                        <a:t/>
                      </a:r>
                      <a:endParaRPr sz="1100">
                        <a:solidFill>
                          <a:srgbClr val="FFFFFF"/>
                        </a:solidFill>
                      </a:endParaRPr>
                    </a:p>
                    <a:p>
                      <a:pPr indent="0" lvl="0" marL="0" rtl="0" algn="ctr">
                        <a:spcBef>
                          <a:spcPts val="0"/>
                        </a:spcBef>
                        <a:spcAft>
                          <a:spcPts val="0"/>
                        </a:spcAft>
                        <a:buNone/>
                      </a:pPr>
                      <a:r>
                        <a:t/>
                      </a:r>
                      <a:endParaRPr sz="1100">
                        <a:solidFill>
                          <a:srgbClr val="FFFFFF"/>
                        </a:solidFill>
                      </a:endParaRPr>
                    </a:p>
                  </a:txBody>
                  <a:tcPr marT="91425" marB="91425" marR="91425" marL="91425"/>
                </a:tc>
              </a:tr>
            </a:tbl>
          </a:graphicData>
        </a:graphic>
      </p:graphicFrame>
      <p:pic>
        <p:nvPicPr>
          <p:cNvPr id="2722" name="Google Shape;2722;p33"/>
          <p:cNvPicPr preferRelativeResize="0"/>
          <p:nvPr/>
        </p:nvPicPr>
        <p:blipFill rotWithShape="1">
          <a:blip r:embed="rId3">
            <a:alphaModFix/>
          </a:blip>
          <a:srcRect b="41890" l="8458" r="0" t="0"/>
          <a:stretch/>
        </p:blipFill>
        <p:spPr>
          <a:xfrm>
            <a:off x="6091225" y="3069151"/>
            <a:ext cx="2741074" cy="1430798"/>
          </a:xfrm>
          <a:prstGeom prst="rect">
            <a:avLst/>
          </a:prstGeom>
          <a:noFill/>
          <a:ln>
            <a:noFill/>
          </a:ln>
        </p:spPr>
      </p:pic>
      <p:sp>
        <p:nvSpPr>
          <p:cNvPr id="2723" name="Google Shape;2723;p33"/>
          <p:cNvSpPr txBox="1"/>
          <p:nvPr>
            <p:ph idx="1" type="body"/>
          </p:nvPr>
        </p:nvSpPr>
        <p:spPr>
          <a:xfrm>
            <a:off x="204750" y="3087950"/>
            <a:ext cx="5616300" cy="139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In areas where multiple flaviviruses co-exist, </a:t>
            </a:r>
            <a:r>
              <a:rPr lang="en" u="sng">
                <a:solidFill>
                  <a:schemeClr val="lt1"/>
                </a:solidFill>
              </a:rPr>
              <a:t>cross-reactivity </a:t>
            </a:r>
            <a:r>
              <a:rPr lang="en">
                <a:solidFill>
                  <a:schemeClr val="lt1"/>
                </a:solidFill>
              </a:rPr>
              <a:t>between them may occur, in which different antigens appear similar in detection. This can make accurate diagnosis a challenging task.</a:t>
            </a:r>
            <a:endParaRPr>
              <a:solidFill>
                <a:schemeClr val="lt1"/>
              </a:solidFill>
            </a:endParaRPr>
          </a:p>
          <a:p>
            <a:pPr indent="0" lvl="0" marL="0" rtl="0" algn="ctr">
              <a:spcBef>
                <a:spcPts val="1600"/>
              </a:spcBef>
              <a:spcAft>
                <a:spcPts val="0"/>
              </a:spcAft>
              <a:buNone/>
            </a:pPr>
            <a:r>
              <a:rPr lang="en">
                <a:solidFill>
                  <a:schemeClr val="lt1"/>
                </a:solidFill>
              </a:rPr>
              <a:t>This highlights the need for the joint operation of waveguides and accompanying contrast methods such as </a:t>
            </a:r>
            <a:r>
              <a:rPr lang="en">
                <a:solidFill>
                  <a:schemeClr val="lt1"/>
                </a:solidFill>
              </a:rPr>
              <a:t>fluorescence and surface plasmon resonance.</a:t>
            </a:r>
            <a:endParaRPr>
              <a:solidFill>
                <a:schemeClr val="lt1"/>
              </a:solidFill>
            </a:endParaRPr>
          </a:p>
          <a:p>
            <a:pPr indent="0" lvl="0" marL="0" rtl="0" algn="ctr">
              <a:spcBef>
                <a:spcPts val="1600"/>
              </a:spcBef>
              <a:spcAft>
                <a:spcPts val="0"/>
              </a:spcAft>
              <a:buNone/>
            </a:pPr>
            <a:r>
              <a:t/>
            </a:r>
            <a:endParaRPr>
              <a:solidFill>
                <a:schemeClr val="lt1"/>
              </a:solidFill>
            </a:endParaRPr>
          </a:p>
          <a:p>
            <a:pPr indent="0" lvl="0" marL="0" rtl="0" algn="ctr">
              <a:spcBef>
                <a:spcPts val="1600"/>
              </a:spcBef>
              <a:spcAft>
                <a:spcPts val="0"/>
              </a:spcAft>
              <a:buNone/>
            </a:pPr>
            <a:r>
              <a:t/>
            </a:r>
            <a:endParaRPr>
              <a:solidFill>
                <a:schemeClr val="lt1"/>
              </a:solidFill>
            </a:endParaRPr>
          </a:p>
          <a:p>
            <a:pPr indent="0" lvl="0" marL="0" rtl="0" algn="ctr">
              <a:spcBef>
                <a:spcPts val="1600"/>
              </a:spcBef>
              <a:spcAft>
                <a:spcPts val="0"/>
              </a:spcAft>
              <a:buNone/>
            </a:pPr>
            <a:r>
              <a:t/>
            </a:r>
            <a:endParaRPr>
              <a:solidFill>
                <a:schemeClr val="lt1"/>
              </a:solidFill>
            </a:endParaRPr>
          </a:p>
          <a:p>
            <a:pPr indent="0" lvl="0" marL="0" rtl="0" algn="ctr">
              <a:spcBef>
                <a:spcPts val="1600"/>
              </a:spcBef>
              <a:spcAft>
                <a:spcPts val="1600"/>
              </a:spcAft>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7" name="Shape 2727"/>
        <p:cNvGrpSpPr/>
        <p:nvPr/>
      </p:nvGrpSpPr>
      <p:grpSpPr>
        <a:xfrm>
          <a:off x="0" y="0"/>
          <a:ext cx="0" cy="0"/>
          <a:chOff x="0" y="0"/>
          <a:chExt cx="0" cy="0"/>
        </a:xfrm>
      </p:grpSpPr>
      <p:sp>
        <p:nvSpPr>
          <p:cNvPr id="2728" name="Google Shape;2728;p34"/>
          <p:cNvSpPr txBox="1"/>
          <p:nvPr>
            <p:ph type="title"/>
          </p:nvPr>
        </p:nvSpPr>
        <p:spPr>
          <a:xfrm>
            <a:off x="346050" y="725650"/>
            <a:ext cx="6345000" cy="50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dk2"/>
                </a:solidFill>
              </a:rPr>
              <a:t>Comparing Contrast Methods</a:t>
            </a:r>
            <a:endParaRPr sz="2800">
              <a:solidFill>
                <a:schemeClr val="dk2"/>
              </a:solidFill>
            </a:endParaRPr>
          </a:p>
        </p:txBody>
      </p:sp>
      <p:sp>
        <p:nvSpPr>
          <p:cNvPr id="2729" name="Google Shape;2729;p34"/>
          <p:cNvSpPr txBox="1"/>
          <p:nvPr>
            <p:ph idx="2" type="subTitle"/>
          </p:nvPr>
        </p:nvSpPr>
        <p:spPr>
          <a:xfrm>
            <a:off x="864725" y="1231750"/>
            <a:ext cx="5435400" cy="3170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u="sng"/>
              <a:t>Fluorescence </a:t>
            </a:r>
            <a:endParaRPr/>
          </a:p>
          <a:p>
            <a:pPr indent="-311150" lvl="0" marL="457200" rtl="0" algn="l">
              <a:lnSpc>
                <a:spcPct val="115000"/>
              </a:lnSpc>
              <a:spcBef>
                <a:spcPts val="1000"/>
              </a:spcBef>
              <a:spcAft>
                <a:spcPts val="0"/>
              </a:spcAft>
              <a:buSzPts val="1300"/>
              <a:buChar char="●"/>
            </a:pPr>
            <a:r>
              <a:rPr lang="en" sz="1300"/>
              <a:t>Proteins known as fluorophores emit light of a specific wavelength when impacted by light of a different specific wavelength</a:t>
            </a:r>
            <a:endParaRPr sz="1300"/>
          </a:p>
          <a:p>
            <a:pPr indent="-311150" lvl="0" marL="457200" rtl="0" algn="l">
              <a:lnSpc>
                <a:spcPct val="115000"/>
              </a:lnSpc>
              <a:spcBef>
                <a:spcPts val="0"/>
              </a:spcBef>
              <a:spcAft>
                <a:spcPts val="0"/>
              </a:spcAft>
              <a:buSzPts val="1300"/>
              <a:buChar char="●"/>
            </a:pPr>
            <a:r>
              <a:rPr lang="en" sz="1300"/>
              <a:t>These fluorophores can bind to specific biomolecules, making the target biomolecules stand out from the others in a sample</a:t>
            </a:r>
            <a:endParaRPr sz="1300"/>
          </a:p>
          <a:p>
            <a:pPr indent="-311150" lvl="0" marL="457200" rtl="0" algn="l">
              <a:lnSpc>
                <a:spcPct val="115000"/>
              </a:lnSpc>
              <a:spcBef>
                <a:spcPts val="0"/>
              </a:spcBef>
              <a:spcAft>
                <a:spcPts val="0"/>
              </a:spcAft>
              <a:buSzPts val="1300"/>
              <a:buChar char="●"/>
            </a:pPr>
            <a:r>
              <a:rPr lang="en" sz="1300"/>
              <a:t>There are specific types of dyes that are used alongside individual viruses, ie: zika or dengue</a:t>
            </a:r>
            <a:endParaRPr sz="1300"/>
          </a:p>
          <a:p>
            <a:pPr indent="-311150" lvl="0" marL="457200" rtl="0" algn="l">
              <a:lnSpc>
                <a:spcPct val="115000"/>
              </a:lnSpc>
              <a:spcBef>
                <a:spcPts val="0"/>
              </a:spcBef>
              <a:spcAft>
                <a:spcPts val="0"/>
              </a:spcAft>
              <a:buSzPts val="1300"/>
              <a:buChar char="●"/>
            </a:pPr>
            <a:r>
              <a:rPr lang="en" sz="1300"/>
              <a:t>Pros: lots of potential for use alongside waveguides, better than contrast dyes, generally more accurate than SPR</a:t>
            </a:r>
            <a:endParaRPr sz="1300"/>
          </a:p>
          <a:p>
            <a:pPr indent="-311150" lvl="0" marL="457200" rtl="0" algn="l">
              <a:lnSpc>
                <a:spcPct val="115000"/>
              </a:lnSpc>
              <a:spcBef>
                <a:spcPts val="0"/>
              </a:spcBef>
              <a:spcAft>
                <a:spcPts val="0"/>
              </a:spcAft>
              <a:buSzPts val="1300"/>
              <a:buChar char="●"/>
            </a:pPr>
            <a:r>
              <a:rPr lang="en" sz="1300"/>
              <a:t>Cons: requires impact from light of a specific wavelength, single use, typically less portable</a:t>
            </a:r>
            <a:endParaRPr sz="1300"/>
          </a:p>
        </p:txBody>
      </p:sp>
      <p:pic>
        <p:nvPicPr>
          <p:cNvPr id="2730" name="Google Shape;2730;p34"/>
          <p:cNvPicPr preferRelativeResize="0"/>
          <p:nvPr/>
        </p:nvPicPr>
        <p:blipFill>
          <a:blip r:embed="rId3">
            <a:alphaModFix/>
          </a:blip>
          <a:stretch>
            <a:fillRect/>
          </a:stretch>
        </p:blipFill>
        <p:spPr>
          <a:xfrm>
            <a:off x="6300125" y="1724975"/>
            <a:ext cx="2006149" cy="1142900"/>
          </a:xfrm>
          <a:prstGeom prst="rect">
            <a:avLst/>
          </a:prstGeom>
          <a:noFill/>
          <a:ln>
            <a:noFill/>
          </a:ln>
        </p:spPr>
      </p:pic>
      <p:pic>
        <p:nvPicPr>
          <p:cNvPr id="2731" name="Google Shape;2731;p34"/>
          <p:cNvPicPr preferRelativeResize="0"/>
          <p:nvPr/>
        </p:nvPicPr>
        <p:blipFill>
          <a:blip r:embed="rId4">
            <a:alphaModFix/>
          </a:blip>
          <a:stretch>
            <a:fillRect/>
          </a:stretch>
        </p:blipFill>
        <p:spPr>
          <a:xfrm>
            <a:off x="6300125" y="3099575"/>
            <a:ext cx="2389525" cy="171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5" name="Shape 2735"/>
        <p:cNvGrpSpPr/>
        <p:nvPr/>
      </p:nvGrpSpPr>
      <p:grpSpPr>
        <a:xfrm>
          <a:off x="0" y="0"/>
          <a:ext cx="0" cy="0"/>
          <a:chOff x="0" y="0"/>
          <a:chExt cx="0" cy="0"/>
        </a:xfrm>
      </p:grpSpPr>
      <p:sp>
        <p:nvSpPr>
          <p:cNvPr id="2736" name="Google Shape;2736;p35"/>
          <p:cNvSpPr txBox="1"/>
          <p:nvPr>
            <p:ph idx="2" type="subTitle"/>
          </p:nvPr>
        </p:nvSpPr>
        <p:spPr>
          <a:xfrm>
            <a:off x="864600" y="1231750"/>
            <a:ext cx="5435700" cy="3170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u="sng"/>
              <a:t>Surface Plasmon Resonance</a:t>
            </a:r>
            <a:endParaRPr/>
          </a:p>
          <a:p>
            <a:pPr indent="-311150" lvl="0" marL="457200" rtl="0" algn="l">
              <a:lnSpc>
                <a:spcPct val="115000"/>
              </a:lnSpc>
              <a:spcBef>
                <a:spcPts val="1000"/>
              </a:spcBef>
              <a:spcAft>
                <a:spcPts val="0"/>
              </a:spcAft>
              <a:buSzPts val="1300"/>
              <a:buChar char="●"/>
            </a:pPr>
            <a:r>
              <a:rPr lang="en" sz="1300"/>
              <a:t>A polarized light is fired at a metal film with glass on the side the light is being fired and a solution containing biomolecules on the other side (see the image to the right)</a:t>
            </a:r>
            <a:endParaRPr sz="1300"/>
          </a:p>
          <a:p>
            <a:pPr indent="-311150" lvl="0" marL="457200" rtl="0" algn="l">
              <a:lnSpc>
                <a:spcPct val="115000"/>
              </a:lnSpc>
              <a:spcBef>
                <a:spcPts val="0"/>
              </a:spcBef>
              <a:spcAft>
                <a:spcPts val="0"/>
              </a:spcAft>
              <a:buSzPts val="1300"/>
              <a:buChar char="●"/>
            </a:pPr>
            <a:r>
              <a:rPr lang="en" sz="1300"/>
              <a:t>There are ligands on the metal, and as the biomolecules bind or don’t to the ligands, it affects the surface plasmons in the metal in a way that creates a dark band in the center of the resulting beam. That beam shifts depending on how many ligands bind or don’t. </a:t>
            </a:r>
            <a:endParaRPr sz="1300"/>
          </a:p>
          <a:p>
            <a:pPr indent="-311150" lvl="0" marL="457200" rtl="0" algn="l">
              <a:lnSpc>
                <a:spcPct val="115000"/>
              </a:lnSpc>
              <a:spcBef>
                <a:spcPts val="0"/>
              </a:spcBef>
              <a:spcAft>
                <a:spcPts val="0"/>
              </a:spcAft>
              <a:buSzPts val="1300"/>
              <a:buChar char="●"/>
            </a:pPr>
            <a:r>
              <a:rPr lang="en" sz="1300"/>
              <a:t>Pros: doesn’t require light of a specific wavelength like fluorescence, generally cheaper and faster than fluorescence</a:t>
            </a:r>
            <a:endParaRPr sz="1300"/>
          </a:p>
          <a:p>
            <a:pPr indent="-311150" lvl="0" marL="457200" rtl="0" algn="l">
              <a:lnSpc>
                <a:spcPct val="115000"/>
              </a:lnSpc>
              <a:spcBef>
                <a:spcPts val="0"/>
              </a:spcBef>
              <a:spcAft>
                <a:spcPts val="0"/>
              </a:spcAft>
              <a:buSzPts val="1300"/>
              <a:buChar char="●"/>
            </a:pPr>
            <a:r>
              <a:rPr lang="en" sz="1300"/>
              <a:t>Cons: Very specific applicative properties, not as accurate as fluorescence</a:t>
            </a:r>
            <a:endParaRPr sz="1300"/>
          </a:p>
        </p:txBody>
      </p:sp>
      <p:sp>
        <p:nvSpPr>
          <p:cNvPr id="2737" name="Google Shape;2737;p35"/>
          <p:cNvSpPr txBox="1"/>
          <p:nvPr>
            <p:ph type="title"/>
          </p:nvPr>
        </p:nvSpPr>
        <p:spPr>
          <a:xfrm>
            <a:off x="346050" y="725650"/>
            <a:ext cx="6345000" cy="50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dk2"/>
                </a:solidFill>
              </a:rPr>
              <a:t>Comparing Contrast Methods</a:t>
            </a:r>
            <a:endParaRPr sz="2800">
              <a:solidFill>
                <a:schemeClr val="dk2"/>
              </a:solidFill>
            </a:endParaRPr>
          </a:p>
        </p:txBody>
      </p:sp>
      <p:pic>
        <p:nvPicPr>
          <p:cNvPr id="2738" name="Google Shape;2738;p35"/>
          <p:cNvPicPr preferRelativeResize="0"/>
          <p:nvPr/>
        </p:nvPicPr>
        <p:blipFill rotWithShape="1">
          <a:blip r:embed="rId3">
            <a:alphaModFix/>
          </a:blip>
          <a:srcRect b="16905" l="0" r="0" t="16772"/>
          <a:stretch/>
        </p:blipFill>
        <p:spPr>
          <a:xfrm>
            <a:off x="6300288" y="1781125"/>
            <a:ext cx="2247772" cy="1142900"/>
          </a:xfrm>
          <a:prstGeom prst="rect">
            <a:avLst/>
          </a:prstGeom>
          <a:noFill/>
          <a:ln>
            <a:noFill/>
          </a:ln>
        </p:spPr>
      </p:pic>
      <p:pic>
        <p:nvPicPr>
          <p:cNvPr id="2739" name="Google Shape;2739;p35"/>
          <p:cNvPicPr preferRelativeResize="0"/>
          <p:nvPr/>
        </p:nvPicPr>
        <p:blipFill rotWithShape="1">
          <a:blip r:embed="rId4">
            <a:alphaModFix/>
          </a:blip>
          <a:srcRect b="17634" l="0" r="0" t="18217"/>
          <a:stretch/>
        </p:blipFill>
        <p:spPr>
          <a:xfrm>
            <a:off x="6262242" y="3088350"/>
            <a:ext cx="2323858" cy="114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3" name="Shape 2743"/>
        <p:cNvGrpSpPr/>
        <p:nvPr/>
      </p:nvGrpSpPr>
      <p:grpSpPr>
        <a:xfrm>
          <a:off x="0" y="0"/>
          <a:ext cx="0" cy="0"/>
          <a:chOff x="0" y="0"/>
          <a:chExt cx="0" cy="0"/>
        </a:xfrm>
      </p:grpSpPr>
      <p:sp>
        <p:nvSpPr>
          <p:cNvPr id="2744" name="Google Shape;274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Understanding Optical Biosensor Waveguide Function</a:t>
            </a:r>
            <a:endParaRPr>
              <a:solidFill>
                <a:schemeClr val="dk2"/>
              </a:solidFill>
            </a:endParaRPr>
          </a:p>
        </p:txBody>
      </p:sp>
      <p:sp>
        <p:nvSpPr>
          <p:cNvPr id="2745" name="Google Shape;2745;p36"/>
          <p:cNvSpPr txBox="1"/>
          <p:nvPr>
            <p:ph idx="1" type="body"/>
          </p:nvPr>
        </p:nvSpPr>
        <p:spPr>
          <a:xfrm>
            <a:off x="112225" y="1557500"/>
            <a:ext cx="5514600" cy="2985600"/>
          </a:xfrm>
          <a:prstGeom prst="rect">
            <a:avLst/>
          </a:prstGeom>
        </p:spPr>
        <p:txBody>
          <a:bodyPr anchorCtr="0" anchor="t" bIns="91425" lIns="91425" spcFirstLastPara="1" rIns="91425" wrap="square" tIns="91425">
            <a:noAutofit/>
          </a:bodyPr>
          <a:lstStyle/>
          <a:p>
            <a:pPr indent="-361950" lvl="0" marL="457200" rtl="0" algn="l">
              <a:lnSpc>
                <a:spcPct val="200000"/>
              </a:lnSpc>
              <a:spcBef>
                <a:spcPts val="0"/>
              </a:spcBef>
              <a:spcAft>
                <a:spcPts val="0"/>
              </a:spcAft>
              <a:buClr>
                <a:schemeClr val="lt1"/>
              </a:buClr>
              <a:buSzPts val="2100"/>
              <a:buChar char="●"/>
            </a:pPr>
            <a:r>
              <a:rPr lang="en" sz="2100">
                <a:solidFill>
                  <a:schemeClr val="lt1"/>
                </a:solidFill>
              </a:rPr>
              <a:t>Electromagnetic device </a:t>
            </a:r>
            <a:endParaRPr sz="2100">
              <a:solidFill>
                <a:schemeClr val="lt1"/>
              </a:solidFill>
            </a:endParaRPr>
          </a:p>
          <a:p>
            <a:pPr indent="-361950" lvl="0" marL="457200" rtl="0" algn="l">
              <a:lnSpc>
                <a:spcPct val="200000"/>
              </a:lnSpc>
              <a:spcBef>
                <a:spcPts val="0"/>
              </a:spcBef>
              <a:spcAft>
                <a:spcPts val="0"/>
              </a:spcAft>
              <a:buClr>
                <a:schemeClr val="lt1"/>
              </a:buClr>
              <a:buSzPts val="2100"/>
              <a:buChar char="●"/>
            </a:pPr>
            <a:r>
              <a:rPr lang="en" sz="2100">
                <a:solidFill>
                  <a:schemeClr val="lt1"/>
                </a:solidFill>
              </a:rPr>
              <a:t>Observable phase change</a:t>
            </a:r>
            <a:endParaRPr sz="2100">
              <a:solidFill>
                <a:schemeClr val="lt1"/>
              </a:solidFill>
            </a:endParaRPr>
          </a:p>
          <a:p>
            <a:pPr indent="-355600" lvl="0" marL="457200" rtl="0" algn="l">
              <a:lnSpc>
                <a:spcPct val="200000"/>
              </a:lnSpc>
              <a:spcBef>
                <a:spcPts val="0"/>
              </a:spcBef>
              <a:spcAft>
                <a:spcPts val="0"/>
              </a:spcAft>
              <a:buClr>
                <a:schemeClr val="lt1"/>
              </a:buClr>
              <a:buSzPts val="2000"/>
              <a:buChar char="●"/>
            </a:pPr>
            <a:r>
              <a:rPr lang="en" sz="2000">
                <a:solidFill>
                  <a:schemeClr val="lt1"/>
                </a:solidFill>
              </a:rPr>
              <a:t>Used in conjunction with contrast method</a:t>
            </a:r>
            <a:endParaRPr sz="2000">
              <a:solidFill>
                <a:schemeClr val="lt1"/>
              </a:solidFill>
            </a:endParaRPr>
          </a:p>
        </p:txBody>
      </p:sp>
      <p:pic>
        <p:nvPicPr>
          <p:cNvPr id="2746" name="Google Shape;2746;p36"/>
          <p:cNvPicPr preferRelativeResize="0"/>
          <p:nvPr/>
        </p:nvPicPr>
        <p:blipFill>
          <a:blip r:embed="rId3">
            <a:alphaModFix/>
          </a:blip>
          <a:stretch>
            <a:fillRect/>
          </a:stretch>
        </p:blipFill>
        <p:spPr>
          <a:xfrm>
            <a:off x="5458000" y="1400175"/>
            <a:ext cx="3505200" cy="2343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0" name="Shape 2750"/>
        <p:cNvGrpSpPr/>
        <p:nvPr/>
      </p:nvGrpSpPr>
      <p:grpSpPr>
        <a:xfrm>
          <a:off x="0" y="0"/>
          <a:ext cx="0" cy="0"/>
          <a:chOff x="0" y="0"/>
          <a:chExt cx="0" cy="0"/>
        </a:xfrm>
      </p:grpSpPr>
      <p:sp>
        <p:nvSpPr>
          <p:cNvPr id="2751" name="Google Shape;2751;p37"/>
          <p:cNvSpPr txBox="1"/>
          <p:nvPr>
            <p:ph type="title"/>
          </p:nvPr>
        </p:nvSpPr>
        <p:spPr>
          <a:xfrm>
            <a:off x="246250" y="253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Our Design</a:t>
            </a:r>
            <a:endParaRPr>
              <a:solidFill>
                <a:schemeClr val="dk2"/>
              </a:solidFill>
            </a:endParaRPr>
          </a:p>
        </p:txBody>
      </p:sp>
      <p:pic>
        <p:nvPicPr>
          <p:cNvPr id="2752" name="Google Shape;2752;p37"/>
          <p:cNvPicPr preferRelativeResize="0"/>
          <p:nvPr/>
        </p:nvPicPr>
        <p:blipFill>
          <a:blip r:embed="rId3">
            <a:alphaModFix/>
          </a:blip>
          <a:stretch>
            <a:fillRect/>
          </a:stretch>
        </p:blipFill>
        <p:spPr>
          <a:xfrm>
            <a:off x="86725" y="1153050"/>
            <a:ext cx="4869749" cy="1271725"/>
          </a:xfrm>
          <a:prstGeom prst="rect">
            <a:avLst/>
          </a:prstGeom>
          <a:noFill/>
          <a:ln>
            <a:noFill/>
          </a:ln>
        </p:spPr>
      </p:pic>
      <p:pic>
        <p:nvPicPr>
          <p:cNvPr id="2753" name="Google Shape;2753;p37"/>
          <p:cNvPicPr preferRelativeResize="0"/>
          <p:nvPr/>
        </p:nvPicPr>
        <p:blipFill>
          <a:blip r:embed="rId4">
            <a:alphaModFix/>
          </a:blip>
          <a:stretch>
            <a:fillRect/>
          </a:stretch>
        </p:blipFill>
        <p:spPr>
          <a:xfrm>
            <a:off x="5101062" y="830475"/>
            <a:ext cx="1933050" cy="1916875"/>
          </a:xfrm>
          <a:prstGeom prst="rect">
            <a:avLst/>
          </a:prstGeom>
          <a:noFill/>
          <a:ln>
            <a:noFill/>
          </a:ln>
        </p:spPr>
      </p:pic>
      <p:pic>
        <p:nvPicPr>
          <p:cNvPr id="2754" name="Google Shape;2754;p37"/>
          <p:cNvPicPr preferRelativeResize="0"/>
          <p:nvPr/>
        </p:nvPicPr>
        <p:blipFill>
          <a:blip r:embed="rId5">
            <a:alphaModFix/>
          </a:blip>
          <a:stretch>
            <a:fillRect/>
          </a:stretch>
        </p:blipFill>
        <p:spPr>
          <a:xfrm>
            <a:off x="7178675" y="830475"/>
            <a:ext cx="1872849" cy="1916875"/>
          </a:xfrm>
          <a:prstGeom prst="rect">
            <a:avLst/>
          </a:prstGeom>
          <a:noFill/>
          <a:ln>
            <a:noFill/>
          </a:ln>
        </p:spPr>
      </p:pic>
      <p:pic>
        <p:nvPicPr>
          <p:cNvPr id="2755" name="Google Shape;2755;p37"/>
          <p:cNvPicPr preferRelativeResize="0"/>
          <p:nvPr/>
        </p:nvPicPr>
        <p:blipFill>
          <a:blip r:embed="rId6">
            <a:alphaModFix/>
          </a:blip>
          <a:stretch>
            <a:fillRect/>
          </a:stretch>
        </p:blipFill>
        <p:spPr>
          <a:xfrm>
            <a:off x="7148575" y="3156448"/>
            <a:ext cx="1933051" cy="1614170"/>
          </a:xfrm>
          <a:prstGeom prst="rect">
            <a:avLst/>
          </a:prstGeom>
          <a:noFill/>
          <a:ln>
            <a:noFill/>
          </a:ln>
        </p:spPr>
      </p:pic>
      <p:pic>
        <p:nvPicPr>
          <p:cNvPr id="2756" name="Google Shape;2756;p37"/>
          <p:cNvPicPr preferRelativeResize="0"/>
          <p:nvPr/>
        </p:nvPicPr>
        <p:blipFill>
          <a:blip r:embed="rId7">
            <a:alphaModFix/>
          </a:blip>
          <a:stretch>
            <a:fillRect/>
          </a:stretch>
        </p:blipFill>
        <p:spPr>
          <a:xfrm>
            <a:off x="86725" y="3064912"/>
            <a:ext cx="4869751" cy="1797274"/>
          </a:xfrm>
          <a:prstGeom prst="rect">
            <a:avLst/>
          </a:prstGeom>
          <a:noFill/>
          <a:ln>
            <a:noFill/>
          </a:ln>
        </p:spPr>
      </p:pic>
      <p:pic>
        <p:nvPicPr>
          <p:cNvPr id="2757" name="Google Shape;2757;p37"/>
          <p:cNvPicPr preferRelativeResize="0"/>
          <p:nvPr/>
        </p:nvPicPr>
        <p:blipFill>
          <a:blip r:embed="rId8">
            <a:alphaModFix/>
          </a:blip>
          <a:stretch>
            <a:fillRect/>
          </a:stretch>
        </p:blipFill>
        <p:spPr>
          <a:xfrm>
            <a:off x="5101050" y="3106615"/>
            <a:ext cx="1933050" cy="17138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1" name="Shape 2761"/>
        <p:cNvGrpSpPr/>
        <p:nvPr/>
      </p:nvGrpSpPr>
      <p:grpSpPr>
        <a:xfrm>
          <a:off x="0" y="0"/>
          <a:ext cx="0" cy="0"/>
          <a:chOff x="0" y="0"/>
          <a:chExt cx="0" cy="0"/>
        </a:xfrm>
      </p:grpSpPr>
      <p:sp>
        <p:nvSpPr>
          <p:cNvPr id="2762" name="Google Shape;276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Implications for Waveguide Study</a:t>
            </a:r>
            <a:endParaRPr>
              <a:solidFill>
                <a:schemeClr val="dk2"/>
              </a:solidFill>
            </a:endParaRPr>
          </a:p>
        </p:txBody>
      </p:sp>
      <p:sp>
        <p:nvSpPr>
          <p:cNvPr id="2763" name="Google Shape;2763;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Current optochemical sensor limitations </a:t>
            </a:r>
            <a:endParaRPr sz="2100">
              <a:solidFill>
                <a:srgbClr val="FFFFFF"/>
              </a:solidFill>
              <a:latin typeface="Nunito"/>
              <a:ea typeface="Nunito"/>
              <a:cs typeface="Nunito"/>
              <a:sym typeface="Nunito"/>
            </a:endParaRPr>
          </a:p>
          <a:p>
            <a:pPr indent="-361950" lvl="1" marL="9144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Sensitivity</a:t>
            </a:r>
            <a:endParaRPr sz="2100">
              <a:solidFill>
                <a:srgbClr val="FFFFFF"/>
              </a:solidFill>
              <a:latin typeface="Nunito"/>
              <a:ea typeface="Nunito"/>
              <a:cs typeface="Nunito"/>
              <a:sym typeface="Nunito"/>
            </a:endParaRPr>
          </a:p>
          <a:p>
            <a:pPr indent="-361950" lvl="1" marL="9144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Reproducibility </a:t>
            </a:r>
            <a:endParaRPr sz="2100">
              <a:solidFill>
                <a:srgbClr val="FFFFFF"/>
              </a:solidFill>
              <a:latin typeface="Nunito"/>
              <a:ea typeface="Nunito"/>
              <a:cs typeface="Nunito"/>
              <a:sym typeface="Nunito"/>
            </a:endParaRPr>
          </a:p>
          <a:p>
            <a:pPr indent="-361950" lvl="0" marL="4572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Current </a:t>
            </a:r>
            <a:r>
              <a:rPr lang="en" sz="2100">
                <a:solidFill>
                  <a:srgbClr val="FFFFFF"/>
                </a:solidFill>
                <a:latin typeface="Nunito"/>
                <a:ea typeface="Nunito"/>
                <a:cs typeface="Nunito"/>
                <a:sym typeface="Nunito"/>
              </a:rPr>
              <a:t>optochemical sensor </a:t>
            </a:r>
            <a:r>
              <a:rPr lang="en" sz="2100">
                <a:solidFill>
                  <a:srgbClr val="FFFFFF"/>
                </a:solidFill>
                <a:latin typeface="Nunito"/>
                <a:ea typeface="Nunito"/>
                <a:cs typeface="Nunito"/>
                <a:sym typeface="Nunito"/>
              </a:rPr>
              <a:t>appeal </a:t>
            </a:r>
            <a:endParaRPr sz="2100">
              <a:solidFill>
                <a:srgbClr val="FFFFFF"/>
              </a:solidFill>
              <a:latin typeface="Nunito"/>
              <a:ea typeface="Nunito"/>
              <a:cs typeface="Nunito"/>
              <a:sym typeface="Nunito"/>
            </a:endParaRPr>
          </a:p>
          <a:p>
            <a:pPr indent="-361950" lvl="1" marL="9144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Cost</a:t>
            </a:r>
            <a:endParaRPr sz="2100">
              <a:solidFill>
                <a:srgbClr val="FFFFFF"/>
              </a:solidFill>
              <a:latin typeface="Nunito"/>
              <a:ea typeface="Nunito"/>
              <a:cs typeface="Nunito"/>
              <a:sym typeface="Nunito"/>
            </a:endParaRPr>
          </a:p>
          <a:p>
            <a:pPr indent="-361950" lvl="1" marL="9144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Design </a:t>
            </a:r>
            <a:r>
              <a:rPr lang="en" sz="2100">
                <a:solidFill>
                  <a:srgbClr val="FFFFFF"/>
                </a:solidFill>
                <a:latin typeface="Nunito"/>
                <a:ea typeface="Nunito"/>
                <a:cs typeface="Nunito"/>
                <a:sym typeface="Nunito"/>
              </a:rPr>
              <a:t>flexibility</a:t>
            </a:r>
            <a:r>
              <a:rPr lang="en" sz="2100">
                <a:solidFill>
                  <a:srgbClr val="FFFFFF"/>
                </a:solidFill>
                <a:latin typeface="Nunito"/>
                <a:ea typeface="Nunito"/>
                <a:cs typeface="Nunito"/>
                <a:sym typeface="Nunito"/>
              </a:rPr>
              <a:t> </a:t>
            </a:r>
            <a:endParaRPr sz="2100">
              <a:solidFill>
                <a:srgbClr val="FFFFFF"/>
              </a:solidFill>
              <a:latin typeface="Nunito"/>
              <a:ea typeface="Nunito"/>
              <a:cs typeface="Nunito"/>
              <a:sym typeface="Nunito"/>
            </a:endParaRPr>
          </a:p>
          <a:p>
            <a:pPr indent="-361950" lvl="0" marL="4572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The future</a:t>
            </a:r>
            <a:endParaRPr sz="2100">
              <a:solidFill>
                <a:srgbClr val="FFFFFF"/>
              </a:solidFill>
              <a:latin typeface="Nunito"/>
              <a:ea typeface="Nunito"/>
              <a:cs typeface="Nunito"/>
              <a:sym typeface="Nunito"/>
            </a:endParaRPr>
          </a:p>
          <a:p>
            <a:pPr indent="-361950" lvl="1" marL="914400" rtl="0" algn="l">
              <a:spcBef>
                <a:spcPts val="0"/>
              </a:spcBef>
              <a:spcAft>
                <a:spcPts val="0"/>
              </a:spcAft>
              <a:buClr>
                <a:srgbClr val="FFFFFF"/>
              </a:buClr>
              <a:buSzPts val="2100"/>
              <a:buFont typeface="Nunito"/>
              <a:buChar char="○"/>
            </a:pPr>
            <a:r>
              <a:rPr lang="en" sz="2100">
                <a:solidFill>
                  <a:srgbClr val="FFFFFF"/>
                </a:solidFill>
                <a:latin typeface="Nunito"/>
                <a:ea typeface="Nunito"/>
                <a:cs typeface="Nunito"/>
                <a:sym typeface="Nunito"/>
              </a:rPr>
              <a:t>Connection of sensors into an optical network</a:t>
            </a:r>
            <a:endParaRPr sz="2100">
              <a:solidFill>
                <a:srgbClr val="FFFFFF"/>
              </a:solidFill>
              <a:latin typeface="Nunito"/>
              <a:ea typeface="Nunito"/>
              <a:cs typeface="Nunito"/>
              <a:sym typeface="Nunito"/>
            </a:endParaRPr>
          </a:p>
          <a:p>
            <a:pPr indent="0" lvl="0" marL="914400" rtl="0" algn="l">
              <a:spcBef>
                <a:spcPts val="0"/>
              </a:spcBef>
              <a:spcAft>
                <a:spcPts val="0"/>
              </a:spcAft>
              <a:buNone/>
            </a:pPr>
            <a:r>
              <a:t/>
            </a:r>
            <a:endParaRPr sz="2100">
              <a:solidFill>
                <a:srgbClr val="FFFFFF"/>
              </a:solidFill>
              <a:latin typeface="Nunito"/>
              <a:ea typeface="Nunito"/>
              <a:cs typeface="Nunito"/>
              <a:sym typeface="Nunito"/>
            </a:endParaRPr>
          </a:p>
          <a:p>
            <a:pPr indent="0" lvl="0" marL="0" rtl="0" algn="l">
              <a:spcBef>
                <a:spcPts val="0"/>
              </a:spcBef>
              <a:spcAft>
                <a:spcPts val="0"/>
              </a:spcAft>
              <a:buNone/>
            </a:pPr>
            <a:r>
              <a:t/>
            </a:r>
            <a:endParaRPr sz="2100">
              <a:solidFill>
                <a:srgbClr val="000000"/>
              </a:solidFill>
              <a:highlight>
                <a:srgbClr val="CFE2F3"/>
              </a:highlight>
              <a:latin typeface="Nunito"/>
              <a:ea typeface="Nunito"/>
              <a:cs typeface="Nunito"/>
              <a:sym typeface="Nunito"/>
            </a:endParaRPr>
          </a:p>
          <a:p>
            <a:pPr indent="0" lvl="0" marL="0" rtl="0" algn="l">
              <a:spcBef>
                <a:spcPts val="0"/>
              </a:spcBef>
              <a:spcAft>
                <a:spcPts val="1600"/>
              </a:spcAft>
              <a:buNone/>
            </a:pPr>
            <a:r>
              <a:t/>
            </a:r>
            <a:endParaRPr sz="21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7" name="Shape 2767"/>
        <p:cNvGrpSpPr/>
        <p:nvPr/>
      </p:nvGrpSpPr>
      <p:grpSpPr>
        <a:xfrm>
          <a:off x="0" y="0"/>
          <a:ext cx="0" cy="0"/>
          <a:chOff x="0" y="0"/>
          <a:chExt cx="0" cy="0"/>
        </a:xfrm>
      </p:grpSpPr>
      <p:sp>
        <p:nvSpPr>
          <p:cNvPr id="2768" name="Google Shape;276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Mosquito</a:t>
            </a:r>
            <a:r>
              <a:rPr lang="en">
                <a:solidFill>
                  <a:schemeClr val="dk2"/>
                </a:solidFill>
              </a:rPr>
              <a:t> Habitat Data</a:t>
            </a:r>
            <a:endParaRPr>
              <a:solidFill>
                <a:schemeClr val="dk2"/>
              </a:solidFill>
            </a:endParaRPr>
          </a:p>
        </p:txBody>
      </p:sp>
      <p:sp>
        <p:nvSpPr>
          <p:cNvPr id="2769" name="Google Shape;2769;p39"/>
          <p:cNvSpPr txBox="1"/>
          <p:nvPr>
            <p:ph idx="1" type="body"/>
          </p:nvPr>
        </p:nvSpPr>
        <p:spPr>
          <a:xfrm>
            <a:off x="311700" y="1152475"/>
            <a:ext cx="4087200" cy="34164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Dataset Used</a:t>
            </a:r>
            <a:endParaRPr sz="1500">
              <a:solidFill>
                <a:srgbClr val="FFFFFF"/>
              </a:solidFill>
              <a:latin typeface="Nunito"/>
              <a:ea typeface="Nunito"/>
              <a:cs typeface="Nunito"/>
              <a:sym typeface="Nunito"/>
            </a:endParaRPr>
          </a:p>
          <a:p>
            <a:pPr indent="-323850" lvl="1" marL="9144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2019-2021 Globe SEES Data</a:t>
            </a:r>
            <a:endParaRPr sz="1500">
              <a:solidFill>
                <a:srgbClr val="FFFFFF"/>
              </a:solidFill>
              <a:latin typeface="Nunito"/>
              <a:ea typeface="Nunito"/>
              <a:cs typeface="Nunito"/>
              <a:sym typeface="Nunito"/>
            </a:endParaRPr>
          </a:p>
          <a:p>
            <a:pPr indent="-323850" lvl="0" marL="4572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Concentration</a:t>
            </a:r>
            <a:endParaRPr sz="1500">
              <a:solidFill>
                <a:srgbClr val="FFFFFF"/>
              </a:solidFill>
              <a:latin typeface="Nunito"/>
              <a:ea typeface="Nunito"/>
              <a:cs typeface="Nunito"/>
              <a:sym typeface="Nunito"/>
            </a:endParaRPr>
          </a:p>
          <a:p>
            <a:pPr indent="-323850" lvl="1" marL="9144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Mosquito counts concentrated in coastal, urban regions</a:t>
            </a:r>
            <a:endParaRPr sz="1500">
              <a:solidFill>
                <a:srgbClr val="FFFFFF"/>
              </a:solidFill>
              <a:latin typeface="Nunito"/>
              <a:ea typeface="Nunito"/>
              <a:cs typeface="Nunito"/>
              <a:sym typeface="Nunito"/>
            </a:endParaRPr>
          </a:p>
          <a:p>
            <a:pPr indent="-323850" lvl="0" marL="4572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Data Limitations</a:t>
            </a:r>
            <a:endParaRPr sz="1500">
              <a:solidFill>
                <a:srgbClr val="FFFFFF"/>
              </a:solidFill>
              <a:latin typeface="Nunito"/>
              <a:ea typeface="Nunito"/>
              <a:cs typeface="Nunito"/>
              <a:sym typeface="Nunito"/>
            </a:endParaRPr>
          </a:p>
          <a:p>
            <a:pPr indent="-323850" lvl="1" marL="9144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Entirely reliant on where the interns lived</a:t>
            </a:r>
            <a:endParaRPr sz="1500">
              <a:solidFill>
                <a:srgbClr val="FFFFFF"/>
              </a:solidFill>
              <a:latin typeface="Nunito"/>
              <a:ea typeface="Nunito"/>
              <a:cs typeface="Nunito"/>
              <a:sym typeface="Nunito"/>
            </a:endParaRPr>
          </a:p>
          <a:p>
            <a:pPr indent="-323850" lvl="1" marL="914400" rtl="0" algn="l">
              <a:lnSpc>
                <a:spcPct val="15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Entire spans of the country may be unrepresented</a:t>
            </a:r>
            <a:endParaRPr sz="1500">
              <a:solidFill>
                <a:srgbClr val="FFFFFF"/>
              </a:solidFill>
              <a:latin typeface="Nunito"/>
              <a:ea typeface="Nunito"/>
              <a:cs typeface="Nunito"/>
              <a:sym typeface="Nunito"/>
            </a:endParaRPr>
          </a:p>
          <a:p>
            <a:pPr indent="0" lvl="0" marL="0" rtl="0" algn="l">
              <a:spcBef>
                <a:spcPts val="0"/>
              </a:spcBef>
              <a:spcAft>
                <a:spcPts val="1600"/>
              </a:spcAft>
              <a:buNone/>
            </a:pPr>
            <a:r>
              <a:t/>
            </a:r>
            <a:endParaRPr/>
          </a:p>
        </p:txBody>
      </p:sp>
      <p:sp>
        <p:nvSpPr>
          <p:cNvPr id="2770" name="Google Shape;2770;p39"/>
          <p:cNvSpPr txBox="1"/>
          <p:nvPr/>
        </p:nvSpPr>
        <p:spPr>
          <a:xfrm>
            <a:off x="4445525" y="4405700"/>
            <a:ext cx="4331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FFFF"/>
                </a:solidFill>
                <a:latin typeface="Nunito Light"/>
                <a:ea typeface="Nunito Light"/>
                <a:cs typeface="Nunito Light"/>
                <a:sym typeface="Nunito Light"/>
              </a:rPr>
              <a:t>2019-2021</a:t>
            </a:r>
            <a:r>
              <a:rPr i="1" lang="en" sz="1000">
                <a:solidFill>
                  <a:srgbClr val="FFFFFF"/>
                </a:solidFill>
                <a:latin typeface="Nunito Light"/>
                <a:ea typeface="Nunito Light"/>
                <a:cs typeface="Nunito Light"/>
                <a:sym typeface="Nunito Light"/>
              </a:rPr>
              <a:t> </a:t>
            </a:r>
            <a:r>
              <a:rPr i="1" lang="en" sz="1000">
                <a:solidFill>
                  <a:srgbClr val="FFFFFF"/>
                </a:solidFill>
                <a:latin typeface="Nunito Light"/>
                <a:ea typeface="Nunito Light"/>
                <a:cs typeface="Nunito Light"/>
                <a:sym typeface="Nunito Light"/>
              </a:rPr>
              <a:t>Mosquito</a:t>
            </a:r>
            <a:r>
              <a:rPr i="1" lang="en" sz="1000">
                <a:solidFill>
                  <a:srgbClr val="FFFFFF"/>
                </a:solidFill>
                <a:latin typeface="Nunito Light"/>
                <a:ea typeface="Nunito Light"/>
                <a:cs typeface="Nunito Light"/>
                <a:sym typeface="Nunito Light"/>
              </a:rPr>
              <a:t> Habitat Observations with </a:t>
            </a:r>
            <a:r>
              <a:rPr i="1" lang="en" sz="1000">
                <a:solidFill>
                  <a:srgbClr val="FFFFFF"/>
                </a:solidFill>
                <a:latin typeface="Nunito Light"/>
                <a:ea typeface="Nunito Light"/>
                <a:cs typeface="Nunito Light"/>
                <a:sym typeface="Nunito Light"/>
              </a:rPr>
              <a:t>at least</a:t>
            </a:r>
            <a:r>
              <a:rPr i="1" lang="en" sz="1000">
                <a:solidFill>
                  <a:srgbClr val="FFFFFF"/>
                </a:solidFill>
                <a:latin typeface="Nunito Light"/>
                <a:ea typeface="Nunito Light"/>
                <a:cs typeface="Nunito Light"/>
                <a:sym typeface="Nunito Light"/>
              </a:rPr>
              <a:t> 1 Larve Sighting, dots are individual observations and population measured in persons per kilometer squared</a:t>
            </a:r>
            <a:endParaRPr i="1" sz="1000">
              <a:solidFill>
                <a:srgbClr val="FFFFFF"/>
              </a:solidFill>
              <a:latin typeface="Nunito Light"/>
              <a:ea typeface="Nunito Light"/>
              <a:cs typeface="Nunito Light"/>
              <a:sym typeface="Nunito Light"/>
            </a:endParaRPr>
          </a:p>
        </p:txBody>
      </p:sp>
      <p:pic>
        <p:nvPicPr>
          <p:cNvPr id="2771" name="Google Shape;2771;p39"/>
          <p:cNvPicPr preferRelativeResize="0"/>
          <p:nvPr/>
        </p:nvPicPr>
        <p:blipFill>
          <a:blip r:embed="rId3">
            <a:alphaModFix/>
          </a:blip>
          <a:stretch>
            <a:fillRect/>
          </a:stretch>
        </p:blipFill>
        <p:spPr>
          <a:xfrm>
            <a:off x="4398900" y="1152474"/>
            <a:ext cx="4593892" cy="3249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search Methods Lesson by Slidesgo">
  <a:themeElements>
    <a:clrScheme name="Simple Light">
      <a:dk1>
        <a:srgbClr val="47666D"/>
      </a:dk1>
      <a:lt1>
        <a:srgbClr val="FEEADA"/>
      </a:lt1>
      <a:dk2>
        <a:srgbClr val="88B29A"/>
      </a:dk2>
      <a:lt2>
        <a:srgbClr val="E49D36"/>
      </a:lt2>
      <a:accent1>
        <a:srgbClr val="FEEADA"/>
      </a:accent1>
      <a:accent2>
        <a:srgbClr val="47666D"/>
      </a:accent2>
      <a:accent3>
        <a:srgbClr val="88B29A"/>
      </a:accent3>
      <a:accent4>
        <a:srgbClr val="E49D36"/>
      </a:accent4>
      <a:accent5>
        <a:srgbClr val="E6BA6D"/>
      </a:accent5>
      <a:accent6>
        <a:srgbClr val="E75F6B"/>
      </a:accent6>
      <a:hlink>
        <a:srgbClr val="4766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