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5143500" type="screen16x9"/>
  <p:notesSz cx="6797675" cy="9928225"/>
  <p:embeddedFontLst>
    <p:embeddedFont>
      <p:font typeface="Noto Sans Symbols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ebas Neue" panose="020B0604020202020204" charset="-18"/>
      <p:regular r:id="rId28"/>
    </p:embeddedFont>
    <p:embeddedFont>
      <p:font typeface="Montserrat" panose="020B0604020202020204" charset="-18"/>
      <p:regular r:id="rId29"/>
      <p:bold r:id="rId30"/>
      <p:italic r:id="rId31"/>
      <p:boldItalic r:id="rId32"/>
    </p:embeddedFont>
    <p:embeddedFont>
      <p:font typeface="Syne" panose="020B0604020202020204" charset="-18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375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15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28" name="Google Shape;9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102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35" name="Google Shape;9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914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2" name="Google Shape;9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9196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8" name="Google Shape;96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865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p4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35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8" name="Google Shape;98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8616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02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9" name="Google Shape;1019;p1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65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10. Razlike u temperaturama mogu biti i zbog geografsko, smještaja luke, dubine na kojoj se mjeri temperatura, i zbog intezivnog brodskog i kruzerskog prometa unutar luke.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Luka je smještena u zaljevu između poluotoka Lapad s južne strane i južnih padina brda Srđ sa sjeverne strane te naselja Batala s istočne strane. Betonirana obala zaljeva privlači jače sunčevo zračenje, pa je zagrijavanje zraka veće što pridonosi i dodatnom  zagrijavanju mora. Intezivan kruzerski i brodski promet unutar luke uzrokuje stvaranje štetnih spojeva poput sumporovih, dušikovih i ugljikovih oksida što  pridonosi efektu staklenika i zagrijavanju Zemljine površine. Prema MARPOL konvenciji kruzeri bi trebali koristiti goriva s manjom količinom štetnih plinova, ali za održavanje broda unutar luke koriste električnu energiju iz svojih neobnovljivih izvora energije. Problem u stvaranja štetnih plinova mogao bi se riješiti ako bi brodovi unutar luke koristili električnu energiju iz luke uz pomoć adekvatne lučke infrastrukture. Tim postupkom bi se osigurao održivi kruzing turizam.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2" name="Google Shape;10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117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9" name="Google Shape;104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9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4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8" name="Google Shape;7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094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5" name="Google Shape;7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223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17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" name="Google Shape;824;p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10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92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2" name="Google Shape;882;p3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147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5" name="Google Shape;905;p4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70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497348"/>
            <a:ext cx="69741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11" y="3651750"/>
            <a:ext cx="58071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860" y="26488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593317" y="47973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233352" y="500032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731243" y="3131407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603019" y="499395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401756" y="220425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094825" y="485168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605195" y="45410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80775" y="404607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764926" y="2716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-610575" y="4397630"/>
            <a:ext cx="1662816" cy="752173"/>
            <a:chOff x="5935450" y="921661"/>
            <a:chExt cx="739786" cy="334641"/>
          </a:xfrm>
        </p:grpSpPr>
        <p:sp>
          <p:nvSpPr>
            <p:cNvPr id="23" name="Google Shape;23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flipH="1">
            <a:off x="7162208" y="4192638"/>
            <a:ext cx="2533396" cy="1146012"/>
            <a:chOff x="5935450" y="921661"/>
            <a:chExt cx="739786" cy="334641"/>
          </a:xfrm>
        </p:grpSpPr>
        <p:sp>
          <p:nvSpPr>
            <p:cNvPr id="30" name="Google Shape;30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68032" y="4740183"/>
            <a:ext cx="1662816" cy="752173"/>
            <a:chOff x="5935450" y="921661"/>
            <a:chExt cx="739786" cy="334641"/>
          </a:xfrm>
        </p:grpSpPr>
        <p:sp>
          <p:nvSpPr>
            <p:cNvPr id="37" name="Google Shape;37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"/>
          </p:nvPr>
        </p:nvSpPr>
        <p:spPr>
          <a:xfrm>
            <a:off x="849988" y="1729775"/>
            <a:ext cx="4561200" cy="1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8683476" y="4839372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 flipH="1">
            <a:off x="7372180" y="4812278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 flipH="1">
            <a:off x="6723949" y="201644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 flipH="1">
            <a:off x="412320" y="806969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 flipH="1">
            <a:off x="1167654" y="20100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 flipH="1">
            <a:off x="2167771" y="4783890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 flipH="1">
            <a:off x="8666609" y="13234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 flipH="1">
            <a:off x="279842" y="30875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 flipH="1">
            <a:off x="4183621" y="4565728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flipH="1">
            <a:off x="8829727" y="238836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flipH="1">
            <a:off x="8477209" y="216750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"/>
          <p:cNvGrpSpPr/>
          <p:nvPr/>
        </p:nvGrpSpPr>
        <p:grpSpPr>
          <a:xfrm flipH="1">
            <a:off x="-721982" y="4382663"/>
            <a:ext cx="2533396" cy="1146012"/>
            <a:chOff x="5935450" y="921661"/>
            <a:chExt cx="739786" cy="334641"/>
          </a:xfrm>
        </p:grpSpPr>
        <p:sp>
          <p:nvSpPr>
            <p:cNvPr id="59" name="Google Shape;59;p3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7845489" y="61773"/>
            <a:ext cx="1523884" cy="689361"/>
            <a:chOff x="5935450" y="921661"/>
            <a:chExt cx="739786" cy="334641"/>
          </a:xfrm>
        </p:grpSpPr>
        <p:sp>
          <p:nvSpPr>
            <p:cNvPr id="66" name="Google Shape;66;p3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>
          <a:xfrm rot="10800000"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FFF7CB">
                  <a:alpha val="51372"/>
                </a:srgbClr>
              </a:gs>
              <a:gs pos="58000">
                <a:srgbClr val="CCEBEF">
                  <a:alpha val="54509"/>
                </a:srgbClr>
              </a:gs>
              <a:gs pos="100000">
                <a:srgbClr val="599FA8">
                  <a:alpha val="6941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6564941" y="22285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flipH="1">
            <a:off x="4896046" y="4795728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flipH="1">
            <a:off x="2623734" y="214446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flipH="1">
            <a:off x="581067" y="35397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 flipH="1">
            <a:off x="8646952" y="318379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 rot="240851" flipH="1">
            <a:off x="-612390" y="-1112857"/>
            <a:ext cx="2005241" cy="1724974"/>
            <a:chOff x="6808836" y="380900"/>
            <a:chExt cx="2005335" cy="1725055"/>
          </a:xfrm>
        </p:grpSpPr>
        <p:sp>
          <p:nvSpPr>
            <p:cNvPr id="81" name="Google Shape;81;p4"/>
            <p:cNvSpPr/>
            <p:nvPr/>
          </p:nvSpPr>
          <p:spPr>
            <a:xfrm>
              <a:off x="7236434" y="1233266"/>
              <a:ext cx="985475" cy="872689"/>
            </a:xfrm>
            <a:custGeom>
              <a:avLst/>
              <a:gdLst/>
              <a:ahLst/>
              <a:cxnLst/>
              <a:rect l="l" t="t" r="r" b="b"/>
              <a:pathLst>
                <a:path w="8343" h="7388" extrusionOk="0">
                  <a:moveTo>
                    <a:pt x="4173" y="0"/>
                  </a:moveTo>
                  <a:cubicBezTo>
                    <a:pt x="2673" y="0"/>
                    <a:pt x="1261" y="923"/>
                    <a:pt x="709" y="2412"/>
                  </a:cubicBezTo>
                  <a:cubicBezTo>
                    <a:pt x="1" y="4323"/>
                    <a:pt x="979" y="6448"/>
                    <a:pt x="2890" y="7156"/>
                  </a:cubicBezTo>
                  <a:cubicBezTo>
                    <a:pt x="3312" y="7313"/>
                    <a:pt x="3744" y="7387"/>
                    <a:pt x="4169" y="7387"/>
                  </a:cubicBezTo>
                  <a:cubicBezTo>
                    <a:pt x="5667" y="7387"/>
                    <a:pt x="7074" y="6464"/>
                    <a:pt x="7634" y="4975"/>
                  </a:cubicBezTo>
                  <a:cubicBezTo>
                    <a:pt x="8343" y="3064"/>
                    <a:pt x="7365" y="939"/>
                    <a:pt x="5453" y="231"/>
                  </a:cubicBezTo>
                  <a:cubicBezTo>
                    <a:pt x="5031" y="75"/>
                    <a:pt x="4599" y="0"/>
                    <a:pt x="4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" name="Google Shape;82;p4"/>
            <p:cNvGrpSpPr/>
            <p:nvPr/>
          </p:nvGrpSpPr>
          <p:grpSpPr>
            <a:xfrm>
              <a:off x="6808836" y="380900"/>
              <a:ext cx="2005335" cy="1679927"/>
              <a:chOff x="6808836" y="380900"/>
              <a:chExt cx="2005335" cy="1679927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8334722" y="1767766"/>
                <a:ext cx="479449" cy="119658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1013" extrusionOk="0">
                    <a:moveTo>
                      <a:pt x="158" y="1"/>
                    </a:moveTo>
                    <a:cubicBezTo>
                      <a:pt x="124" y="1"/>
                      <a:pt x="79" y="23"/>
                      <a:pt x="68" y="57"/>
                    </a:cubicBezTo>
                    <a:cubicBezTo>
                      <a:pt x="12" y="102"/>
                      <a:pt x="0" y="192"/>
                      <a:pt x="90" y="237"/>
                    </a:cubicBezTo>
                    <a:lnTo>
                      <a:pt x="113" y="248"/>
                    </a:lnTo>
                    <a:lnTo>
                      <a:pt x="124" y="248"/>
                    </a:lnTo>
                    <a:cubicBezTo>
                      <a:pt x="191" y="271"/>
                      <a:pt x="248" y="293"/>
                      <a:pt x="315" y="304"/>
                    </a:cubicBezTo>
                    <a:cubicBezTo>
                      <a:pt x="326" y="327"/>
                      <a:pt x="349" y="349"/>
                      <a:pt x="383" y="349"/>
                    </a:cubicBezTo>
                    <a:cubicBezTo>
                      <a:pt x="1394" y="585"/>
                      <a:pt x="2429" y="788"/>
                      <a:pt x="3474" y="945"/>
                    </a:cubicBezTo>
                    <a:lnTo>
                      <a:pt x="3508" y="956"/>
                    </a:lnTo>
                    <a:cubicBezTo>
                      <a:pt x="3519" y="962"/>
                      <a:pt x="3528" y="965"/>
                      <a:pt x="3536" y="965"/>
                    </a:cubicBezTo>
                    <a:cubicBezTo>
                      <a:pt x="3544" y="965"/>
                      <a:pt x="3553" y="962"/>
                      <a:pt x="3564" y="956"/>
                    </a:cubicBezTo>
                    <a:lnTo>
                      <a:pt x="3901" y="1013"/>
                    </a:lnTo>
                    <a:cubicBezTo>
                      <a:pt x="4014" y="1013"/>
                      <a:pt x="4059" y="844"/>
                      <a:pt x="3946" y="788"/>
                    </a:cubicBezTo>
                    <a:cubicBezTo>
                      <a:pt x="2732" y="327"/>
                      <a:pt x="1451" y="57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8196639" y="1916718"/>
                <a:ext cx="241792" cy="144109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220" extrusionOk="0">
                    <a:moveTo>
                      <a:pt x="179" y="1"/>
                    </a:moveTo>
                    <a:cubicBezTo>
                      <a:pt x="89" y="1"/>
                      <a:pt x="0" y="102"/>
                      <a:pt x="68" y="179"/>
                    </a:cubicBezTo>
                    <a:cubicBezTo>
                      <a:pt x="304" y="471"/>
                      <a:pt x="596" y="707"/>
                      <a:pt x="933" y="887"/>
                    </a:cubicBezTo>
                    <a:cubicBezTo>
                      <a:pt x="1091" y="977"/>
                      <a:pt x="1248" y="1067"/>
                      <a:pt x="1417" y="1134"/>
                    </a:cubicBezTo>
                    <a:cubicBezTo>
                      <a:pt x="1512" y="1191"/>
                      <a:pt x="1621" y="1220"/>
                      <a:pt x="1730" y="1220"/>
                    </a:cubicBezTo>
                    <a:cubicBezTo>
                      <a:pt x="1815" y="1220"/>
                      <a:pt x="1900" y="1202"/>
                      <a:pt x="1979" y="1168"/>
                    </a:cubicBezTo>
                    <a:cubicBezTo>
                      <a:pt x="2035" y="1123"/>
                      <a:pt x="2046" y="1056"/>
                      <a:pt x="2012" y="999"/>
                    </a:cubicBezTo>
                    <a:cubicBezTo>
                      <a:pt x="1923" y="876"/>
                      <a:pt x="1799" y="786"/>
                      <a:pt x="1664" y="718"/>
                    </a:cubicBezTo>
                    <a:cubicBezTo>
                      <a:pt x="1518" y="628"/>
                      <a:pt x="1383" y="538"/>
                      <a:pt x="1248" y="460"/>
                    </a:cubicBezTo>
                    <a:cubicBezTo>
                      <a:pt x="978" y="280"/>
                      <a:pt x="686" y="134"/>
                      <a:pt x="382" y="21"/>
                    </a:cubicBezTo>
                    <a:cubicBezTo>
                      <a:pt x="373" y="18"/>
                      <a:pt x="363" y="17"/>
                      <a:pt x="353" y="17"/>
                    </a:cubicBezTo>
                    <a:cubicBezTo>
                      <a:pt x="326" y="17"/>
                      <a:pt x="298" y="27"/>
                      <a:pt x="281" y="44"/>
                    </a:cubicBezTo>
                    <a:lnTo>
                      <a:pt x="225" y="10"/>
                    </a:lnTo>
                    <a:cubicBezTo>
                      <a:pt x="210" y="4"/>
                      <a:pt x="19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8280268" y="1567078"/>
                <a:ext cx="203285" cy="5740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86" extrusionOk="0">
                    <a:moveTo>
                      <a:pt x="1321" y="1"/>
                    </a:moveTo>
                    <a:cubicBezTo>
                      <a:pt x="945" y="1"/>
                      <a:pt x="574" y="82"/>
                      <a:pt x="225" y="238"/>
                    </a:cubicBezTo>
                    <a:lnTo>
                      <a:pt x="158" y="238"/>
                    </a:lnTo>
                    <a:cubicBezTo>
                      <a:pt x="0" y="238"/>
                      <a:pt x="0" y="486"/>
                      <a:pt x="158" y="486"/>
                    </a:cubicBezTo>
                    <a:lnTo>
                      <a:pt x="1068" y="452"/>
                    </a:lnTo>
                    <a:cubicBezTo>
                      <a:pt x="1293" y="452"/>
                      <a:pt x="1552" y="407"/>
                      <a:pt x="1675" y="193"/>
                    </a:cubicBezTo>
                    <a:cubicBezTo>
                      <a:pt x="1720" y="103"/>
                      <a:pt x="1664" y="13"/>
                      <a:pt x="1574" y="13"/>
                    </a:cubicBezTo>
                    <a:cubicBezTo>
                      <a:pt x="1490" y="5"/>
                      <a:pt x="1405" y="1"/>
                      <a:pt x="13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8202663" y="1258308"/>
                <a:ext cx="461495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247" extrusionOk="0">
                    <a:moveTo>
                      <a:pt x="3515" y="0"/>
                    </a:moveTo>
                    <a:cubicBezTo>
                      <a:pt x="3474" y="0"/>
                      <a:pt x="3431" y="6"/>
                      <a:pt x="3389" y="19"/>
                    </a:cubicBezTo>
                    <a:cubicBezTo>
                      <a:pt x="3232" y="42"/>
                      <a:pt x="3074" y="75"/>
                      <a:pt x="2928" y="120"/>
                    </a:cubicBezTo>
                    <a:cubicBezTo>
                      <a:pt x="2872" y="131"/>
                      <a:pt x="2827" y="154"/>
                      <a:pt x="2771" y="165"/>
                    </a:cubicBezTo>
                    <a:cubicBezTo>
                      <a:pt x="2445" y="233"/>
                      <a:pt x="2108" y="334"/>
                      <a:pt x="1793" y="424"/>
                    </a:cubicBezTo>
                    <a:cubicBezTo>
                      <a:pt x="1219" y="581"/>
                      <a:pt x="657" y="772"/>
                      <a:pt x="118" y="1020"/>
                    </a:cubicBezTo>
                    <a:cubicBezTo>
                      <a:pt x="1" y="1078"/>
                      <a:pt x="78" y="1246"/>
                      <a:pt x="189" y="1246"/>
                    </a:cubicBezTo>
                    <a:cubicBezTo>
                      <a:pt x="206" y="1246"/>
                      <a:pt x="223" y="1242"/>
                      <a:pt x="241" y="1233"/>
                    </a:cubicBezTo>
                    <a:lnTo>
                      <a:pt x="264" y="1222"/>
                    </a:lnTo>
                    <a:lnTo>
                      <a:pt x="309" y="1222"/>
                    </a:lnTo>
                    <a:lnTo>
                      <a:pt x="3513" y="559"/>
                    </a:lnTo>
                    <a:cubicBezTo>
                      <a:pt x="3659" y="525"/>
                      <a:pt x="3906" y="458"/>
                      <a:pt x="3817" y="244"/>
                    </a:cubicBezTo>
                    <a:cubicBezTo>
                      <a:pt x="3805" y="221"/>
                      <a:pt x="3794" y="210"/>
                      <a:pt x="3783" y="199"/>
                    </a:cubicBezTo>
                    <a:cubicBezTo>
                      <a:pt x="3783" y="143"/>
                      <a:pt x="3749" y="87"/>
                      <a:pt x="3715" y="53"/>
                    </a:cubicBezTo>
                    <a:cubicBezTo>
                      <a:pt x="3652" y="18"/>
                      <a:pt x="3584" y="0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8089031" y="1168299"/>
                <a:ext cx="134184" cy="11351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61" extrusionOk="0">
                    <a:moveTo>
                      <a:pt x="953" y="1"/>
                    </a:moveTo>
                    <a:cubicBezTo>
                      <a:pt x="932" y="1"/>
                      <a:pt x="910" y="6"/>
                      <a:pt x="889" y="17"/>
                    </a:cubicBezTo>
                    <a:cubicBezTo>
                      <a:pt x="563" y="185"/>
                      <a:pt x="282" y="444"/>
                      <a:pt x="68" y="759"/>
                    </a:cubicBezTo>
                    <a:cubicBezTo>
                      <a:pt x="0" y="804"/>
                      <a:pt x="12" y="916"/>
                      <a:pt x="90" y="950"/>
                    </a:cubicBezTo>
                    <a:cubicBezTo>
                      <a:pt x="102" y="950"/>
                      <a:pt x="113" y="961"/>
                      <a:pt x="124" y="961"/>
                    </a:cubicBezTo>
                    <a:lnTo>
                      <a:pt x="147" y="950"/>
                    </a:lnTo>
                    <a:lnTo>
                      <a:pt x="180" y="950"/>
                    </a:lnTo>
                    <a:cubicBezTo>
                      <a:pt x="192" y="950"/>
                      <a:pt x="192" y="938"/>
                      <a:pt x="203" y="938"/>
                    </a:cubicBezTo>
                    <a:cubicBezTo>
                      <a:pt x="214" y="938"/>
                      <a:pt x="214" y="927"/>
                      <a:pt x="225" y="927"/>
                    </a:cubicBezTo>
                    <a:cubicBezTo>
                      <a:pt x="293" y="882"/>
                      <a:pt x="349" y="837"/>
                      <a:pt x="416" y="781"/>
                    </a:cubicBezTo>
                    <a:cubicBezTo>
                      <a:pt x="641" y="646"/>
                      <a:pt x="855" y="489"/>
                      <a:pt x="1057" y="331"/>
                    </a:cubicBezTo>
                    <a:lnTo>
                      <a:pt x="1068" y="331"/>
                    </a:lnTo>
                    <a:lnTo>
                      <a:pt x="1091" y="309"/>
                    </a:lnTo>
                    <a:cubicBezTo>
                      <a:pt x="1136" y="264"/>
                      <a:pt x="1136" y="196"/>
                      <a:pt x="1091" y="151"/>
                    </a:cubicBezTo>
                    <a:cubicBezTo>
                      <a:pt x="1091" y="151"/>
                      <a:pt x="1080" y="140"/>
                      <a:pt x="1080" y="140"/>
                    </a:cubicBezTo>
                    <a:lnTo>
                      <a:pt x="1080" y="118"/>
                    </a:lnTo>
                    <a:cubicBezTo>
                      <a:pt x="1071" y="50"/>
                      <a:pt x="1017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7899919" y="621750"/>
                <a:ext cx="341957" cy="518203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4387" extrusionOk="0">
                    <a:moveTo>
                      <a:pt x="2647" y="0"/>
                    </a:moveTo>
                    <a:cubicBezTo>
                      <a:pt x="2231" y="12"/>
                      <a:pt x="2029" y="495"/>
                      <a:pt x="1838" y="787"/>
                    </a:cubicBezTo>
                    <a:lnTo>
                      <a:pt x="1051" y="2013"/>
                    </a:lnTo>
                    <a:cubicBezTo>
                      <a:pt x="612" y="2699"/>
                      <a:pt x="162" y="3407"/>
                      <a:pt x="16" y="4228"/>
                    </a:cubicBezTo>
                    <a:cubicBezTo>
                      <a:pt x="0" y="4307"/>
                      <a:pt x="69" y="4387"/>
                      <a:pt x="138" y="4387"/>
                    </a:cubicBezTo>
                    <a:cubicBezTo>
                      <a:pt x="167" y="4387"/>
                      <a:pt x="196" y="4373"/>
                      <a:pt x="219" y="4340"/>
                    </a:cubicBezTo>
                    <a:lnTo>
                      <a:pt x="241" y="4306"/>
                    </a:lnTo>
                    <a:cubicBezTo>
                      <a:pt x="259" y="4317"/>
                      <a:pt x="278" y="4322"/>
                      <a:pt x="297" y="4322"/>
                    </a:cubicBezTo>
                    <a:cubicBezTo>
                      <a:pt x="337" y="4322"/>
                      <a:pt x="376" y="4300"/>
                      <a:pt x="399" y="4261"/>
                    </a:cubicBezTo>
                    <a:cubicBezTo>
                      <a:pt x="781" y="3497"/>
                      <a:pt x="1242" y="2766"/>
                      <a:pt x="1781" y="2092"/>
                    </a:cubicBezTo>
                    <a:cubicBezTo>
                      <a:pt x="2242" y="1507"/>
                      <a:pt x="2894" y="911"/>
                      <a:pt x="2759" y="90"/>
                    </a:cubicBezTo>
                    <a:cubicBezTo>
                      <a:pt x="2748" y="34"/>
                      <a:pt x="2703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7753095" y="801413"/>
                <a:ext cx="75715" cy="282667"/>
              </a:xfrm>
              <a:custGeom>
                <a:avLst/>
                <a:gdLst/>
                <a:ahLst/>
                <a:cxnLst/>
                <a:rect l="l" t="t" r="r" b="b"/>
                <a:pathLst>
                  <a:path w="641" h="2393" extrusionOk="0">
                    <a:moveTo>
                      <a:pt x="351" y="1"/>
                    </a:moveTo>
                    <a:cubicBezTo>
                      <a:pt x="285" y="1"/>
                      <a:pt x="218" y="26"/>
                      <a:pt x="169" y="76"/>
                    </a:cubicBezTo>
                    <a:cubicBezTo>
                      <a:pt x="68" y="177"/>
                      <a:pt x="79" y="346"/>
                      <a:pt x="79" y="481"/>
                    </a:cubicBezTo>
                    <a:lnTo>
                      <a:pt x="79" y="694"/>
                    </a:lnTo>
                    <a:cubicBezTo>
                      <a:pt x="56" y="885"/>
                      <a:pt x="56" y="1076"/>
                      <a:pt x="45" y="1268"/>
                    </a:cubicBezTo>
                    <a:lnTo>
                      <a:pt x="23" y="1931"/>
                    </a:lnTo>
                    <a:cubicBezTo>
                      <a:pt x="23" y="2055"/>
                      <a:pt x="0" y="2246"/>
                      <a:pt x="124" y="2302"/>
                    </a:cubicBezTo>
                    <a:cubicBezTo>
                      <a:pt x="134" y="2364"/>
                      <a:pt x="185" y="2393"/>
                      <a:pt x="236" y="2393"/>
                    </a:cubicBezTo>
                    <a:cubicBezTo>
                      <a:pt x="297" y="2393"/>
                      <a:pt x="360" y="2352"/>
                      <a:pt x="360" y="2279"/>
                    </a:cubicBezTo>
                    <a:cubicBezTo>
                      <a:pt x="360" y="1953"/>
                      <a:pt x="394" y="1627"/>
                      <a:pt x="461" y="1313"/>
                    </a:cubicBezTo>
                    <a:cubicBezTo>
                      <a:pt x="517" y="1009"/>
                      <a:pt x="641" y="717"/>
                      <a:pt x="618" y="413"/>
                    </a:cubicBezTo>
                    <a:cubicBezTo>
                      <a:pt x="630" y="278"/>
                      <a:pt x="585" y="155"/>
                      <a:pt x="506" y="53"/>
                    </a:cubicBezTo>
                    <a:cubicBezTo>
                      <a:pt x="460" y="18"/>
                      <a:pt x="406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7328096" y="380900"/>
                <a:ext cx="317507" cy="777128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6579" extrusionOk="0">
                    <a:moveTo>
                      <a:pt x="1777" y="4614"/>
                    </a:moveTo>
                    <a:lnTo>
                      <a:pt x="1957" y="5064"/>
                    </a:lnTo>
                    <a:cubicBezTo>
                      <a:pt x="2047" y="5277"/>
                      <a:pt x="2125" y="5491"/>
                      <a:pt x="2193" y="5716"/>
                    </a:cubicBezTo>
                    <a:cubicBezTo>
                      <a:pt x="2058" y="5401"/>
                      <a:pt x="1934" y="5075"/>
                      <a:pt x="1822" y="4749"/>
                    </a:cubicBezTo>
                    <a:cubicBezTo>
                      <a:pt x="1811" y="4704"/>
                      <a:pt x="1788" y="4648"/>
                      <a:pt x="1777" y="4614"/>
                    </a:cubicBezTo>
                    <a:close/>
                    <a:moveTo>
                      <a:pt x="276" y="1"/>
                    </a:moveTo>
                    <a:cubicBezTo>
                      <a:pt x="213" y="1"/>
                      <a:pt x="143" y="62"/>
                      <a:pt x="135" y="128"/>
                    </a:cubicBezTo>
                    <a:cubicBezTo>
                      <a:pt x="1" y="1252"/>
                      <a:pt x="653" y="2231"/>
                      <a:pt x="1057" y="3231"/>
                    </a:cubicBezTo>
                    <a:cubicBezTo>
                      <a:pt x="1282" y="3771"/>
                      <a:pt x="1428" y="4333"/>
                      <a:pt x="1608" y="4873"/>
                    </a:cubicBezTo>
                    <a:cubicBezTo>
                      <a:pt x="1799" y="5423"/>
                      <a:pt x="2024" y="5963"/>
                      <a:pt x="2260" y="6491"/>
                    </a:cubicBezTo>
                    <a:cubicBezTo>
                      <a:pt x="2287" y="6532"/>
                      <a:pt x="2326" y="6552"/>
                      <a:pt x="2365" y="6552"/>
                    </a:cubicBezTo>
                    <a:cubicBezTo>
                      <a:pt x="2392" y="6552"/>
                      <a:pt x="2418" y="6543"/>
                      <a:pt x="2440" y="6525"/>
                    </a:cubicBezTo>
                    <a:cubicBezTo>
                      <a:pt x="2466" y="6563"/>
                      <a:pt x="2504" y="6579"/>
                      <a:pt x="2541" y="6579"/>
                    </a:cubicBezTo>
                    <a:cubicBezTo>
                      <a:pt x="2615" y="6579"/>
                      <a:pt x="2687" y="6514"/>
                      <a:pt x="2665" y="6424"/>
                    </a:cubicBezTo>
                    <a:cubicBezTo>
                      <a:pt x="2058" y="4254"/>
                      <a:pt x="1293" y="2118"/>
                      <a:pt x="360" y="61"/>
                    </a:cubicBezTo>
                    <a:cubicBezTo>
                      <a:pt x="341" y="18"/>
                      <a:pt x="309" y="1"/>
                      <a:pt x="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7374517" y="1070140"/>
                <a:ext cx="126388" cy="16312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81" extrusionOk="0">
                    <a:moveTo>
                      <a:pt x="233" y="1"/>
                    </a:moveTo>
                    <a:cubicBezTo>
                      <a:pt x="193" y="1"/>
                      <a:pt x="152" y="10"/>
                      <a:pt x="113" y="27"/>
                    </a:cubicBezTo>
                    <a:cubicBezTo>
                      <a:pt x="23" y="106"/>
                      <a:pt x="1" y="229"/>
                      <a:pt x="57" y="330"/>
                    </a:cubicBezTo>
                    <a:cubicBezTo>
                      <a:pt x="136" y="533"/>
                      <a:pt x="248" y="735"/>
                      <a:pt x="372" y="926"/>
                    </a:cubicBezTo>
                    <a:cubicBezTo>
                      <a:pt x="473" y="1129"/>
                      <a:pt x="642" y="1286"/>
                      <a:pt x="844" y="1376"/>
                    </a:cubicBezTo>
                    <a:cubicBezTo>
                      <a:pt x="855" y="1379"/>
                      <a:pt x="866" y="1380"/>
                      <a:pt x="877" y="1380"/>
                    </a:cubicBezTo>
                    <a:cubicBezTo>
                      <a:pt x="914" y="1380"/>
                      <a:pt x="951" y="1365"/>
                      <a:pt x="968" y="1331"/>
                    </a:cubicBezTo>
                    <a:cubicBezTo>
                      <a:pt x="979" y="1320"/>
                      <a:pt x="979" y="1309"/>
                      <a:pt x="979" y="1297"/>
                    </a:cubicBezTo>
                    <a:cubicBezTo>
                      <a:pt x="1035" y="1286"/>
                      <a:pt x="1069" y="1241"/>
                      <a:pt x="1069" y="1185"/>
                    </a:cubicBezTo>
                    <a:cubicBezTo>
                      <a:pt x="1047" y="960"/>
                      <a:pt x="957" y="746"/>
                      <a:pt x="822" y="567"/>
                    </a:cubicBezTo>
                    <a:cubicBezTo>
                      <a:pt x="765" y="477"/>
                      <a:pt x="698" y="387"/>
                      <a:pt x="631" y="308"/>
                    </a:cubicBezTo>
                    <a:cubicBezTo>
                      <a:pt x="563" y="218"/>
                      <a:pt x="484" y="139"/>
                      <a:pt x="406" y="72"/>
                    </a:cubicBezTo>
                    <a:cubicBezTo>
                      <a:pt x="357" y="23"/>
                      <a:pt x="296" y="1"/>
                      <a:pt x="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6808836" y="1001511"/>
                <a:ext cx="518783" cy="30983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2623" extrusionOk="0">
                    <a:moveTo>
                      <a:pt x="124" y="1"/>
                    </a:moveTo>
                    <a:cubicBezTo>
                      <a:pt x="46" y="1"/>
                      <a:pt x="1" y="91"/>
                      <a:pt x="12" y="158"/>
                    </a:cubicBezTo>
                    <a:cubicBezTo>
                      <a:pt x="57" y="316"/>
                      <a:pt x="169" y="439"/>
                      <a:pt x="304" y="507"/>
                    </a:cubicBezTo>
                    <a:cubicBezTo>
                      <a:pt x="473" y="619"/>
                      <a:pt x="642" y="732"/>
                      <a:pt x="821" y="844"/>
                    </a:cubicBezTo>
                    <a:cubicBezTo>
                      <a:pt x="1159" y="1058"/>
                      <a:pt x="1518" y="1271"/>
                      <a:pt x="1878" y="1474"/>
                    </a:cubicBezTo>
                    <a:cubicBezTo>
                      <a:pt x="2598" y="1867"/>
                      <a:pt x="3328" y="2227"/>
                      <a:pt x="4082" y="2542"/>
                    </a:cubicBezTo>
                    <a:lnTo>
                      <a:pt x="4104" y="2542"/>
                    </a:lnTo>
                    <a:cubicBezTo>
                      <a:pt x="4104" y="2542"/>
                      <a:pt x="4115" y="2564"/>
                      <a:pt x="4115" y="2564"/>
                    </a:cubicBezTo>
                    <a:cubicBezTo>
                      <a:pt x="4143" y="2606"/>
                      <a:pt x="4183" y="2623"/>
                      <a:pt x="4221" y="2623"/>
                    </a:cubicBezTo>
                    <a:cubicBezTo>
                      <a:pt x="4308" y="2623"/>
                      <a:pt x="4391" y="2537"/>
                      <a:pt x="4329" y="2452"/>
                    </a:cubicBezTo>
                    <a:cubicBezTo>
                      <a:pt x="3834" y="1766"/>
                      <a:pt x="3036" y="1462"/>
                      <a:pt x="2328" y="1069"/>
                    </a:cubicBezTo>
                    <a:cubicBezTo>
                      <a:pt x="1620" y="675"/>
                      <a:pt x="968" y="102"/>
                      <a:pt x="1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7567172" y="1278507"/>
                <a:ext cx="272857" cy="53628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54" extrusionOk="0">
                    <a:moveTo>
                      <a:pt x="1492" y="0"/>
                    </a:moveTo>
                    <a:cubicBezTo>
                      <a:pt x="1002" y="0"/>
                      <a:pt x="517" y="110"/>
                      <a:pt x="68" y="320"/>
                    </a:cubicBezTo>
                    <a:cubicBezTo>
                      <a:pt x="1" y="358"/>
                      <a:pt x="39" y="454"/>
                      <a:pt x="101" y="454"/>
                    </a:cubicBezTo>
                    <a:cubicBezTo>
                      <a:pt x="112" y="454"/>
                      <a:pt x="123" y="451"/>
                      <a:pt x="135" y="444"/>
                    </a:cubicBezTo>
                    <a:cubicBezTo>
                      <a:pt x="561" y="242"/>
                      <a:pt x="1021" y="140"/>
                      <a:pt x="1486" y="140"/>
                    </a:cubicBezTo>
                    <a:cubicBezTo>
                      <a:pt x="1721" y="140"/>
                      <a:pt x="1958" y="166"/>
                      <a:pt x="2192" y="219"/>
                    </a:cubicBezTo>
                    <a:cubicBezTo>
                      <a:pt x="2199" y="221"/>
                      <a:pt x="2206" y="222"/>
                      <a:pt x="2212" y="222"/>
                    </a:cubicBezTo>
                    <a:cubicBezTo>
                      <a:pt x="2287" y="222"/>
                      <a:pt x="2309" y="105"/>
                      <a:pt x="2226" y="84"/>
                    </a:cubicBezTo>
                    <a:cubicBezTo>
                      <a:pt x="1983" y="28"/>
                      <a:pt x="1736" y="0"/>
                      <a:pt x="1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7956026" y="1379264"/>
                <a:ext cx="130641" cy="147889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252" extrusionOk="0">
                    <a:moveTo>
                      <a:pt x="108" y="1"/>
                    </a:moveTo>
                    <a:cubicBezTo>
                      <a:pt x="44" y="1"/>
                      <a:pt x="1" y="91"/>
                      <a:pt x="70" y="131"/>
                    </a:cubicBezTo>
                    <a:cubicBezTo>
                      <a:pt x="508" y="344"/>
                      <a:pt x="823" y="738"/>
                      <a:pt x="958" y="1199"/>
                    </a:cubicBezTo>
                    <a:cubicBezTo>
                      <a:pt x="967" y="1235"/>
                      <a:pt x="995" y="1252"/>
                      <a:pt x="1023" y="1252"/>
                    </a:cubicBezTo>
                    <a:cubicBezTo>
                      <a:pt x="1064" y="1252"/>
                      <a:pt x="1106" y="1218"/>
                      <a:pt x="1093" y="1165"/>
                    </a:cubicBezTo>
                    <a:cubicBezTo>
                      <a:pt x="958" y="659"/>
                      <a:pt x="609" y="243"/>
                      <a:pt x="137" y="7"/>
                    </a:cubicBezTo>
                    <a:cubicBezTo>
                      <a:pt x="127" y="3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8087731" y="1634880"/>
                <a:ext cx="32011" cy="6484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49" extrusionOk="0">
                    <a:moveTo>
                      <a:pt x="84" y="1"/>
                    </a:moveTo>
                    <a:cubicBezTo>
                      <a:pt x="70" y="1"/>
                      <a:pt x="57" y="5"/>
                      <a:pt x="45" y="13"/>
                    </a:cubicBezTo>
                    <a:cubicBezTo>
                      <a:pt x="11" y="24"/>
                      <a:pt x="0" y="69"/>
                      <a:pt x="23" y="103"/>
                    </a:cubicBezTo>
                    <a:cubicBezTo>
                      <a:pt x="45" y="125"/>
                      <a:pt x="56" y="159"/>
                      <a:pt x="79" y="193"/>
                    </a:cubicBezTo>
                    <a:lnTo>
                      <a:pt x="79" y="215"/>
                    </a:lnTo>
                    <a:cubicBezTo>
                      <a:pt x="90" y="226"/>
                      <a:pt x="90" y="249"/>
                      <a:pt x="101" y="260"/>
                    </a:cubicBezTo>
                    <a:lnTo>
                      <a:pt x="101" y="283"/>
                    </a:lnTo>
                    <a:lnTo>
                      <a:pt x="101" y="316"/>
                    </a:lnTo>
                    <a:lnTo>
                      <a:pt x="101" y="361"/>
                    </a:lnTo>
                    <a:cubicBezTo>
                      <a:pt x="90" y="372"/>
                      <a:pt x="90" y="384"/>
                      <a:pt x="101" y="395"/>
                    </a:cubicBezTo>
                    <a:lnTo>
                      <a:pt x="101" y="406"/>
                    </a:lnTo>
                    <a:lnTo>
                      <a:pt x="101" y="417"/>
                    </a:lnTo>
                    <a:cubicBezTo>
                      <a:pt x="101" y="417"/>
                      <a:pt x="101" y="429"/>
                      <a:pt x="101" y="429"/>
                    </a:cubicBezTo>
                    <a:cubicBezTo>
                      <a:pt x="101" y="440"/>
                      <a:pt x="101" y="451"/>
                      <a:pt x="101" y="451"/>
                    </a:cubicBezTo>
                    <a:cubicBezTo>
                      <a:pt x="81" y="512"/>
                      <a:pt x="126" y="548"/>
                      <a:pt x="169" y="548"/>
                    </a:cubicBezTo>
                    <a:cubicBezTo>
                      <a:pt x="199" y="548"/>
                      <a:pt x="227" y="532"/>
                      <a:pt x="236" y="496"/>
                    </a:cubicBezTo>
                    <a:lnTo>
                      <a:pt x="236" y="485"/>
                    </a:lnTo>
                    <a:cubicBezTo>
                      <a:pt x="270" y="327"/>
                      <a:pt x="236" y="159"/>
                      <a:pt x="146" y="35"/>
                    </a:cubicBezTo>
                    <a:cubicBezTo>
                      <a:pt x="132" y="13"/>
                      <a:pt x="108" y="1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7351956" y="1384225"/>
                <a:ext cx="134184" cy="13737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63" extrusionOk="0">
                    <a:moveTo>
                      <a:pt x="1036" y="0"/>
                    </a:moveTo>
                    <a:cubicBezTo>
                      <a:pt x="1025" y="0"/>
                      <a:pt x="1013" y="3"/>
                      <a:pt x="1001" y="10"/>
                    </a:cubicBezTo>
                    <a:cubicBezTo>
                      <a:pt x="563" y="246"/>
                      <a:pt x="226" y="606"/>
                      <a:pt x="23" y="1055"/>
                    </a:cubicBezTo>
                    <a:cubicBezTo>
                      <a:pt x="0" y="1109"/>
                      <a:pt x="51" y="1163"/>
                      <a:pt x="96" y="1163"/>
                    </a:cubicBezTo>
                    <a:cubicBezTo>
                      <a:pt x="117" y="1163"/>
                      <a:pt x="136" y="1151"/>
                      <a:pt x="147" y="1123"/>
                    </a:cubicBezTo>
                    <a:cubicBezTo>
                      <a:pt x="214" y="988"/>
                      <a:pt x="293" y="853"/>
                      <a:pt x="383" y="741"/>
                    </a:cubicBezTo>
                    <a:cubicBezTo>
                      <a:pt x="394" y="729"/>
                      <a:pt x="406" y="718"/>
                      <a:pt x="417" y="707"/>
                    </a:cubicBezTo>
                    <a:cubicBezTo>
                      <a:pt x="552" y="527"/>
                      <a:pt x="720" y="381"/>
                      <a:pt x="923" y="280"/>
                    </a:cubicBezTo>
                    <a:cubicBezTo>
                      <a:pt x="945" y="257"/>
                      <a:pt x="956" y="235"/>
                      <a:pt x="956" y="201"/>
                    </a:cubicBezTo>
                    <a:cubicBezTo>
                      <a:pt x="990" y="178"/>
                      <a:pt x="1024" y="156"/>
                      <a:pt x="1069" y="134"/>
                    </a:cubicBezTo>
                    <a:cubicBezTo>
                      <a:pt x="1136" y="95"/>
                      <a:pt x="1097" y="0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7675017" y="1475061"/>
                <a:ext cx="71463" cy="4854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11" extrusionOk="0">
                    <a:moveTo>
                      <a:pt x="232" y="1"/>
                    </a:moveTo>
                    <a:cubicBezTo>
                      <a:pt x="153" y="1"/>
                      <a:pt x="77" y="38"/>
                      <a:pt x="32" y="107"/>
                    </a:cubicBezTo>
                    <a:cubicBezTo>
                      <a:pt x="1" y="160"/>
                      <a:pt x="44" y="209"/>
                      <a:pt x="92" y="209"/>
                    </a:cubicBezTo>
                    <a:cubicBezTo>
                      <a:pt x="114" y="209"/>
                      <a:pt x="137" y="199"/>
                      <a:pt x="155" y="174"/>
                    </a:cubicBezTo>
                    <a:lnTo>
                      <a:pt x="166" y="163"/>
                    </a:lnTo>
                    <a:lnTo>
                      <a:pt x="290" y="163"/>
                    </a:lnTo>
                    <a:lnTo>
                      <a:pt x="313" y="185"/>
                    </a:lnTo>
                    <a:lnTo>
                      <a:pt x="324" y="196"/>
                    </a:lnTo>
                    <a:lnTo>
                      <a:pt x="346" y="219"/>
                    </a:lnTo>
                    <a:lnTo>
                      <a:pt x="358" y="230"/>
                    </a:lnTo>
                    <a:lnTo>
                      <a:pt x="369" y="241"/>
                    </a:lnTo>
                    <a:cubicBezTo>
                      <a:pt x="403" y="286"/>
                      <a:pt x="425" y="331"/>
                      <a:pt x="447" y="376"/>
                    </a:cubicBezTo>
                    <a:cubicBezTo>
                      <a:pt x="462" y="398"/>
                      <a:pt x="481" y="411"/>
                      <a:pt x="502" y="411"/>
                    </a:cubicBezTo>
                    <a:cubicBezTo>
                      <a:pt x="514" y="411"/>
                      <a:pt x="525" y="407"/>
                      <a:pt x="537" y="399"/>
                    </a:cubicBezTo>
                    <a:cubicBezTo>
                      <a:pt x="582" y="388"/>
                      <a:pt x="605" y="343"/>
                      <a:pt x="594" y="309"/>
                    </a:cubicBezTo>
                    <a:cubicBezTo>
                      <a:pt x="549" y="185"/>
                      <a:pt x="459" y="84"/>
                      <a:pt x="346" y="28"/>
                    </a:cubicBezTo>
                    <a:cubicBezTo>
                      <a:pt x="310" y="10"/>
                      <a:pt x="271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7834008" y="1518175"/>
                <a:ext cx="66620" cy="350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97" extrusionOk="0">
                    <a:moveTo>
                      <a:pt x="257" y="0"/>
                    </a:moveTo>
                    <a:cubicBezTo>
                      <a:pt x="173" y="0"/>
                      <a:pt x="91" y="30"/>
                      <a:pt x="23" y="90"/>
                    </a:cubicBezTo>
                    <a:cubicBezTo>
                      <a:pt x="1" y="113"/>
                      <a:pt x="1" y="158"/>
                      <a:pt x="23" y="180"/>
                    </a:cubicBezTo>
                    <a:cubicBezTo>
                      <a:pt x="40" y="197"/>
                      <a:pt x="57" y="205"/>
                      <a:pt x="74" y="205"/>
                    </a:cubicBezTo>
                    <a:cubicBezTo>
                      <a:pt x="91" y="205"/>
                      <a:pt x="108" y="197"/>
                      <a:pt x="125" y="180"/>
                    </a:cubicBezTo>
                    <a:lnTo>
                      <a:pt x="136" y="180"/>
                    </a:lnTo>
                    <a:lnTo>
                      <a:pt x="158" y="158"/>
                    </a:lnTo>
                    <a:lnTo>
                      <a:pt x="282" y="158"/>
                    </a:lnTo>
                    <a:cubicBezTo>
                      <a:pt x="304" y="158"/>
                      <a:pt x="316" y="158"/>
                      <a:pt x="338" y="169"/>
                    </a:cubicBezTo>
                    <a:lnTo>
                      <a:pt x="349" y="169"/>
                    </a:lnTo>
                    <a:lnTo>
                      <a:pt x="372" y="180"/>
                    </a:lnTo>
                    <a:lnTo>
                      <a:pt x="383" y="191"/>
                    </a:lnTo>
                    <a:lnTo>
                      <a:pt x="394" y="202"/>
                    </a:lnTo>
                    <a:cubicBezTo>
                      <a:pt x="383" y="214"/>
                      <a:pt x="383" y="236"/>
                      <a:pt x="394" y="259"/>
                    </a:cubicBezTo>
                    <a:cubicBezTo>
                      <a:pt x="411" y="284"/>
                      <a:pt x="434" y="297"/>
                      <a:pt x="459" y="297"/>
                    </a:cubicBezTo>
                    <a:cubicBezTo>
                      <a:pt x="467" y="297"/>
                      <a:pt x="476" y="295"/>
                      <a:pt x="484" y="292"/>
                    </a:cubicBezTo>
                    <a:cubicBezTo>
                      <a:pt x="507" y="292"/>
                      <a:pt x="518" y="270"/>
                      <a:pt x="529" y="259"/>
                    </a:cubicBezTo>
                    <a:cubicBezTo>
                      <a:pt x="563" y="214"/>
                      <a:pt x="552" y="169"/>
                      <a:pt x="529" y="124"/>
                    </a:cubicBezTo>
                    <a:cubicBezTo>
                      <a:pt x="484" y="79"/>
                      <a:pt x="439" y="45"/>
                      <a:pt x="383" y="23"/>
                    </a:cubicBezTo>
                    <a:cubicBezTo>
                      <a:pt x="342" y="8"/>
                      <a:pt x="299" y="0"/>
                      <a:pt x="2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7644778" y="1584560"/>
                <a:ext cx="249942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35" extrusionOk="0">
                    <a:moveTo>
                      <a:pt x="70" y="0"/>
                    </a:moveTo>
                    <a:cubicBezTo>
                      <a:pt x="35" y="0"/>
                      <a:pt x="1" y="23"/>
                      <a:pt x="6" y="68"/>
                    </a:cubicBezTo>
                    <a:cubicBezTo>
                      <a:pt x="51" y="484"/>
                      <a:pt x="400" y="753"/>
                      <a:pt x="782" y="855"/>
                    </a:cubicBezTo>
                    <a:cubicBezTo>
                      <a:pt x="1007" y="911"/>
                      <a:pt x="1232" y="933"/>
                      <a:pt x="1457" y="933"/>
                    </a:cubicBezTo>
                    <a:cubicBezTo>
                      <a:pt x="1472" y="934"/>
                      <a:pt x="1487" y="935"/>
                      <a:pt x="1503" y="935"/>
                    </a:cubicBezTo>
                    <a:cubicBezTo>
                      <a:pt x="1701" y="935"/>
                      <a:pt x="1896" y="867"/>
                      <a:pt x="2053" y="742"/>
                    </a:cubicBezTo>
                    <a:cubicBezTo>
                      <a:pt x="2115" y="698"/>
                      <a:pt x="2064" y="625"/>
                      <a:pt x="2007" y="625"/>
                    </a:cubicBezTo>
                    <a:cubicBezTo>
                      <a:pt x="1992" y="625"/>
                      <a:pt x="1977" y="629"/>
                      <a:pt x="1963" y="641"/>
                    </a:cubicBezTo>
                    <a:cubicBezTo>
                      <a:pt x="1818" y="744"/>
                      <a:pt x="1646" y="800"/>
                      <a:pt x="1471" y="800"/>
                    </a:cubicBezTo>
                    <a:cubicBezTo>
                      <a:pt x="1455" y="800"/>
                      <a:pt x="1439" y="799"/>
                      <a:pt x="1423" y="798"/>
                    </a:cubicBezTo>
                    <a:cubicBezTo>
                      <a:pt x="1232" y="787"/>
                      <a:pt x="1041" y="765"/>
                      <a:pt x="850" y="720"/>
                    </a:cubicBezTo>
                    <a:cubicBezTo>
                      <a:pt x="524" y="641"/>
                      <a:pt x="186" y="427"/>
                      <a:pt x="141" y="68"/>
                    </a:cubicBezTo>
                    <a:cubicBezTo>
                      <a:pt x="141" y="23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Google Shape;100;p4"/>
          <p:cNvGrpSpPr/>
          <p:nvPr/>
        </p:nvGrpSpPr>
        <p:grpSpPr>
          <a:xfrm rot="-60498" flipH="1">
            <a:off x="-352919" y="-68554"/>
            <a:ext cx="2307950" cy="1146202"/>
            <a:chOff x="6077195" y="1269884"/>
            <a:chExt cx="2307592" cy="1146024"/>
          </a:xfrm>
        </p:grpSpPr>
        <p:sp>
          <p:nvSpPr>
            <p:cNvPr id="101" name="Google Shape;101;p4"/>
            <p:cNvSpPr/>
            <p:nvPr/>
          </p:nvSpPr>
          <p:spPr>
            <a:xfrm>
              <a:off x="7091736" y="1406550"/>
              <a:ext cx="126270" cy="67920"/>
            </a:xfrm>
            <a:custGeom>
              <a:avLst/>
              <a:gdLst/>
              <a:ahLst/>
              <a:cxnLst/>
              <a:rect l="l" t="t" r="r" b="b"/>
              <a:pathLst>
                <a:path w="1069" h="575" extrusionOk="0">
                  <a:moveTo>
                    <a:pt x="147" y="1"/>
                  </a:moveTo>
                  <a:cubicBezTo>
                    <a:pt x="57" y="1"/>
                    <a:pt x="0" y="102"/>
                    <a:pt x="45" y="181"/>
                  </a:cubicBezTo>
                  <a:cubicBezTo>
                    <a:pt x="229" y="432"/>
                    <a:pt x="520" y="575"/>
                    <a:pt x="826" y="575"/>
                  </a:cubicBezTo>
                  <a:cubicBezTo>
                    <a:pt x="877" y="575"/>
                    <a:pt x="927" y="571"/>
                    <a:pt x="978" y="563"/>
                  </a:cubicBezTo>
                  <a:cubicBezTo>
                    <a:pt x="1023" y="552"/>
                    <a:pt x="1057" y="507"/>
                    <a:pt x="1068" y="462"/>
                  </a:cubicBezTo>
                  <a:cubicBezTo>
                    <a:pt x="1068" y="428"/>
                    <a:pt x="1057" y="394"/>
                    <a:pt x="1035" y="372"/>
                  </a:cubicBezTo>
                  <a:cubicBezTo>
                    <a:pt x="1046" y="360"/>
                    <a:pt x="1046" y="360"/>
                    <a:pt x="1046" y="349"/>
                  </a:cubicBezTo>
                  <a:cubicBezTo>
                    <a:pt x="1057" y="293"/>
                    <a:pt x="1023" y="226"/>
                    <a:pt x="967" y="214"/>
                  </a:cubicBezTo>
                  <a:cubicBezTo>
                    <a:pt x="697" y="102"/>
                    <a:pt x="428" y="34"/>
                    <a:pt x="147" y="1"/>
                  </a:cubicBezTo>
                  <a:close/>
                </a:path>
              </a:pathLst>
            </a:custGeom>
            <a:solidFill>
              <a:srgbClr val="F9C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077195" y="1269884"/>
              <a:ext cx="2307592" cy="1146024"/>
            </a:xfrm>
            <a:custGeom>
              <a:avLst/>
              <a:gdLst/>
              <a:ahLst/>
              <a:cxnLst/>
              <a:rect l="l" t="t" r="r" b="b"/>
              <a:pathLst>
                <a:path w="19536" h="9702" extrusionOk="0">
                  <a:moveTo>
                    <a:pt x="8292" y="0"/>
                  </a:moveTo>
                  <a:cubicBezTo>
                    <a:pt x="6578" y="0"/>
                    <a:pt x="5689" y="1225"/>
                    <a:pt x="5689" y="1225"/>
                  </a:cubicBezTo>
                  <a:cubicBezTo>
                    <a:pt x="5689" y="1225"/>
                    <a:pt x="5114" y="928"/>
                    <a:pt x="4331" y="928"/>
                  </a:cubicBezTo>
                  <a:cubicBezTo>
                    <a:pt x="3777" y="928"/>
                    <a:pt x="3118" y="1077"/>
                    <a:pt x="2485" y="1585"/>
                  </a:cubicBezTo>
                  <a:cubicBezTo>
                    <a:pt x="944" y="2799"/>
                    <a:pt x="1405" y="4677"/>
                    <a:pt x="1405" y="4677"/>
                  </a:cubicBezTo>
                  <a:cubicBezTo>
                    <a:pt x="382" y="4901"/>
                    <a:pt x="0" y="8173"/>
                    <a:pt x="3283" y="8893"/>
                  </a:cubicBezTo>
                  <a:cubicBezTo>
                    <a:pt x="3957" y="9038"/>
                    <a:pt x="4579" y="9096"/>
                    <a:pt x="5142" y="9096"/>
                  </a:cubicBezTo>
                  <a:cubicBezTo>
                    <a:pt x="7323" y="9096"/>
                    <a:pt x="8623" y="8229"/>
                    <a:pt x="8623" y="8229"/>
                  </a:cubicBezTo>
                  <a:cubicBezTo>
                    <a:pt x="8623" y="8229"/>
                    <a:pt x="8972" y="9533"/>
                    <a:pt x="11962" y="9691"/>
                  </a:cubicBezTo>
                  <a:cubicBezTo>
                    <a:pt x="12118" y="9698"/>
                    <a:pt x="12268" y="9702"/>
                    <a:pt x="12413" y="9702"/>
                  </a:cubicBezTo>
                  <a:cubicBezTo>
                    <a:pt x="15068" y="9702"/>
                    <a:pt x="15998" y="8499"/>
                    <a:pt x="15998" y="8499"/>
                  </a:cubicBezTo>
                  <a:cubicBezTo>
                    <a:pt x="16375" y="8647"/>
                    <a:pt x="17048" y="8781"/>
                    <a:pt x="17687" y="8781"/>
                  </a:cubicBezTo>
                  <a:cubicBezTo>
                    <a:pt x="18649" y="8781"/>
                    <a:pt x="19535" y="8478"/>
                    <a:pt x="19225" y="7465"/>
                  </a:cubicBezTo>
                  <a:cubicBezTo>
                    <a:pt x="18868" y="6294"/>
                    <a:pt x="17459" y="6113"/>
                    <a:pt x="16618" y="6113"/>
                  </a:cubicBezTo>
                  <a:cubicBezTo>
                    <a:pt x="16239" y="6113"/>
                    <a:pt x="15976" y="6149"/>
                    <a:pt x="15976" y="6149"/>
                  </a:cubicBezTo>
                  <a:cubicBezTo>
                    <a:pt x="15976" y="6149"/>
                    <a:pt x="15987" y="4890"/>
                    <a:pt x="14514" y="3901"/>
                  </a:cubicBezTo>
                  <a:cubicBezTo>
                    <a:pt x="14000" y="3552"/>
                    <a:pt x="13446" y="3438"/>
                    <a:pt x="12943" y="3438"/>
                  </a:cubicBezTo>
                  <a:cubicBezTo>
                    <a:pt x="12005" y="3438"/>
                    <a:pt x="11243" y="3833"/>
                    <a:pt x="11243" y="3833"/>
                  </a:cubicBezTo>
                  <a:cubicBezTo>
                    <a:pt x="11243" y="3833"/>
                    <a:pt x="11445" y="629"/>
                    <a:pt x="9163" y="101"/>
                  </a:cubicBezTo>
                  <a:cubicBezTo>
                    <a:pt x="8852" y="31"/>
                    <a:pt x="8562" y="0"/>
                    <a:pt x="8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276347" y="1485574"/>
              <a:ext cx="170447" cy="331097"/>
            </a:xfrm>
            <a:custGeom>
              <a:avLst/>
              <a:gdLst/>
              <a:ahLst/>
              <a:cxnLst/>
              <a:rect l="l" t="t" r="r" b="b"/>
              <a:pathLst>
                <a:path w="1443" h="2803" extrusionOk="0">
                  <a:moveTo>
                    <a:pt x="1362" y="1"/>
                  </a:moveTo>
                  <a:cubicBezTo>
                    <a:pt x="1355" y="1"/>
                    <a:pt x="1347" y="3"/>
                    <a:pt x="1338" y="6"/>
                  </a:cubicBezTo>
                  <a:cubicBezTo>
                    <a:pt x="1091" y="119"/>
                    <a:pt x="877" y="299"/>
                    <a:pt x="720" y="512"/>
                  </a:cubicBezTo>
                  <a:cubicBezTo>
                    <a:pt x="214" y="1142"/>
                    <a:pt x="0" y="1951"/>
                    <a:pt x="124" y="2749"/>
                  </a:cubicBezTo>
                  <a:cubicBezTo>
                    <a:pt x="129" y="2786"/>
                    <a:pt x="154" y="2802"/>
                    <a:pt x="182" y="2802"/>
                  </a:cubicBezTo>
                  <a:cubicBezTo>
                    <a:pt x="221" y="2802"/>
                    <a:pt x="266" y="2769"/>
                    <a:pt x="259" y="2716"/>
                  </a:cubicBezTo>
                  <a:cubicBezTo>
                    <a:pt x="192" y="2232"/>
                    <a:pt x="248" y="1738"/>
                    <a:pt x="428" y="1277"/>
                  </a:cubicBezTo>
                  <a:cubicBezTo>
                    <a:pt x="518" y="1052"/>
                    <a:pt x="641" y="838"/>
                    <a:pt x="787" y="647"/>
                  </a:cubicBezTo>
                  <a:cubicBezTo>
                    <a:pt x="934" y="434"/>
                    <a:pt x="1136" y="254"/>
                    <a:pt x="1372" y="141"/>
                  </a:cubicBezTo>
                  <a:cubicBezTo>
                    <a:pt x="1442" y="111"/>
                    <a:pt x="142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532669" y="1423206"/>
              <a:ext cx="190528" cy="32956"/>
            </a:xfrm>
            <a:custGeom>
              <a:avLst/>
              <a:gdLst/>
              <a:ahLst/>
              <a:cxnLst/>
              <a:rect l="l" t="t" r="r" b="b"/>
              <a:pathLst>
                <a:path w="1613" h="279" extrusionOk="0">
                  <a:moveTo>
                    <a:pt x="671" y="1"/>
                  </a:moveTo>
                  <a:cubicBezTo>
                    <a:pt x="468" y="1"/>
                    <a:pt x="261" y="55"/>
                    <a:pt x="79" y="141"/>
                  </a:cubicBezTo>
                  <a:cubicBezTo>
                    <a:pt x="0" y="180"/>
                    <a:pt x="50" y="271"/>
                    <a:pt x="117" y="271"/>
                  </a:cubicBezTo>
                  <a:cubicBezTo>
                    <a:pt x="126" y="271"/>
                    <a:pt x="136" y="269"/>
                    <a:pt x="146" y="264"/>
                  </a:cubicBezTo>
                  <a:cubicBezTo>
                    <a:pt x="331" y="174"/>
                    <a:pt x="520" y="140"/>
                    <a:pt x="711" y="140"/>
                  </a:cubicBezTo>
                  <a:cubicBezTo>
                    <a:pt x="972" y="140"/>
                    <a:pt x="1236" y="204"/>
                    <a:pt x="1496" y="276"/>
                  </a:cubicBezTo>
                  <a:cubicBezTo>
                    <a:pt x="1502" y="277"/>
                    <a:pt x="1509" y="278"/>
                    <a:pt x="1515" y="278"/>
                  </a:cubicBezTo>
                  <a:cubicBezTo>
                    <a:pt x="1590" y="278"/>
                    <a:pt x="1612" y="162"/>
                    <a:pt x="1529" y="141"/>
                  </a:cubicBezTo>
                  <a:cubicBezTo>
                    <a:pt x="1282" y="62"/>
                    <a:pt x="1035" y="17"/>
                    <a:pt x="776" y="6"/>
                  </a:cubicBezTo>
                  <a:cubicBezTo>
                    <a:pt x="741" y="3"/>
                    <a:pt x="706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93599" y="1329299"/>
              <a:ext cx="339595" cy="105956"/>
            </a:xfrm>
            <a:custGeom>
              <a:avLst/>
              <a:gdLst/>
              <a:ahLst/>
              <a:cxnLst/>
              <a:rect l="l" t="t" r="r" b="b"/>
              <a:pathLst>
                <a:path w="2875" h="897" extrusionOk="0">
                  <a:moveTo>
                    <a:pt x="2228" y="1"/>
                  </a:moveTo>
                  <a:cubicBezTo>
                    <a:pt x="2158" y="1"/>
                    <a:pt x="2088" y="5"/>
                    <a:pt x="2018" y="14"/>
                  </a:cubicBezTo>
                  <a:cubicBezTo>
                    <a:pt x="1737" y="14"/>
                    <a:pt x="1468" y="36"/>
                    <a:pt x="1198" y="93"/>
                  </a:cubicBezTo>
                  <a:cubicBezTo>
                    <a:pt x="737" y="171"/>
                    <a:pt x="321" y="430"/>
                    <a:pt x="40" y="801"/>
                  </a:cubicBezTo>
                  <a:cubicBezTo>
                    <a:pt x="0" y="849"/>
                    <a:pt x="50" y="896"/>
                    <a:pt x="103" y="896"/>
                  </a:cubicBezTo>
                  <a:cubicBezTo>
                    <a:pt x="125" y="896"/>
                    <a:pt x="147" y="888"/>
                    <a:pt x="163" y="868"/>
                  </a:cubicBezTo>
                  <a:cubicBezTo>
                    <a:pt x="433" y="520"/>
                    <a:pt x="827" y="284"/>
                    <a:pt x="1265" y="216"/>
                  </a:cubicBezTo>
                  <a:cubicBezTo>
                    <a:pt x="1524" y="171"/>
                    <a:pt x="1771" y="149"/>
                    <a:pt x="2030" y="149"/>
                  </a:cubicBezTo>
                  <a:cubicBezTo>
                    <a:pt x="2092" y="143"/>
                    <a:pt x="2153" y="140"/>
                    <a:pt x="2215" y="140"/>
                  </a:cubicBezTo>
                  <a:cubicBezTo>
                    <a:pt x="2400" y="140"/>
                    <a:pt x="2583" y="166"/>
                    <a:pt x="2760" y="216"/>
                  </a:cubicBezTo>
                  <a:cubicBezTo>
                    <a:pt x="2770" y="220"/>
                    <a:pt x="2779" y="222"/>
                    <a:pt x="2788" y="222"/>
                  </a:cubicBezTo>
                  <a:cubicBezTo>
                    <a:pt x="2856" y="222"/>
                    <a:pt x="2874" y="111"/>
                    <a:pt x="2794" y="81"/>
                  </a:cubicBezTo>
                  <a:cubicBezTo>
                    <a:pt x="2613" y="32"/>
                    <a:pt x="2420" y="1"/>
                    <a:pt x="22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228402" y="1395329"/>
              <a:ext cx="134302" cy="284911"/>
            </a:xfrm>
            <a:custGeom>
              <a:avLst/>
              <a:gdLst/>
              <a:ahLst/>
              <a:cxnLst/>
              <a:rect l="l" t="t" r="r" b="b"/>
              <a:pathLst>
                <a:path w="1137" h="2412" extrusionOk="0">
                  <a:moveTo>
                    <a:pt x="120" y="0"/>
                  </a:moveTo>
                  <a:cubicBezTo>
                    <a:pt x="53" y="0"/>
                    <a:pt x="1" y="100"/>
                    <a:pt x="80" y="129"/>
                  </a:cubicBezTo>
                  <a:cubicBezTo>
                    <a:pt x="429" y="298"/>
                    <a:pt x="698" y="590"/>
                    <a:pt x="822" y="961"/>
                  </a:cubicBezTo>
                  <a:cubicBezTo>
                    <a:pt x="991" y="1400"/>
                    <a:pt x="991" y="1883"/>
                    <a:pt x="979" y="2344"/>
                  </a:cubicBezTo>
                  <a:cubicBezTo>
                    <a:pt x="979" y="2389"/>
                    <a:pt x="1016" y="2412"/>
                    <a:pt x="1052" y="2412"/>
                  </a:cubicBezTo>
                  <a:cubicBezTo>
                    <a:pt x="1089" y="2412"/>
                    <a:pt x="1126" y="2389"/>
                    <a:pt x="1126" y="2344"/>
                  </a:cubicBezTo>
                  <a:cubicBezTo>
                    <a:pt x="1137" y="1850"/>
                    <a:pt x="1126" y="1332"/>
                    <a:pt x="946" y="871"/>
                  </a:cubicBezTo>
                  <a:cubicBezTo>
                    <a:pt x="800" y="489"/>
                    <a:pt x="518" y="186"/>
                    <a:pt x="147" y="6"/>
                  </a:cubicBezTo>
                  <a:cubicBezTo>
                    <a:pt x="138" y="2"/>
                    <a:pt x="129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204648" y="1897110"/>
              <a:ext cx="150131" cy="298259"/>
            </a:xfrm>
            <a:custGeom>
              <a:avLst/>
              <a:gdLst/>
              <a:ahLst/>
              <a:cxnLst/>
              <a:rect l="l" t="t" r="r" b="b"/>
              <a:pathLst>
                <a:path w="1271" h="2525" extrusionOk="0">
                  <a:moveTo>
                    <a:pt x="436" y="1"/>
                  </a:moveTo>
                  <a:cubicBezTo>
                    <a:pt x="419" y="1"/>
                    <a:pt x="400" y="6"/>
                    <a:pt x="383" y="19"/>
                  </a:cubicBezTo>
                  <a:cubicBezTo>
                    <a:pt x="0" y="333"/>
                    <a:pt x="34" y="986"/>
                    <a:pt x="180" y="1424"/>
                  </a:cubicBezTo>
                  <a:cubicBezTo>
                    <a:pt x="349" y="1896"/>
                    <a:pt x="686" y="2290"/>
                    <a:pt x="1136" y="2515"/>
                  </a:cubicBezTo>
                  <a:cubicBezTo>
                    <a:pt x="1148" y="2521"/>
                    <a:pt x="1159" y="2524"/>
                    <a:pt x="1170" y="2524"/>
                  </a:cubicBezTo>
                  <a:cubicBezTo>
                    <a:pt x="1231" y="2524"/>
                    <a:pt x="1270" y="2429"/>
                    <a:pt x="1203" y="2391"/>
                  </a:cubicBezTo>
                  <a:cubicBezTo>
                    <a:pt x="799" y="2188"/>
                    <a:pt x="484" y="1840"/>
                    <a:pt x="326" y="1413"/>
                  </a:cubicBezTo>
                  <a:cubicBezTo>
                    <a:pt x="191" y="1019"/>
                    <a:pt x="124" y="412"/>
                    <a:pt x="484" y="109"/>
                  </a:cubicBezTo>
                  <a:cubicBezTo>
                    <a:pt x="545" y="65"/>
                    <a:pt x="497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381486" y="1721227"/>
              <a:ext cx="441769" cy="125682"/>
            </a:xfrm>
            <a:custGeom>
              <a:avLst/>
              <a:gdLst/>
              <a:ahLst/>
              <a:cxnLst/>
              <a:rect l="l" t="t" r="r" b="b"/>
              <a:pathLst>
                <a:path w="3740" h="1064" extrusionOk="0">
                  <a:moveTo>
                    <a:pt x="1932" y="0"/>
                  </a:moveTo>
                  <a:cubicBezTo>
                    <a:pt x="1493" y="0"/>
                    <a:pt x="1065" y="126"/>
                    <a:pt x="695" y="361"/>
                  </a:cubicBezTo>
                  <a:cubicBezTo>
                    <a:pt x="437" y="518"/>
                    <a:pt x="212" y="721"/>
                    <a:pt x="32" y="968"/>
                  </a:cubicBezTo>
                  <a:cubicBezTo>
                    <a:pt x="0" y="1016"/>
                    <a:pt x="53" y="1063"/>
                    <a:pt x="102" y="1063"/>
                  </a:cubicBezTo>
                  <a:cubicBezTo>
                    <a:pt x="123" y="1063"/>
                    <a:pt x="142" y="1055"/>
                    <a:pt x="156" y="1036"/>
                  </a:cubicBezTo>
                  <a:cubicBezTo>
                    <a:pt x="470" y="631"/>
                    <a:pt x="898" y="338"/>
                    <a:pt x="1392" y="204"/>
                  </a:cubicBezTo>
                  <a:cubicBezTo>
                    <a:pt x="1568" y="161"/>
                    <a:pt x="1747" y="139"/>
                    <a:pt x="1925" y="139"/>
                  </a:cubicBezTo>
                  <a:cubicBezTo>
                    <a:pt x="2259" y="139"/>
                    <a:pt x="2591" y="214"/>
                    <a:pt x="2899" y="361"/>
                  </a:cubicBezTo>
                  <a:cubicBezTo>
                    <a:pt x="3157" y="485"/>
                    <a:pt x="3393" y="665"/>
                    <a:pt x="3596" y="878"/>
                  </a:cubicBezTo>
                  <a:cubicBezTo>
                    <a:pt x="3612" y="895"/>
                    <a:pt x="3630" y="902"/>
                    <a:pt x="3647" y="902"/>
                  </a:cubicBezTo>
                  <a:cubicBezTo>
                    <a:pt x="3699" y="902"/>
                    <a:pt x="3739" y="836"/>
                    <a:pt x="3697" y="777"/>
                  </a:cubicBezTo>
                  <a:cubicBezTo>
                    <a:pt x="3315" y="361"/>
                    <a:pt x="2809" y="102"/>
                    <a:pt x="2258" y="24"/>
                  </a:cubicBezTo>
                  <a:cubicBezTo>
                    <a:pt x="2149" y="8"/>
                    <a:pt x="2040" y="0"/>
                    <a:pt x="19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016032" y="2035312"/>
              <a:ext cx="269904" cy="151787"/>
            </a:xfrm>
            <a:custGeom>
              <a:avLst/>
              <a:gdLst/>
              <a:ahLst/>
              <a:cxnLst/>
              <a:rect l="l" t="t" r="r" b="b"/>
              <a:pathLst>
                <a:path w="2285" h="1285" extrusionOk="0">
                  <a:moveTo>
                    <a:pt x="670" y="0"/>
                  </a:moveTo>
                  <a:cubicBezTo>
                    <a:pt x="456" y="0"/>
                    <a:pt x="245" y="55"/>
                    <a:pt x="56" y="187"/>
                  </a:cubicBezTo>
                  <a:cubicBezTo>
                    <a:pt x="1" y="223"/>
                    <a:pt x="36" y="313"/>
                    <a:pt x="94" y="313"/>
                  </a:cubicBezTo>
                  <a:cubicBezTo>
                    <a:pt x="107" y="313"/>
                    <a:pt x="121" y="309"/>
                    <a:pt x="135" y="299"/>
                  </a:cubicBezTo>
                  <a:cubicBezTo>
                    <a:pt x="302" y="187"/>
                    <a:pt x="490" y="140"/>
                    <a:pt x="680" y="140"/>
                  </a:cubicBezTo>
                  <a:cubicBezTo>
                    <a:pt x="911" y="140"/>
                    <a:pt x="1146" y="210"/>
                    <a:pt x="1349" y="321"/>
                  </a:cubicBezTo>
                  <a:cubicBezTo>
                    <a:pt x="1720" y="513"/>
                    <a:pt x="2057" y="794"/>
                    <a:pt x="2136" y="1232"/>
                  </a:cubicBezTo>
                  <a:cubicBezTo>
                    <a:pt x="2145" y="1269"/>
                    <a:pt x="2173" y="1285"/>
                    <a:pt x="2202" y="1285"/>
                  </a:cubicBezTo>
                  <a:cubicBezTo>
                    <a:pt x="2243" y="1285"/>
                    <a:pt x="2284" y="1251"/>
                    <a:pt x="2271" y="1198"/>
                  </a:cubicBezTo>
                  <a:cubicBezTo>
                    <a:pt x="2181" y="715"/>
                    <a:pt x="1821" y="389"/>
                    <a:pt x="1394" y="187"/>
                  </a:cubicBezTo>
                  <a:cubicBezTo>
                    <a:pt x="1166" y="73"/>
                    <a:pt x="916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7181271" y="2221354"/>
              <a:ext cx="362038" cy="150724"/>
            </a:xfrm>
            <a:custGeom>
              <a:avLst/>
              <a:gdLst/>
              <a:ahLst/>
              <a:cxnLst/>
              <a:rect l="l" t="t" r="r" b="b"/>
              <a:pathLst>
                <a:path w="3065" h="1276" extrusionOk="0">
                  <a:moveTo>
                    <a:pt x="104" y="0"/>
                  </a:moveTo>
                  <a:cubicBezTo>
                    <a:pt x="51" y="0"/>
                    <a:pt x="1" y="48"/>
                    <a:pt x="41" y="96"/>
                  </a:cubicBezTo>
                  <a:cubicBezTo>
                    <a:pt x="355" y="489"/>
                    <a:pt x="783" y="770"/>
                    <a:pt x="1255" y="927"/>
                  </a:cubicBezTo>
                  <a:cubicBezTo>
                    <a:pt x="1806" y="1130"/>
                    <a:pt x="2390" y="1242"/>
                    <a:pt x="2975" y="1276"/>
                  </a:cubicBezTo>
                  <a:cubicBezTo>
                    <a:pt x="3065" y="1276"/>
                    <a:pt x="3065" y="1141"/>
                    <a:pt x="2975" y="1130"/>
                  </a:cubicBezTo>
                  <a:cubicBezTo>
                    <a:pt x="2424" y="1107"/>
                    <a:pt x="1873" y="995"/>
                    <a:pt x="1345" y="804"/>
                  </a:cubicBezTo>
                  <a:cubicBezTo>
                    <a:pt x="884" y="669"/>
                    <a:pt x="468" y="399"/>
                    <a:pt x="164" y="28"/>
                  </a:cubicBezTo>
                  <a:cubicBezTo>
                    <a:pt x="148" y="8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7688010" y="2281123"/>
              <a:ext cx="183086" cy="93671"/>
            </a:xfrm>
            <a:custGeom>
              <a:avLst/>
              <a:gdLst/>
              <a:ahLst/>
              <a:cxnLst/>
              <a:rect l="l" t="t" r="r" b="b"/>
              <a:pathLst>
                <a:path w="1550" h="793" extrusionOk="0">
                  <a:moveTo>
                    <a:pt x="1444" y="0"/>
                  </a:moveTo>
                  <a:cubicBezTo>
                    <a:pt x="1430" y="0"/>
                    <a:pt x="1417" y="5"/>
                    <a:pt x="1406" y="17"/>
                  </a:cubicBezTo>
                  <a:cubicBezTo>
                    <a:pt x="1035" y="365"/>
                    <a:pt x="585" y="590"/>
                    <a:pt x="90" y="658"/>
                  </a:cubicBezTo>
                  <a:cubicBezTo>
                    <a:pt x="0" y="669"/>
                    <a:pt x="34" y="792"/>
                    <a:pt x="124" y="792"/>
                  </a:cubicBezTo>
                  <a:cubicBezTo>
                    <a:pt x="641" y="725"/>
                    <a:pt x="1124" y="489"/>
                    <a:pt x="1495" y="129"/>
                  </a:cubicBezTo>
                  <a:cubicBezTo>
                    <a:pt x="1549" y="75"/>
                    <a:pt x="1496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020036" y="1933491"/>
              <a:ext cx="132885" cy="109972"/>
            </a:xfrm>
            <a:custGeom>
              <a:avLst/>
              <a:gdLst/>
              <a:ahLst/>
              <a:cxnLst/>
              <a:rect l="l" t="t" r="r" b="b"/>
              <a:pathLst>
                <a:path w="1125" h="931" extrusionOk="0">
                  <a:moveTo>
                    <a:pt x="105" y="0"/>
                  </a:moveTo>
                  <a:cubicBezTo>
                    <a:pt x="75" y="0"/>
                    <a:pt x="43" y="20"/>
                    <a:pt x="34" y="48"/>
                  </a:cubicBezTo>
                  <a:cubicBezTo>
                    <a:pt x="0" y="329"/>
                    <a:pt x="23" y="655"/>
                    <a:pt x="270" y="835"/>
                  </a:cubicBezTo>
                  <a:cubicBezTo>
                    <a:pt x="353" y="890"/>
                    <a:pt x="452" y="931"/>
                    <a:pt x="553" y="931"/>
                  </a:cubicBezTo>
                  <a:cubicBezTo>
                    <a:pt x="575" y="931"/>
                    <a:pt x="597" y="929"/>
                    <a:pt x="619" y="925"/>
                  </a:cubicBezTo>
                  <a:cubicBezTo>
                    <a:pt x="754" y="914"/>
                    <a:pt x="877" y="824"/>
                    <a:pt x="945" y="711"/>
                  </a:cubicBezTo>
                  <a:cubicBezTo>
                    <a:pt x="1035" y="554"/>
                    <a:pt x="1091" y="374"/>
                    <a:pt x="1113" y="194"/>
                  </a:cubicBezTo>
                  <a:cubicBezTo>
                    <a:pt x="1125" y="160"/>
                    <a:pt x="1102" y="127"/>
                    <a:pt x="1068" y="115"/>
                  </a:cubicBezTo>
                  <a:cubicBezTo>
                    <a:pt x="1062" y="113"/>
                    <a:pt x="1056" y="112"/>
                    <a:pt x="1050" y="112"/>
                  </a:cubicBezTo>
                  <a:cubicBezTo>
                    <a:pt x="1020" y="112"/>
                    <a:pt x="988" y="133"/>
                    <a:pt x="978" y="160"/>
                  </a:cubicBezTo>
                  <a:cubicBezTo>
                    <a:pt x="956" y="340"/>
                    <a:pt x="900" y="498"/>
                    <a:pt x="821" y="655"/>
                  </a:cubicBezTo>
                  <a:cubicBezTo>
                    <a:pt x="767" y="746"/>
                    <a:pt x="676" y="800"/>
                    <a:pt x="578" y="800"/>
                  </a:cubicBezTo>
                  <a:cubicBezTo>
                    <a:pt x="554" y="800"/>
                    <a:pt x="530" y="797"/>
                    <a:pt x="506" y="790"/>
                  </a:cubicBezTo>
                  <a:cubicBezTo>
                    <a:pt x="191" y="723"/>
                    <a:pt x="135" y="374"/>
                    <a:pt x="169" y="93"/>
                  </a:cubicBezTo>
                  <a:cubicBezTo>
                    <a:pt x="180" y="48"/>
                    <a:pt x="158" y="14"/>
                    <a:pt x="124" y="3"/>
                  </a:cubicBezTo>
                  <a:cubicBezTo>
                    <a:pt x="118" y="1"/>
                    <a:pt x="112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059843" y="1817850"/>
              <a:ext cx="30711" cy="47131"/>
            </a:xfrm>
            <a:custGeom>
              <a:avLst/>
              <a:gdLst/>
              <a:ahLst/>
              <a:cxnLst/>
              <a:rect l="l" t="t" r="r" b="b"/>
              <a:pathLst>
                <a:path w="260" h="399" extrusionOk="0">
                  <a:moveTo>
                    <a:pt x="177" y="1"/>
                  </a:moveTo>
                  <a:cubicBezTo>
                    <a:pt x="170" y="1"/>
                    <a:pt x="164" y="2"/>
                    <a:pt x="158" y="4"/>
                  </a:cubicBezTo>
                  <a:cubicBezTo>
                    <a:pt x="147" y="15"/>
                    <a:pt x="135" y="15"/>
                    <a:pt x="113" y="26"/>
                  </a:cubicBezTo>
                  <a:cubicBezTo>
                    <a:pt x="107" y="24"/>
                    <a:pt x="101" y="24"/>
                    <a:pt x="96" y="24"/>
                  </a:cubicBezTo>
                  <a:cubicBezTo>
                    <a:pt x="68" y="24"/>
                    <a:pt x="44" y="45"/>
                    <a:pt x="34" y="83"/>
                  </a:cubicBezTo>
                  <a:cubicBezTo>
                    <a:pt x="23" y="128"/>
                    <a:pt x="12" y="173"/>
                    <a:pt x="12" y="218"/>
                  </a:cubicBezTo>
                  <a:cubicBezTo>
                    <a:pt x="1" y="274"/>
                    <a:pt x="12" y="330"/>
                    <a:pt x="45" y="375"/>
                  </a:cubicBezTo>
                  <a:cubicBezTo>
                    <a:pt x="66" y="391"/>
                    <a:pt x="92" y="399"/>
                    <a:pt x="117" y="399"/>
                  </a:cubicBezTo>
                  <a:cubicBezTo>
                    <a:pt x="146" y="399"/>
                    <a:pt x="174" y="388"/>
                    <a:pt x="192" y="364"/>
                  </a:cubicBezTo>
                  <a:cubicBezTo>
                    <a:pt x="225" y="319"/>
                    <a:pt x="248" y="274"/>
                    <a:pt x="248" y="229"/>
                  </a:cubicBezTo>
                  <a:cubicBezTo>
                    <a:pt x="259" y="173"/>
                    <a:pt x="259" y="116"/>
                    <a:pt x="248" y="49"/>
                  </a:cubicBezTo>
                  <a:cubicBezTo>
                    <a:pt x="239" y="21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114297" y="1827890"/>
              <a:ext cx="34609" cy="43705"/>
            </a:xfrm>
            <a:custGeom>
              <a:avLst/>
              <a:gdLst/>
              <a:ahLst/>
              <a:cxnLst/>
              <a:rect l="l" t="t" r="r" b="b"/>
              <a:pathLst>
                <a:path w="293" h="370" extrusionOk="0">
                  <a:moveTo>
                    <a:pt x="141" y="0"/>
                  </a:moveTo>
                  <a:cubicBezTo>
                    <a:pt x="133" y="0"/>
                    <a:pt x="124" y="3"/>
                    <a:pt x="113" y="9"/>
                  </a:cubicBezTo>
                  <a:cubicBezTo>
                    <a:pt x="90" y="9"/>
                    <a:pt x="79" y="20"/>
                    <a:pt x="68" y="31"/>
                  </a:cubicBezTo>
                  <a:cubicBezTo>
                    <a:pt x="12" y="121"/>
                    <a:pt x="0" y="234"/>
                    <a:pt x="57" y="335"/>
                  </a:cubicBezTo>
                  <a:cubicBezTo>
                    <a:pt x="64" y="357"/>
                    <a:pt x="85" y="369"/>
                    <a:pt x="109" y="369"/>
                  </a:cubicBezTo>
                  <a:cubicBezTo>
                    <a:pt x="121" y="369"/>
                    <a:pt x="135" y="365"/>
                    <a:pt x="147" y="357"/>
                  </a:cubicBezTo>
                  <a:cubicBezTo>
                    <a:pt x="248" y="301"/>
                    <a:pt x="293" y="177"/>
                    <a:pt x="259" y="65"/>
                  </a:cubicBezTo>
                  <a:cubicBezTo>
                    <a:pt x="248" y="43"/>
                    <a:pt x="225" y="20"/>
                    <a:pt x="203" y="9"/>
                  </a:cubicBezTo>
                  <a:lnTo>
                    <a:pt x="169" y="9"/>
                  </a:lnTo>
                  <a:cubicBezTo>
                    <a:pt x="158" y="3"/>
                    <a:pt x="149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flipH="1">
            <a:off x="-1082625" y="4497688"/>
            <a:ext cx="2533396" cy="1146012"/>
            <a:chOff x="5935450" y="921661"/>
            <a:chExt cx="739786" cy="334641"/>
          </a:xfrm>
        </p:grpSpPr>
        <p:sp>
          <p:nvSpPr>
            <p:cNvPr id="116" name="Google Shape;116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7537094" y="-720967"/>
            <a:ext cx="3150894" cy="3180433"/>
            <a:chOff x="-4257137" y="276283"/>
            <a:chExt cx="3150894" cy="3180433"/>
          </a:xfrm>
        </p:grpSpPr>
        <p:grpSp>
          <p:nvGrpSpPr>
            <p:cNvPr id="123" name="Google Shape;123;p4"/>
            <p:cNvGrpSpPr/>
            <p:nvPr/>
          </p:nvGrpSpPr>
          <p:grpSpPr>
            <a:xfrm>
              <a:off x="-4257137" y="276283"/>
              <a:ext cx="3150894" cy="3180433"/>
              <a:chOff x="-4257137" y="276283"/>
              <a:chExt cx="3150894" cy="3180433"/>
            </a:xfrm>
          </p:grpSpPr>
          <p:sp>
            <p:nvSpPr>
              <p:cNvPr id="124" name="Google Shape;124;p4"/>
              <p:cNvSpPr/>
              <p:nvPr/>
            </p:nvSpPr>
            <p:spPr>
              <a:xfrm>
                <a:off x="-4257137" y="276283"/>
                <a:ext cx="3150894" cy="1914683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11799" extrusionOk="0">
                    <a:moveTo>
                      <a:pt x="13647" y="1"/>
                    </a:moveTo>
                    <a:cubicBezTo>
                      <a:pt x="12173" y="1"/>
                      <a:pt x="11344" y="1479"/>
                      <a:pt x="11344" y="1479"/>
                    </a:cubicBezTo>
                    <a:cubicBezTo>
                      <a:pt x="11344" y="1479"/>
                      <a:pt x="10880" y="106"/>
                      <a:pt x="9424" y="106"/>
                    </a:cubicBezTo>
                    <a:cubicBezTo>
                      <a:pt x="9344" y="106"/>
                      <a:pt x="9261" y="110"/>
                      <a:pt x="9175" y="119"/>
                    </a:cubicBezTo>
                    <a:cubicBezTo>
                      <a:pt x="7511" y="288"/>
                      <a:pt x="7117" y="1873"/>
                      <a:pt x="7117" y="1873"/>
                    </a:cubicBezTo>
                    <a:cubicBezTo>
                      <a:pt x="7117" y="1873"/>
                      <a:pt x="6425" y="646"/>
                      <a:pt x="5205" y="646"/>
                    </a:cubicBezTo>
                    <a:cubicBezTo>
                      <a:pt x="4967" y="646"/>
                      <a:pt x="4708" y="693"/>
                      <a:pt x="4430" y="805"/>
                    </a:cubicBezTo>
                    <a:cubicBezTo>
                      <a:pt x="2733" y="1479"/>
                      <a:pt x="3047" y="3481"/>
                      <a:pt x="3047" y="3481"/>
                    </a:cubicBezTo>
                    <a:cubicBezTo>
                      <a:pt x="3047" y="3481"/>
                      <a:pt x="2620" y="3334"/>
                      <a:pt x="2123" y="3334"/>
                    </a:cubicBezTo>
                    <a:cubicBezTo>
                      <a:pt x="1616" y="3334"/>
                      <a:pt x="1038" y="3486"/>
                      <a:pt x="765" y="4099"/>
                    </a:cubicBezTo>
                    <a:cubicBezTo>
                      <a:pt x="439" y="4796"/>
                      <a:pt x="619" y="5605"/>
                      <a:pt x="1181" y="6111"/>
                    </a:cubicBezTo>
                    <a:cubicBezTo>
                      <a:pt x="1" y="7157"/>
                      <a:pt x="394" y="8450"/>
                      <a:pt x="1012" y="9079"/>
                    </a:cubicBezTo>
                    <a:cubicBezTo>
                      <a:pt x="1238" y="9305"/>
                      <a:pt x="1576" y="9376"/>
                      <a:pt x="1916" y="9376"/>
                    </a:cubicBezTo>
                    <a:cubicBezTo>
                      <a:pt x="2508" y="9376"/>
                      <a:pt x="3104" y="9158"/>
                      <a:pt x="3104" y="9158"/>
                    </a:cubicBezTo>
                    <a:cubicBezTo>
                      <a:pt x="3104" y="9158"/>
                      <a:pt x="3362" y="11249"/>
                      <a:pt x="4970" y="11508"/>
                    </a:cubicBezTo>
                    <a:cubicBezTo>
                      <a:pt x="5069" y="11523"/>
                      <a:pt x="5164" y="11530"/>
                      <a:pt x="5257" y="11530"/>
                    </a:cubicBezTo>
                    <a:cubicBezTo>
                      <a:pt x="6669" y="11530"/>
                      <a:pt x="7342" y="9866"/>
                      <a:pt x="7342" y="9866"/>
                    </a:cubicBezTo>
                    <a:cubicBezTo>
                      <a:pt x="7342" y="9866"/>
                      <a:pt x="7733" y="11389"/>
                      <a:pt x="9018" y="11389"/>
                    </a:cubicBezTo>
                    <a:cubicBezTo>
                      <a:pt x="9058" y="11389"/>
                      <a:pt x="9099" y="11387"/>
                      <a:pt x="9141" y="11384"/>
                    </a:cubicBezTo>
                    <a:cubicBezTo>
                      <a:pt x="10524" y="11272"/>
                      <a:pt x="10895" y="10260"/>
                      <a:pt x="10895" y="10260"/>
                    </a:cubicBezTo>
                    <a:cubicBezTo>
                      <a:pt x="10895" y="10260"/>
                      <a:pt x="11586" y="11798"/>
                      <a:pt x="12939" y="11798"/>
                    </a:cubicBezTo>
                    <a:cubicBezTo>
                      <a:pt x="13129" y="11798"/>
                      <a:pt x="13332" y="11768"/>
                      <a:pt x="13548" y="11699"/>
                    </a:cubicBezTo>
                    <a:cubicBezTo>
                      <a:pt x="15302" y="11137"/>
                      <a:pt x="15133" y="9046"/>
                      <a:pt x="15133" y="9046"/>
                    </a:cubicBezTo>
                    <a:lnTo>
                      <a:pt x="15133" y="9046"/>
                    </a:lnTo>
                    <a:cubicBezTo>
                      <a:pt x="15133" y="9046"/>
                      <a:pt x="15940" y="9401"/>
                      <a:pt x="16723" y="9401"/>
                    </a:cubicBezTo>
                    <a:cubicBezTo>
                      <a:pt x="17284" y="9401"/>
                      <a:pt x="17833" y="9219"/>
                      <a:pt x="18067" y="8596"/>
                    </a:cubicBezTo>
                    <a:cubicBezTo>
                      <a:pt x="18405" y="7741"/>
                      <a:pt x="18169" y="6763"/>
                      <a:pt x="17471" y="6168"/>
                    </a:cubicBezTo>
                    <a:cubicBezTo>
                      <a:pt x="17471" y="6168"/>
                      <a:pt x="19416" y="4830"/>
                      <a:pt x="18596" y="3458"/>
                    </a:cubicBezTo>
                    <a:cubicBezTo>
                      <a:pt x="18186" y="2758"/>
                      <a:pt x="17462" y="2585"/>
                      <a:pt x="16847" y="2585"/>
                    </a:cubicBezTo>
                    <a:cubicBezTo>
                      <a:pt x="16248" y="2585"/>
                      <a:pt x="15751" y="2750"/>
                      <a:pt x="15751" y="2750"/>
                    </a:cubicBezTo>
                    <a:cubicBezTo>
                      <a:pt x="15751" y="2750"/>
                      <a:pt x="16055" y="524"/>
                      <a:pt x="14222" y="74"/>
                    </a:cubicBezTo>
                    <a:cubicBezTo>
                      <a:pt x="14021" y="23"/>
                      <a:pt x="13829" y="1"/>
                      <a:pt x="1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-3301174" y="2289633"/>
                <a:ext cx="166170" cy="2599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602" extrusionOk="0">
                    <a:moveTo>
                      <a:pt x="608" y="0"/>
                    </a:moveTo>
                    <a:cubicBezTo>
                      <a:pt x="608" y="0"/>
                      <a:pt x="1" y="697"/>
                      <a:pt x="237" y="1270"/>
                    </a:cubicBezTo>
                    <a:cubicBezTo>
                      <a:pt x="332" y="1502"/>
                      <a:pt x="473" y="1602"/>
                      <a:pt x="609" y="1602"/>
                    </a:cubicBezTo>
                    <a:cubicBezTo>
                      <a:pt x="808" y="1602"/>
                      <a:pt x="995" y="1385"/>
                      <a:pt x="1001" y="1057"/>
                    </a:cubicBezTo>
                    <a:cubicBezTo>
                      <a:pt x="1024" y="506"/>
                      <a:pt x="608" y="0"/>
                      <a:pt x="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-2627893" y="2386187"/>
                <a:ext cx="167955" cy="25996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02" extrusionOk="0">
                    <a:moveTo>
                      <a:pt x="619" y="1"/>
                    </a:moveTo>
                    <a:cubicBezTo>
                      <a:pt x="619" y="1"/>
                      <a:pt x="0" y="698"/>
                      <a:pt x="236" y="1271"/>
                    </a:cubicBezTo>
                    <a:cubicBezTo>
                      <a:pt x="336" y="1502"/>
                      <a:pt x="477" y="1602"/>
                      <a:pt x="612" y="1602"/>
                    </a:cubicBezTo>
                    <a:cubicBezTo>
                      <a:pt x="813" y="1602"/>
                      <a:pt x="999" y="1382"/>
                      <a:pt x="1012" y="1046"/>
                    </a:cubicBezTo>
                    <a:cubicBezTo>
                      <a:pt x="1035" y="496"/>
                      <a:pt x="619" y="1"/>
                      <a:pt x="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-1982037" y="2203789"/>
                <a:ext cx="166170" cy="258342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-2219284" y="2796743"/>
                <a:ext cx="166170" cy="2599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602" extrusionOk="0">
                    <a:moveTo>
                      <a:pt x="608" y="0"/>
                    </a:moveTo>
                    <a:cubicBezTo>
                      <a:pt x="608" y="0"/>
                      <a:pt x="1" y="698"/>
                      <a:pt x="237" y="1271"/>
                    </a:cubicBezTo>
                    <a:cubicBezTo>
                      <a:pt x="332" y="1502"/>
                      <a:pt x="470" y="1601"/>
                      <a:pt x="604" y="1601"/>
                    </a:cubicBezTo>
                    <a:cubicBezTo>
                      <a:pt x="802" y="1601"/>
                      <a:pt x="988" y="1382"/>
                      <a:pt x="1001" y="1046"/>
                    </a:cubicBezTo>
                    <a:cubicBezTo>
                      <a:pt x="1024" y="495"/>
                      <a:pt x="608" y="0"/>
                      <a:pt x="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-2963641" y="2822221"/>
                <a:ext cx="166170" cy="2599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602" extrusionOk="0">
                    <a:moveTo>
                      <a:pt x="608" y="1"/>
                    </a:moveTo>
                    <a:cubicBezTo>
                      <a:pt x="608" y="1"/>
                      <a:pt x="1" y="698"/>
                      <a:pt x="237" y="1271"/>
                    </a:cubicBezTo>
                    <a:cubicBezTo>
                      <a:pt x="332" y="1502"/>
                      <a:pt x="472" y="1602"/>
                      <a:pt x="607" y="1602"/>
                    </a:cubicBezTo>
                    <a:cubicBezTo>
                      <a:pt x="807" y="1602"/>
                      <a:pt x="994" y="1382"/>
                      <a:pt x="1001" y="1046"/>
                    </a:cubicBezTo>
                    <a:cubicBezTo>
                      <a:pt x="1024" y="496"/>
                      <a:pt x="608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-2611503" y="3198050"/>
                <a:ext cx="167955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594" extrusionOk="0">
                    <a:moveTo>
                      <a:pt x="619" y="1"/>
                    </a:moveTo>
                    <a:cubicBezTo>
                      <a:pt x="619" y="1"/>
                      <a:pt x="0" y="698"/>
                      <a:pt x="236" y="1271"/>
                    </a:cubicBezTo>
                    <a:cubicBezTo>
                      <a:pt x="331" y="1496"/>
                      <a:pt x="471" y="1594"/>
                      <a:pt x="606" y="1594"/>
                    </a:cubicBezTo>
                    <a:cubicBezTo>
                      <a:pt x="808" y="1594"/>
                      <a:pt x="999" y="1376"/>
                      <a:pt x="1012" y="1046"/>
                    </a:cubicBezTo>
                    <a:cubicBezTo>
                      <a:pt x="1035" y="495"/>
                      <a:pt x="619" y="1"/>
                      <a:pt x="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-2814023" y="1304459"/>
                <a:ext cx="197164" cy="13971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861" extrusionOk="0">
                    <a:moveTo>
                      <a:pt x="89" y="0"/>
                    </a:moveTo>
                    <a:cubicBezTo>
                      <a:pt x="54" y="0"/>
                      <a:pt x="17" y="23"/>
                      <a:pt x="12" y="68"/>
                    </a:cubicBezTo>
                    <a:cubicBezTo>
                      <a:pt x="0" y="326"/>
                      <a:pt x="124" y="585"/>
                      <a:pt x="349" y="742"/>
                    </a:cubicBezTo>
                    <a:cubicBezTo>
                      <a:pt x="442" y="817"/>
                      <a:pt x="558" y="860"/>
                      <a:pt x="679" y="860"/>
                    </a:cubicBezTo>
                    <a:cubicBezTo>
                      <a:pt x="704" y="860"/>
                      <a:pt x="729" y="858"/>
                      <a:pt x="754" y="855"/>
                    </a:cubicBezTo>
                    <a:cubicBezTo>
                      <a:pt x="900" y="821"/>
                      <a:pt x="1012" y="731"/>
                      <a:pt x="1080" y="596"/>
                    </a:cubicBezTo>
                    <a:cubicBezTo>
                      <a:pt x="1170" y="427"/>
                      <a:pt x="1215" y="248"/>
                      <a:pt x="1203" y="68"/>
                    </a:cubicBezTo>
                    <a:cubicBezTo>
                      <a:pt x="1203" y="23"/>
                      <a:pt x="1170" y="0"/>
                      <a:pt x="1136" y="0"/>
                    </a:cubicBezTo>
                    <a:cubicBezTo>
                      <a:pt x="1102" y="0"/>
                      <a:pt x="1069" y="23"/>
                      <a:pt x="1069" y="68"/>
                    </a:cubicBezTo>
                    <a:cubicBezTo>
                      <a:pt x="1080" y="236"/>
                      <a:pt x="1035" y="416"/>
                      <a:pt x="945" y="562"/>
                    </a:cubicBezTo>
                    <a:cubicBezTo>
                      <a:pt x="911" y="619"/>
                      <a:pt x="866" y="675"/>
                      <a:pt x="810" y="708"/>
                    </a:cubicBezTo>
                    <a:cubicBezTo>
                      <a:pt x="771" y="720"/>
                      <a:pt x="728" y="725"/>
                      <a:pt x="686" y="725"/>
                    </a:cubicBezTo>
                    <a:cubicBezTo>
                      <a:pt x="644" y="725"/>
                      <a:pt x="602" y="720"/>
                      <a:pt x="563" y="708"/>
                    </a:cubicBezTo>
                    <a:cubicBezTo>
                      <a:pt x="304" y="596"/>
                      <a:pt x="135" y="337"/>
                      <a:pt x="158" y="68"/>
                    </a:cubicBezTo>
                    <a:cubicBezTo>
                      <a:pt x="158" y="23"/>
                      <a:pt x="124" y="0"/>
                      <a:pt x="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-2797633" y="1116545"/>
                <a:ext cx="51279" cy="7334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52" extrusionOk="0">
                    <a:moveTo>
                      <a:pt x="214" y="0"/>
                    </a:moveTo>
                    <a:cubicBezTo>
                      <a:pt x="169" y="0"/>
                      <a:pt x="124" y="23"/>
                      <a:pt x="102" y="56"/>
                    </a:cubicBezTo>
                    <a:cubicBezTo>
                      <a:pt x="91" y="68"/>
                      <a:pt x="91" y="79"/>
                      <a:pt x="91" y="90"/>
                    </a:cubicBezTo>
                    <a:cubicBezTo>
                      <a:pt x="79" y="90"/>
                      <a:pt x="68" y="101"/>
                      <a:pt x="68" y="113"/>
                    </a:cubicBezTo>
                    <a:cubicBezTo>
                      <a:pt x="12" y="180"/>
                      <a:pt x="1" y="281"/>
                      <a:pt x="34" y="360"/>
                    </a:cubicBezTo>
                    <a:cubicBezTo>
                      <a:pt x="59" y="418"/>
                      <a:pt x="115" y="452"/>
                      <a:pt x="174" y="452"/>
                    </a:cubicBezTo>
                    <a:cubicBezTo>
                      <a:pt x="195" y="452"/>
                      <a:pt x="216" y="447"/>
                      <a:pt x="237" y="439"/>
                    </a:cubicBezTo>
                    <a:cubicBezTo>
                      <a:pt x="315" y="394"/>
                      <a:pt x="315" y="304"/>
                      <a:pt x="315" y="225"/>
                    </a:cubicBezTo>
                    <a:lnTo>
                      <a:pt x="315" y="113"/>
                    </a:lnTo>
                    <a:cubicBezTo>
                      <a:pt x="315" y="56"/>
                      <a:pt x="270" y="0"/>
                      <a:pt x="214" y="0"/>
                    </a:cubicBezTo>
                    <a:close/>
                  </a:path>
                </a:pathLst>
              </a:custGeom>
              <a:solidFill>
                <a:srgbClr val="457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-2770209" y="1169446"/>
                <a:ext cx="162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2771994" y="1167499"/>
                <a:ext cx="162" cy="1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2702702" y="1119466"/>
                <a:ext cx="43977" cy="6361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92" extrusionOk="0">
                    <a:moveTo>
                      <a:pt x="160" y="0"/>
                    </a:moveTo>
                    <a:cubicBezTo>
                      <a:pt x="152" y="0"/>
                      <a:pt x="144" y="2"/>
                      <a:pt x="135" y="5"/>
                    </a:cubicBezTo>
                    <a:cubicBezTo>
                      <a:pt x="124" y="5"/>
                      <a:pt x="113" y="5"/>
                      <a:pt x="101" y="16"/>
                    </a:cubicBezTo>
                    <a:cubicBezTo>
                      <a:pt x="101" y="27"/>
                      <a:pt x="90" y="38"/>
                      <a:pt x="90" y="50"/>
                    </a:cubicBezTo>
                    <a:cubicBezTo>
                      <a:pt x="79" y="50"/>
                      <a:pt x="79" y="61"/>
                      <a:pt x="79" y="72"/>
                    </a:cubicBezTo>
                    <a:cubicBezTo>
                      <a:pt x="12" y="151"/>
                      <a:pt x="0" y="263"/>
                      <a:pt x="68" y="353"/>
                    </a:cubicBezTo>
                    <a:cubicBezTo>
                      <a:pt x="89" y="380"/>
                      <a:pt x="118" y="391"/>
                      <a:pt x="147" y="391"/>
                    </a:cubicBezTo>
                    <a:cubicBezTo>
                      <a:pt x="180" y="391"/>
                      <a:pt x="213" y="377"/>
                      <a:pt x="236" y="353"/>
                    </a:cubicBezTo>
                    <a:cubicBezTo>
                      <a:pt x="259" y="308"/>
                      <a:pt x="270" y="252"/>
                      <a:pt x="270" y="196"/>
                    </a:cubicBezTo>
                    <a:cubicBezTo>
                      <a:pt x="259" y="140"/>
                      <a:pt x="248" y="83"/>
                      <a:pt x="214" y="27"/>
                    </a:cubicBezTo>
                    <a:cubicBezTo>
                      <a:pt x="197" y="11"/>
                      <a:pt x="18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3740777" y="512718"/>
                <a:ext cx="151565" cy="31594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947" extrusionOk="0">
                    <a:moveTo>
                      <a:pt x="842" y="1"/>
                    </a:moveTo>
                    <a:cubicBezTo>
                      <a:pt x="831" y="1"/>
                      <a:pt x="821" y="4"/>
                      <a:pt x="810" y="11"/>
                    </a:cubicBezTo>
                    <a:cubicBezTo>
                      <a:pt x="517" y="202"/>
                      <a:pt x="360" y="528"/>
                      <a:pt x="225" y="832"/>
                    </a:cubicBezTo>
                    <a:cubicBezTo>
                      <a:pt x="90" y="1180"/>
                      <a:pt x="0" y="1563"/>
                      <a:pt x="169" y="1911"/>
                    </a:cubicBezTo>
                    <a:cubicBezTo>
                      <a:pt x="180" y="1936"/>
                      <a:pt x="198" y="1946"/>
                      <a:pt x="217" y="1946"/>
                    </a:cubicBezTo>
                    <a:cubicBezTo>
                      <a:pt x="259" y="1946"/>
                      <a:pt x="304" y="1898"/>
                      <a:pt x="281" y="1844"/>
                    </a:cubicBezTo>
                    <a:cubicBezTo>
                      <a:pt x="124" y="1529"/>
                      <a:pt x="236" y="1169"/>
                      <a:pt x="360" y="854"/>
                    </a:cubicBezTo>
                    <a:cubicBezTo>
                      <a:pt x="484" y="585"/>
                      <a:pt x="619" y="292"/>
                      <a:pt x="877" y="135"/>
                    </a:cubicBezTo>
                    <a:cubicBezTo>
                      <a:pt x="934" y="88"/>
                      <a:pt x="895" y="1"/>
                      <a:pt x="8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-3490711" y="438883"/>
                <a:ext cx="189699" cy="4624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285" extrusionOk="0">
                    <a:moveTo>
                      <a:pt x="564" y="1"/>
                    </a:moveTo>
                    <a:cubicBezTo>
                      <a:pt x="394" y="1"/>
                      <a:pt x="223" y="43"/>
                      <a:pt x="67" y="129"/>
                    </a:cubicBezTo>
                    <a:cubicBezTo>
                      <a:pt x="0" y="158"/>
                      <a:pt x="39" y="251"/>
                      <a:pt x="100" y="251"/>
                    </a:cubicBezTo>
                    <a:cubicBezTo>
                      <a:pt x="111" y="251"/>
                      <a:pt x="123" y="248"/>
                      <a:pt x="134" y="241"/>
                    </a:cubicBezTo>
                    <a:cubicBezTo>
                      <a:pt x="266" y="168"/>
                      <a:pt x="411" y="131"/>
                      <a:pt x="557" y="131"/>
                    </a:cubicBezTo>
                    <a:cubicBezTo>
                      <a:pt x="724" y="131"/>
                      <a:pt x="890" y="179"/>
                      <a:pt x="1034" y="275"/>
                    </a:cubicBezTo>
                    <a:cubicBezTo>
                      <a:pt x="1046" y="282"/>
                      <a:pt x="1057" y="285"/>
                      <a:pt x="1068" y="285"/>
                    </a:cubicBezTo>
                    <a:cubicBezTo>
                      <a:pt x="1129" y="285"/>
                      <a:pt x="1168" y="190"/>
                      <a:pt x="1101" y="151"/>
                    </a:cubicBezTo>
                    <a:cubicBezTo>
                      <a:pt x="937" y="52"/>
                      <a:pt x="751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-4120339" y="912240"/>
                <a:ext cx="113106" cy="193432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192" extrusionOk="0">
                    <a:moveTo>
                      <a:pt x="600" y="1"/>
                    </a:moveTo>
                    <a:cubicBezTo>
                      <a:pt x="588" y="1"/>
                      <a:pt x="576" y="4"/>
                      <a:pt x="563" y="11"/>
                    </a:cubicBezTo>
                    <a:cubicBezTo>
                      <a:pt x="181" y="247"/>
                      <a:pt x="1" y="708"/>
                      <a:pt x="136" y="1147"/>
                    </a:cubicBezTo>
                    <a:cubicBezTo>
                      <a:pt x="145" y="1178"/>
                      <a:pt x="171" y="1192"/>
                      <a:pt x="198" y="1192"/>
                    </a:cubicBezTo>
                    <a:cubicBezTo>
                      <a:pt x="239" y="1192"/>
                      <a:pt x="280" y="1160"/>
                      <a:pt x="259" y="1113"/>
                    </a:cubicBezTo>
                    <a:cubicBezTo>
                      <a:pt x="147" y="742"/>
                      <a:pt x="304" y="337"/>
                      <a:pt x="630" y="124"/>
                    </a:cubicBezTo>
                    <a:cubicBezTo>
                      <a:pt x="696" y="86"/>
                      <a:pt x="660" y="1"/>
                      <a:pt x="6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3945731" y="861935"/>
                <a:ext cx="123654" cy="3456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13" extrusionOk="0">
                    <a:moveTo>
                      <a:pt x="385" y="1"/>
                    </a:moveTo>
                    <a:cubicBezTo>
                      <a:pt x="274" y="1"/>
                      <a:pt x="162" y="29"/>
                      <a:pt x="60" y="85"/>
                    </a:cubicBezTo>
                    <a:cubicBezTo>
                      <a:pt x="0" y="135"/>
                      <a:pt x="38" y="212"/>
                      <a:pt x="103" y="212"/>
                    </a:cubicBezTo>
                    <a:cubicBezTo>
                      <a:pt x="111" y="212"/>
                      <a:pt x="119" y="211"/>
                      <a:pt x="128" y="209"/>
                    </a:cubicBezTo>
                    <a:cubicBezTo>
                      <a:pt x="206" y="158"/>
                      <a:pt x="294" y="133"/>
                      <a:pt x="381" y="133"/>
                    </a:cubicBezTo>
                    <a:cubicBezTo>
                      <a:pt x="468" y="133"/>
                      <a:pt x="555" y="158"/>
                      <a:pt x="634" y="209"/>
                    </a:cubicBezTo>
                    <a:cubicBezTo>
                      <a:pt x="642" y="211"/>
                      <a:pt x="650" y="212"/>
                      <a:pt x="658" y="212"/>
                    </a:cubicBezTo>
                    <a:cubicBezTo>
                      <a:pt x="723" y="212"/>
                      <a:pt x="761" y="135"/>
                      <a:pt x="701" y="85"/>
                    </a:cubicBezTo>
                    <a:cubicBezTo>
                      <a:pt x="606" y="29"/>
                      <a:pt x="496" y="1"/>
                      <a:pt x="3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3059546" y="350443"/>
                <a:ext cx="205440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556" extrusionOk="0">
                    <a:moveTo>
                      <a:pt x="1165" y="1"/>
                    </a:moveTo>
                    <a:cubicBezTo>
                      <a:pt x="1155" y="1"/>
                      <a:pt x="1143" y="4"/>
                      <a:pt x="1131" y="11"/>
                    </a:cubicBezTo>
                    <a:cubicBezTo>
                      <a:pt x="637" y="370"/>
                      <a:pt x="131" y="831"/>
                      <a:pt x="7" y="1472"/>
                    </a:cubicBezTo>
                    <a:cubicBezTo>
                      <a:pt x="0" y="1520"/>
                      <a:pt x="48" y="1556"/>
                      <a:pt x="88" y="1556"/>
                    </a:cubicBezTo>
                    <a:cubicBezTo>
                      <a:pt x="114" y="1556"/>
                      <a:pt x="137" y="1541"/>
                      <a:pt x="142" y="1506"/>
                    </a:cubicBezTo>
                    <a:cubicBezTo>
                      <a:pt x="243" y="899"/>
                      <a:pt x="726" y="472"/>
                      <a:pt x="1199" y="134"/>
                    </a:cubicBezTo>
                    <a:cubicBezTo>
                      <a:pt x="1266" y="96"/>
                      <a:pt x="1227" y="1"/>
                      <a:pt x="11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2753332" y="335513"/>
                <a:ext cx="163898" cy="55823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344" extrusionOk="0">
                    <a:moveTo>
                      <a:pt x="301" y="0"/>
                    </a:moveTo>
                    <a:cubicBezTo>
                      <a:pt x="226" y="0"/>
                      <a:pt x="151" y="8"/>
                      <a:pt x="76" y="24"/>
                    </a:cubicBezTo>
                    <a:cubicBezTo>
                      <a:pt x="1" y="45"/>
                      <a:pt x="28" y="160"/>
                      <a:pt x="110" y="160"/>
                    </a:cubicBezTo>
                    <a:cubicBezTo>
                      <a:pt x="113" y="160"/>
                      <a:pt x="117" y="159"/>
                      <a:pt x="121" y="159"/>
                    </a:cubicBezTo>
                    <a:cubicBezTo>
                      <a:pt x="184" y="146"/>
                      <a:pt x="248" y="139"/>
                      <a:pt x="312" y="139"/>
                    </a:cubicBezTo>
                    <a:cubicBezTo>
                      <a:pt x="523" y="139"/>
                      <a:pt x="735" y="209"/>
                      <a:pt x="908" y="339"/>
                    </a:cubicBezTo>
                    <a:cubicBezTo>
                      <a:pt x="917" y="342"/>
                      <a:pt x="926" y="343"/>
                      <a:pt x="935" y="343"/>
                    </a:cubicBezTo>
                    <a:cubicBezTo>
                      <a:pt x="959" y="343"/>
                      <a:pt x="982" y="333"/>
                      <a:pt x="998" y="316"/>
                    </a:cubicBezTo>
                    <a:cubicBezTo>
                      <a:pt x="1009" y="283"/>
                      <a:pt x="998" y="238"/>
                      <a:pt x="976" y="226"/>
                    </a:cubicBezTo>
                    <a:cubicBezTo>
                      <a:pt x="778" y="81"/>
                      <a:pt x="542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-2321680" y="327400"/>
                <a:ext cx="375991" cy="18077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114" extrusionOk="0">
                    <a:moveTo>
                      <a:pt x="1981" y="1"/>
                    </a:moveTo>
                    <a:cubicBezTo>
                      <a:pt x="1902" y="1"/>
                      <a:pt x="1820" y="15"/>
                      <a:pt x="1745" y="29"/>
                    </a:cubicBezTo>
                    <a:cubicBezTo>
                      <a:pt x="1486" y="63"/>
                      <a:pt x="1239" y="119"/>
                      <a:pt x="1003" y="209"/>
                    </a:cubicBezTo>
                    <a:cubicBezTo>
                      <a:pt x="587" y="344"/>
                      <a:pt x="238" y="636"/>
                      <a:pt x="24" y="1018"/>
                    </a:cubicBezTo>
                    <a:cubicBezTo>
                      <a:pt x="1" y="1066"/>
                      <a:pt x="50" y="1114"/>
                      <a:pt x="97" y="1114"/>
                    </a:cubicBezTo>
                    <a:cubicBezTo>
                      <a:pt x="116" y="1114"/>
                      <a:pt x="135" y="1106"/>
                      <a:pt x="148" y="1086"/>
                    </a:cubicBezTo>
                    <a:cubicBezTo>
                      <a:pt x="328" y="737"/>
                      <a:pt x="643" y="479"/>
                      <a:pt x="1014" y="344"/>
                    </a:cubicBezTo>
                    <a:cubicBezTo>
                      <a:pt x="1205" y="276"/>
                      <a:pt x="1418" y="220"/>
                      <a:pt x="1621" y="175"/>
                    </a:cubicBezTo>
                    <a:cubicBezTo>
                      <a:pt x="1715" y="163"/>
                      <a:pt x="1840" y="129"/>
                      <a:pt x="1954" y="129"/>
                    </a:cubicBezTo>
                    <a:cubicBezTo>
                      <a:pt x="2045" y="129"/>
                      <a:pt x="2128" y="150"/>
                      <a:pt x="2183" y="220"/>
                    </a:cubicBezTo>
                    <a:cubicBezTo>
                      <a:pt x="2196" y="236"/>
                      <a:pt x="2211" y="242"/>
                      <a:pt x="2225" y="242"/>
                    </a:cubicBezTo>
                    <a:cubicBezTo>
                      <a:pt x="2273" y="242"/>
                      <a:pt x="2316" y="171"/>
                      <a:pt x="2273" y="119"/>
                    </a:cubicBezTo>
                    <a:cubicBezTo>
                      <a:pt x="2195" y="28"/>
                      <a:pt x="2090" y="1"/>
                      <a:pt x="19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-1859682" y="399612"/>
                <a:ext cx="91199" cy="11180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689" extrusionOk="0">
                    <a:moveTo>
                      <a:pt x="98" y="1"/>
                    </a:moveTo>
                    <a:cubicBezTo>
                      <a:pt x="38" y="1"/>
                      <a:pt x="1" y="86"/>
                      <a:pt x="67" y="124"/>
                    </a:cubicBezTo>
                    <a:cubicBezTo>
                      <a:pt x="247" y="236"/>
                      <a:pt x="382" y="427"/>
                      <a:pt x="415" y="641"/>
                    </a:cubicBezTo>
                    <a:cubicBezTo>
                      <a:pt x="425" y="669"/>
                      <a:pt x="449" y="689"/>
                      <a:pt x="476" y="689"/>
                    </a:cubicBezTo>
                    <a:cubicBezTo>
                      <a:pt x="482" y="689"/>
                      <a:pt x="488" y="688"/>
                      <a:pt x="494" y="686"/>
                    </a:cubicBezTo>
                    <a:cubicBezTo>
                      <a:pt x="539" y="686"/>
                      <a:pt x="561" y="641"/>
                      <a:pt x="550" y="607"/>
                    </a:cubicBezTo>
                    <a:cubicBezTo>
                      <a:pt x="494" y="360"/>
                      <a:pt x="348" y="146"/>
                      <a:pt x="134" y="11"/>
                    </a:cubicBezTo>
                    <a:cubicBezTo>
                      <a:pt x="121" y="4"/>
                      <a:pt x="109" y="1"/>
                      <a:pt x="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-1657487" y="744285"/>
                <a:ext cx="284468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360" extrusionOk="0">
                    <a:moveTo>
                      <a:pt x="884" y="1"/>
                    </a:moveTo>
                    <a:cubicBezTo>
                      <a:pt x="597" y="1"/>
                      <a:pt x="310" y="79"/>
                      <a:pt x="57" y="237"/>
                    </a:cubicBezTo>
                    <a:cubicBezTo>
                      <a:pt x="1" y="275"/>
                      <a:pt x="39" y="360"/>
                      <a:pt x="93" y="360"/>
                    </a:cubicBezTo>
                    <a:cubicBezTo>
                      <a:pt x="103" y="360"/>
                      <a:pt x="114" y="357"/>
                      <a:pt x="125" y="349"/>
                    </a:cubicBezTo>
                    <a:cubicBezTo>
                      <a:pt x="363" y="207"/>
                      <a:pt x="630" y="134"/>
                      <a:pt x="896" y="134"/>
                    </a:cubicBezTo>
                    <a:cubicBezTo>
                      <a:pt x="1156" y="134"/>
                      <a:pt x="1414" y="205"/>
                      <a:pt x="1643" y="349"/>
                    </a:cubicBezTo>
                    <a:cubicBezTo>
                      <a:pt x="1647" y="350"/>
                      <a:pt x="1651" y="350"/>
                      <a:pt x="1656" y="350"/>
                    </a:cubicBezTo>
                    <a:cubicBezTo>
                      <a:pt x="1716" y="350"/>
                      <a:pt x="1752" y="279"/>
                      <a:pt x="1710" y="237"/>
                    </a:cubicBezTo>
                    <a:cubicBezTo>
                      <a:pt x="1457" y="79"/>
                      <a:pt x="1170" y="1"/>
                      <a:pt x="8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-1458050" y="1347300"/>
                <a:ext cx="105479" cy="20041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235" extrusionOk="0">
                    <a:moveTo>
                      <a:pt x="101" y="1"/>
                    </a:moveTo>
                    <a:cubicBezTo>
                      <a:pt x="46" y="1"/>
                      <a:pt x="0" y="74"/>
                      <a:pt x="54" y="118"/>
                    </a:cubicBezTo>
                    <a:cubicBezTo>
                      <a:pt x="357" y="377"/>
                      <a:pt x="515" y="770"/>
                      <a:pt x="470" y="1175"/>
                    </a:cubicBezTo>
                    <a:cubicBezTo>
                      <a:pt x="464" y="1215"/>
                      <a:pt x="495" y="1234"/>
                      <a:pt x="529" y="1234"/>
                    </a:cubicBezTo>
                    <a:cubicBezTo>
                      <a:pt x="563" y="1234"/>
                      <a:pt x="599" y="1215"/>
                      <a:pt x="605" y="1175"/>
                    </a:cubicBezTo>
                    <a:cubicBezTo>
                      <a:pt x="650" y="737"/>
                      <a:pt x="481" y="310"/>
                      <a:pt x="144" y="17"/>
                    </a:cubicBezTo>
                    <a:cubicBezTo>
                      <a:pt x="130" y="6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-1505922" y="1660005"/>
                <a:ext cx="121382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748" h="443" extrusionOk="0">
                    <a:moveTo>
                      <a:pt x="661" y="1"/>
                    </a:moveTo>
                    <a:cubicBezTo>
                      <a:pt x="642" y="1"/>
                      <a:pt x="624" y="8"/>
                      <a:pt x="607" y="24"/>
                    </a:cubicBezTo>
                    <a:cubicBezTo>
                      <a:pt x="505" y="199"/>
                      <a:pt x="317" y="308"/>
                      <a:pt x="122" y="308"/>
                    </a:cubicBezTo>
                    <a:cubicBezTo>
                      <a:pt x="104" y="308"/>
                      <a:pt x="86" y="307"/>
                      <a:pt x="68" y="305"/>
                    </a:cubicBezTo>
                    <a:cubicBezTo>
                      <a:pt x="23" y="305"/>
                      <a:pt x="0" y="339"/>
                      <a:pt x="0" y="372"/>
                    </a:cubicBezTo>
                    <a:cubicBezTo>
                      <a:pt x="0" y="406"/>
                      <a:pt x="23" y="440"/>
                      <a:pt x="68" y="440"/>
                    </a:cubicBezTo>
                    <a:cubicBezTo>
                      <a:pt x="87" y="442"/>
                      <a:pt x="107" y="442"/>
                      <a:pt x="126" y="442"/>
                    </a:cubicBezTo>
                    <a:cubicBezTo>
                      <a:pt x="374" y="442"/>
                      <a:pt x="606" y="310"/>
                      <a:pt x="731" y="91"/>
                    </a:cubicBezTo>
                    <a:cubicBezTo>
                      <a:pt x="747" y="43"/>
                      <a:pt x="706" y="1"/>
                      <a:pt x="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-2016115" y="1749743"/>
                <a:ext cx="163735" cy="340291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097" extrusionOk="0">
                    <a:moveTo>
                      <a:pt x="815" y="0"/>
                    </a:moveTo>
                    <a:cubicBezTo>
                      <a:pt x="775" y="0"/>
                      <a:pt x="732" y="34"/>
                      <a:pt x="738" y="89"/>
                    </a:cubicBezTo>
                    <a:cubicBezTo>
                      <a:pt x="862" y="798"/>
                      <a:pt x="604" y="1517"/>
                      <a:pt x="53" y="1989"/>
                    </a:cubicBezTo>
                    <a:cubicBezTo>
                      <a:pt x="0" y="2033"/>
                      <a:pt x="50" y="2097"/>
                      <a:pt x="106" y="2097"/>
                    </a:cubicBezTo>
                    <a:cubicBezTo>
                      <a:pt x="122" y="2097"/>
                      <a:pt x="139" y="2092"/>
                      <a:pt x="154" y="2079"/>
                    </a:cubicBezTo>
                    <a:cubicBezTo>
                      <a:pt x="738" y="1585"/>
                      <a:pt x="1008" y="809"/>
                      <a:pt x="873" y="44"/>
                    </a:cubicBezTo>
                    <a:cubicBezTo>
                      <a:pt x="865" y="14"/>
                      <a:pt x="841" y="0"/>
                      <a:pt x="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-2251414" y="2107073"/>
                <a:ext cx="116189" cy="4787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295" extrusionOk="0">
                    <a:moveTo>
                      <a:pt x="98" y="1"/>
                    </a:moveTo>
                    <a:cubicBezTo>
                      <a:pt x="48" y="1"/>
                      <a:pt x="1" y="70"/>
                      <a:pt x="52" y="113"/>
                    </a:cubicBezTo>
                    <a:cubicBezTo>
                      <a:pt x="163" y="231"/>
                      <a:pt x="312" y="294"/>
                      <a:pt x="468" y="294"/>
                    </a:cubicBezTo>
                    <a:cubicBezTo>
                      <a:pt x="535" y="294"/>
                      <a:pt x="603" y="283"/>
                      <a:pt x="671" y="259"/>
                    </a:cubicBezTo>
                    <a:cubicBezTo>
                      <a:pt x="704" y="248"/>
                      <a:pt x="716" y="214"/>
                      <a:pt x="716" y="181"/>
                    </a:cubicBezTo>
                    <a:cubicBezTo>
                      <a:pt x="706" y="153"/>
                      <a:pt x="674" y="133"/>
                      <a:pt x="644" y="133"/>
                    </a:cubicBezTo>
                    <a:cubicBezTo>
                      <a:pt x="638" y="133"/>
                      <a:pt x="632" y="134"/>
                      <a:pt x="626" y="136"/>
                    </a:cubicBezTo>
                    <a:cubicBezTo>
                      <a:pt x="577" y="152"/>
                      <a:pt x="527" y="160"/>
                      <a:pt x="477" y="160"/>
                    </a:cubicBezTo>
                    <a:cubicBezTo>
                      <a:pt x="353" y="160"/>
                      <a:pt x="230" y="112"/>
                      <a:pt x="142" y="23"/>
                    </a:cubicBezTo>
                    <a:cubicBezTo>
                      <a:pt x="129" y="7"/>
                      <a:pt x="113" y="1"/>
                      <a:pt x="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-3027415" y="1822605"/>
                <a:ext cx="151240" cy="197002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214" extrusionOk="0">
                    <a:moveTo>
                      <a:pt x="63" y="0"/>
                    </a:moveTo>
                    <a:cubicBezTo>
                      <a:pt x="31" y="0"/>
                      <a:pt x="0" y="23"/>
                      <a:pt x="0" y="67"/>
                    </a:cubicBezTo>
                    <a:cubicBezTo>
                      <a:pt x="56" y="551"/>
                      <a:pt x="394" y="944"/>
                      <a:pt x="798" y="1203"/>
                    </a:cubicBezTo>
                    <a:cubicBezTo>
                      <a:pt x="811" y="1210"/>
                      <a:pt x="823" y="1213"/>
                      <a:pt x="835" y="1213"/>
                    </a:cubicBezTo>
                    <a:cubicBezTo>
                      <a:pt x="895" y="1213"/>
                      <a:pt x="932" y="1128"/>
                      <a:pt x="866" y="1091"/>
                    </a:cubicBezTo>
                    <a:cubicBezTo>
                      <a:pt x="506" y="866"/>
                      <a:pt x="191" y="506"/>
                      <a:pt x="135" y="67"/>
                    </a:cubicBezTo>
                    <a:cubicBezTo>
                      <a:pt x="129" y="23"/>
                      <a:pt x="96" y="0"/>
                      <a:pt x="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-2804936" y="2039567"/>
                <a:ext cx="82273" cy="2580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59" extrusionOk="0">
                    <a:moveTo>
                      <a:pt x="439" y="1"/>
                    </a:moveTo>
                    <a:lnTo>
                      <a:pt x="68" y="23"/>
                    </a:lnTo>
                    <a:cubicBezTo>
                      <a:pt x="23" y="23"/>
                      <a:pt x="1" y="57"/>
                      <a:pt x="1" y="91"/>
                    </a:cubicBezTo>
                    <a:cubicBezTo>
                      <a:pt x="1" y="125"/>
                      <a:pt x="23" y="158"/>
                      <a:pt x="68" y="158"/>
                    </a:cubicBezTo>
                    <a:lnTo>
                      <a:pt x="439" y="136"/>
                    </a:lnTo>
                    <a:cubicBezTo>
                      <a:pt x="473" y="125"/>
                      <a:pt x="495" y="102"/>
                      <a:pt x="507" y="68"/>
                    </a:cubicBezTo>
                    <a:cubicBezTo>
                      <a:pt x="507" y="23"/>
                      <a:pt x="473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-3707998" y="1703494"/>
                <a:ext cx="162275" cy="283332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746" extrusionOk="0">
                    <a:moveTo>
                      <a:pt x="133" y="0"/>
                    </a:moveTo>
                    <a:cubicBezTo>
                      <a:pt x="99" y="0"/>
                      <a:pt x="62" y="20"/>
                      <a:pt x="57" y="59"/>
                    </a:cubicBezTo>
                    <a:cubicBezTo>
                      <a:pt x="1" y="723"/>
                      <a:pt x="315" y="1364"/>
                      <a:pt x="866" y="1735"/>
                    </a:cubicBezTo>
                    <a:cubicBezTo>
                      <a:pt x="879" y="1742"/>
                      <a:pt x="891" y="1745"/>
                      <a:pt x="903" y="1745"/>
                    </a:cubicBezTo>
                    <a:cubicBezTo>
                      <a:pt x="963" y="1745"/>
                      <a:pt x="1000" y="1660"/>
                      <a:pt x="934" y="1622"/>
                    </a:cubicBezTo>
                    <a:cubicBezTo>
                      <a:pt x="428" y="1274"/>
                      <a:pt x="136" y="678"/>
                      <a:pt x="192" y="59"/>
                    </a:cubicBezTo>
                    <a:cubicBezTo>
                      <a:pt x="197" y="20"/>
                      <a:pt x="166" y="0"/>
                      <a:pt x="1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-3474484" y="2051737"/>
                <a:ext cx="76756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00" extrusionOk="0">
                    <a:moveTo>
                      <a:pt x="84" y="0"/>
                    </a:moveTo>
                    <a:cubicBezTo>
                      <a:pt x="58" y="0"/>
                      <a:pt x="31" y="11"/>
                      <a:pt x="23" y="27"/>
                    </a:cubicBezTo>
                    <a:cubicBezTo>
                      <a:pt x="1" y="61"/>
                      <a:pt x="12" y="106"/>
                      <a:pt x="46" y="128"/>
                    </a:cubicBezTo>
                    <a:cubicBezTo>
                      <a:pt x="123" y="175"/>
                      <a:pt x="212" y="200"/>
                      <a:pt x="303" y="200"/>
                    </a:cubicBezTo>
                    <a:cubicBezTo>
                      <a:pt x="344" y="200"/>
                      <a:pt x="386" y="195"/>
                      <a:pt x="428" y="184"/>
                    </a:cubicBezTo>
                    <a:cubicBezTo>
                      <a:pt x="462" y="173"/>
                      <a:pt x="473" y="139"/>
                      <a:pt x="473" y="106"/>
                    </a:cubicBezTo>
                    <a:cubicBezTo>
                      <a:pt x="464" y="78"/>
                      <a:pt x="432" y="58"/>
                      <a:pt x="402" y="58"/>
                    </a:cubicBezTo>
                    <a:cubicBezTo>
                      <a:pt x="395" y="58"/>
                      <a:pt x="389" y="59"/>
                      <a:pt x="383" y="61"/>
                    </a:cubicBezTo>
                    <a:lnTo>
                      <a:pt x="248" y="61"/>
                    </a:lnTo>
                    <a:cubicBezTo>
                      <a:pt x="226" y="50"/>
                      <a:pt x="192" y="50"/>
                      <a:pt x="169" y="38"/>
                    </a:cubicBezTo>
                    <a:lnTo>
                      <a:pt x="147" y="27"/>
                    </a:lnTo>
                    <a:lnTo>
                      <a:pt x="113" y="5"/>
                    </a:lnTo>
                    <a:cubicBezTo>
                      <a:pt x="104" y="2"/>
                      <a:pt x="94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-4129427" y="1281579"/>
                <a:ext cx="148157" cy="32227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986" extrusionOk="0">
                    <a:moveTo>
                      <a:pt x="826" y="1"/>
                    </a:moveTo>
                    <a:cubicBezTo>
                      <a:pt x="818" y="1"/>
                      <a:pt x="809" y="3"/>
                      <a:pt x="799" y="6"/>
                    </a:cubicBezTo>
                    <a:cubicBezTo>
                      <a:pt x="450" y="119"/>
                      <a:pt x="237" y="456"/>
                      <a:pt x="136" y="793"/>
                    </a:cubicBezTo>
                    <a:cubicBezTo>
                      <a:pt x="1" y="1175"/>
                      <a:pt x="23" y="1591"/>
                      <a:pt x="214" y="1962"/>
                    </a:cubicBezTo>
                    <a:cubicBezTo>
                      <a:pt x="227" y="1979"/>
                      <a:pt x="244" y="1985"/>
                      <a:pt x="260" y="1985"/>
                    </a:cubicBezTo>
                    <a:cubicBezTo>
                      <a:pt x="302" y="1985"/>
                      <a:pt x="343" y="1943"/>
                      <a:pt x="327" y="1895"/>
                    </a:cubicBezTo>
                    <a:cubicBezTo>
                      <a:pt x="158" y="1569"/>
                      <a:pt x="136" y="1187"/>
                      <a:pt x="259" y="849"/>
                    </a:cubicBezTo>
                    <a:cubicBezTo>
                      <a:pt x="349" y="557"/>
                      <a:pt x="518" y="231"/>
                      <a:pt x="833" y="130"/>
                    </a:cubicBezTo>
                    <a:cubicBezTo>
                      <a:pt x="913" y="110"/>
                      <a:pt x="895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-4038553" y="1691648"/>
                <a:ext cx="93633" cy="56796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50" extrusionOk="0">
                    <a:moveTo>
                      <a:pt x="83" y="1"/>
                    </a:moveTo>
                    <a:cubicBezTo>
                      <a:pt x="42" y="1"/>
                      <a:pt x="1" y="34"/>
                      <a:pt x="14" y="88"/>
                    </a:cubicBezTo>
                    <a:cubicBezTo>
                      <a:pt x="79" y="245"/>
                      <a:pt x="236" y="349"/>
                      <a:pt x="402" y="349"/>
                    </a:cubicBezTo>
                    <a:cubicBezTo>
                      <a:pt x="438" y="349"/>
                      <a:pt x="473" y="345"/>
                      <a:pt x="509" y="335"/>
                    </a:cubicBezTo>
                    <a:cubicBezTo>
                      <a:pt x="565" y="324"/>
                      <a:pt x="576" y="256"/>
                      <a:pt x="542" y="222"/>
                    </a:cubicBezTo>
                    <a:cubicBezTo>
                      <a:pt x="533" y="195"/>
                      <a:pt x="509" y="175"/>
                      <a:pt x="482" y="175"/>
                    </a:cubicBezTo>
                    <a:cubicBezTo>
                      <a:pt x="476" y="175"/>
                      <a:pt x="470" y="175"/>
                      <a:pt x="464" y="177"/>
                    </a:cubicBezTo>
                    <a:cubicBezTo>
                      <a:pt x="452" y="177"/>
                      <a:pt x="441" y="177"/>
                      <a:pt x="430" y="189"/>
                    </a:cubicBezTo>
                    <a:lnTo>
                      <a:pt x="318" y="189"/>
                    </a:lnTo>
                    <a:lnTo>
                      <a:pt x="284" y="177"/>
                    </a:lnTo>
                    <a:lnTo>
                      <a:pt x="273" y="177"/>
                    </a:lnTo>
                    <a:cubicBezTo>
                      <a:pt x="261" y="166"/>
                      <a:pt x="239" y="155"/>
                      <a:pt x="228" y="144"/>
                    </a:cubicBezTo>
                    <a:lnTo>
                      <a:pt x="216" y="144"/>
                    </a:lnTo>
                    <a:cubicBezTo>
                      <a:pt x="205" y="144"/>
                      <a:pt x="205" y="132"/>
                      <a:pt x="194" y="121"/>
                    </a:cubicBezTo>
                    <a:lnTo>
                      <a:pt x="171" y="99"/>
                    </a:lnTo>
                    <a:lnTo>
                      <a:pt x="171" y="88"/>
                    </a:lnTo>
                    <a:lnTo>
                      <a:pt x="149" y="65"/>
                    </a:lnTo>
                    <a:cubicBezTo>
                      <a:pt x="149" y="65"/>
                      <a:pt x="149" y="54"/>
                      <a:pt x="149" y="54"/>
                    </a:cubicBezTo>
                    <a:cubicBezTo>
                      <a:pt x="140" y="17"/>
                      <a:pt x="112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-3235452" y="2369797"/>
                <a:ext cx="40244" cy="104181"/>
              </a:xfrm>
              <a:custGeom>
                <a:avLst/>
                <a:gdLst/>
                <a:ahLst/>
                <a:cxnLst/>
                <a:rect l="l" t="t" r="r" b="b"/>
                <a:pathLst>
                  <a:path w="248" h="642" extrusionOk="0">
                    <a:moveTo>
                      <a:pt x="165" y="0"/>
                    </a:moveTo>
                    <a:cubicBezTo>
                      <a:pt x="141" y="0"/>
                      <a:pt x="120" y="13"/>
                      <a:pt x="113" y="34"/>
                    </a:cubicBezTo>
                    <a:cubicBezTo>
                      <a:pt x="23" y="203"/>
                      <a:pt x="0" y="405"/>
                      <a:pt x="45" y="597"/>
                    </a:cubicBezTo>
                    <a:cubicBezTo>
                      <a:pt x="59" y="628"/>
                      <a:pt x="85" y="641"/>
                      <a:pt x="110" y="641"/>
                    </a:cubicBezTo>
                    <a:cubicBezTo>
                      <a:pt x="149" y="641"/>
                      <a:pt x="187" y="610"/>
                      <a:pt x="180" y="563"/>
                    </a:cubicBezTo>
                    <a:cubicBezTo>
                      <a:pt x="135" y="405"/>
                      <a:pt x="158" y="248"/>
                      <a:pt x="225" y="102"/>
                    </a:cubicBezTo>
                    <a:cubicBezTo>
                      <a:pt x="248" y="68"/>
                      <a:pt x="237" y="23"/>
                      <a:pt x="203" y="12"/>
                    </a:cubicBezTo>
                    <a:cubicBezTo>
                      <a:pt x="191" y="4"/>
                      <a:pt x="178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-2573206" y="2469759"/>
                <a:ext cx="36674" cy="11440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5" extrusionOk="0">
                    <a:moveTo>
                      <a:pt x="151" y="0"/>
                    </a:moveTo>
                    <a:cubicBezTo>
                      <a:pt x="124" y="0"/>
                      <a:pt x="100" y="20"/>
                      <a:pt x="90" y="48"/>
                    </a:cubicBezTo>
                    <a:cubicBezTo>
                      <a:pt x="12" y="250"/>
                      <a:pt x="0" y="453"/>
                      <a:pt x="45" y="655"/>
                    </a:cubicBezTo>
                    <a:cubicBezTo>
                      <a:pt x="54" y="690"/>
                      <a:pt x="76" y="704"/>
                      <a:pt x="101" y="704"/>
                    </a:cubicBezTo>
                    <a:cubicBezTo>
                      <a:pt x="108" y="704"/>
                      <a:pt x="116" y="703"/>
                      <a:pt x="124" y="700"/>
                    </a:cubicBezTo>
                    <a:cubicBezTo>
                      <a:pt x="158" y="700"/>
                      <a:pt x="180" y="655"/>
                      <a:pt x="169" y="621"/>
                    </a:cubicBezTo>
                    <a:cubicBezTo>
                      <a:pt x="135" y="442"/>
                      <a:pt x="147" y="262"/>
                      <a:pt x="214" y="82"/>
                    </a:cubicBezTo>
                    <a:cubicBezTo>
                      <a:pt x="225" y="48"/>
                      <a:pt x="203" y="14"/>
                      <a:pt x="169" y="3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-1934653" y="2287686"/>
                <a:ext cx="47547" cy="104667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-2162650" y="2874473"/>
                <a:ext cx="45762" cy="10304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35" extrusionOk="0">
                    <a:moveTo>
                      <a:pt x="219" y="1"/>
                    </a:moveTo>
                    <a:cubicBezTo>
                      <a:pt x="192" y="1"/>
                      <a:pt x="166" y="11"/>
                      <a:pt x="157" y="27"/>
                    </a:cubicBezTo>
                    <a:cubicBezTo>
                      <a:pt x="34" y="196"/>
                      <a:pt x="0" y="398"/>
                      <a:pt x="45" y="590"/>
                    </a:cubicBezTo>
                    <a:cubicBezTo>
                      <a:pt x="54" y="621"/>
                      <a:pt x="79" y="634"/>
                      <a:pt x="104" y="634"/>
                    </a:cubicBezTo>
                    <a:cubicBezTo>
                      <a:pt x="143" y="634"/>
                      <a:pt x="182" y="603"/>
                      <a:pt x="169" y="556"/>
                    </a:cubicBezTo>
                    <a:cubicBezTo>
                      <a:pt x="135" y="398"/>
                      <a:pt x="169" y="230"/>
                      <a:pt x="270" y="95"/>
                    </a:cubicBezTo>
                    <a:cubicBezTo>
                      <a:pt x="281" y="61"/>
                      <a:pt x="270" y="27"/>
                      <a:pt x="247" y="5"/>
                    </a:cubicBezTo>
                    <a:cubicBezTo>
                      <a:pt x="238" y="2"/>
                      <a:pt x="228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-2916256" y="2917152"/>
                <a:ext cx="49494" cy="11245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693" extrusionOk="0">
                    <a:moveTo>
                      <a:pt x="224" y="0"/>
                    </a:moveTo>
                    <a:cubicBezTo>
                      <a:pt x="203" y="0"/>
                      <a:pt x="184" y="12"/>
                      <a:pt x="170" y="34"/>
                    </a:cubicBezTo>
                    <a:cubicBezTo>
                      <a:pt x="46" y="214"/>
                      <a:pt x="1" y="439"/>
                      <a:pt x="57" y="653"/>
                    </a:cubicBezTo>
                    <a:cubicBezTo>
                      <a:pt x="71" y="680"/>
                      <a:pt x="97" y="692"/>
                      <a:pt x="124" y="692"/>
                    </a:cubicBezTo>
                    <a:cubicBezTo>
                      <a:pt x="162" y="692"/>
                      <a:pt x="199" y="666"/>
                      <a:pt x="192" y="619"/>
                    </a:cubicBezTo>
                    <a:cubicBezTo>
                      <a:pt x="136" y="439"/>
                      <a:pt x="170" y="248"/>
                      <a:pt x="282" y="102"/>
                    </a:cubicBezTo>
                    <a:cubicBezTo>
                      <a:pt x="304" y="68"/>
                      <a:pt x="293" y="23"/>
                      <a:pt x="259" y="12"/>
                    </a:cubicBezTo>
                    <a:cubicBezTo>
                      <a:pt x="248" y="4"/>
                      <a:pt x="236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-2553084" y="3280811"/>
                <a:ext cx="332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205" h="720" extrusionOk="0">
                    <a:moveTo>
                      <a:pt x="122" y="0"/>
                    </a:moveTo>
                    <a:cubicBezTo>
                      <a:pt x="94" y="0"/>
                      <a:pt x="66" y="16"/>
                      <a:pt x="56" y="53"/>
                    </a:cubicBezTo>
                    <a:cubicBezTo>
                      <a:pt x="23" y="177"/>
                      <a:pt x="0" y="312"/>
                      <a:pt x="0" y="435"/>
                    </a:cubicBezTo>
                    <a:cubicBezTo>
                      <a:pt x="0" y="536"/>
                      <a:pt x="0" y="694"/>
                      <a:pt x="113" y="716"/>
                    </a:cubicBezTo>
                    <a:cubicBezTo>
                      <a:pt x="119" y="718"/>
                      <a:pt x="125" y="719"/>
                      <a:pt x="131" y="719"/>
                    </a:cubicBezTo>
                    <a:cubicBezTo>
                      <a:pt x="161" y="719"/>
                      <a:pt x="193" y="699"/>
                      <a:pt x="203" y="671"/>
                    </a:cubicBezTo>
                    <a:cubicBezTo>
                      <a:pt x="203" y="626"/>
                      <a:pt x="169" y="593"/>
                      <a:pt x="135" y="593"/>
                    </a:cubicBezTo>
                    <a:lnTo>
                      <a:pt x="135" y="581"/>
                    </a:lnTo>
                    <a:cubicBezTo>
                      <a:pt x="135" y="570"/>
                      <a:pt x="135" y="559"/>
                      <a:pt x="135" y="548"/>
                    </a:cubicBezTo>
                    <a:cubicBezTo>
                      <a:pt x="124" y="503"/>
                      <a:pt x="124" y="446"/>
                      <a:pt x="135" y="390"/>
                    </a:cubicBezTo>
                    <a:cubicBezTo>
                      <a:pt x="135" y="289"/>
                      <a:pt x="158" y="188"/>
                      <a:pt x="191" y="87"/>
                    </a:cubicBezTo>
                    <a:cubicBezTo>
                      <a:pt x="205" y="34"/>
                      <a:pt x="16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" name="Google Shape;161;p4"/>
            <p:cNvSpPr/>
            <p:nvPr/>
          </p:nvSpPr>
          <p:spPr>
            <a:xfrm>
              <a:off x="-1296100" y="869724"/>
              <a:ext cx="62151" cy="143776"/>
            </a:xfrm>
            <a:custGeom>
              <a:avLst/>
              <a:gdLst/>
              <a:ahLst/>
              <a:cxnLst/>
              <a:rect l="l" t="t" r="r" b="b"/>
              <a:pathLst>
                <a:path w="383" h="886" extrusionOk="0">
                  <a:moveTo>
                    <a:pt x="73" y="1"/>
                  </a:moveTo>
                  <a:cubicBezTo>
                    <a:pt x="56" y="1"/>
                    <a:pt x="40" y="9"/>
                    <a:pt x="23" y="26"/>
                  </a:cubicBezTo>
                  <a:cubicBezTo>
                    <a:pt x="0" y="48"/>
                    <a:pt x="0" y="93"/>
                    <a:pt x="23" y="116"/>
                  </a:cubicBezTo>
                  <a:cubicBezTo>
                    <a:pt x="180" y="307"/>
                    <a:pt x="236" y="554"/>
                    <a:pt x="191" y="802"/>
                  </a:cubicBezTo>
                  <a:cubicBezTo>
                    <a:pt x="184" y="850"/>
                    <a:pt x="228" y="885"/>
                    <a:pt x="268" y="885"/>
                  </a:cubicBezTo>
                  <a:cubicBezTo>
                    <a:pt x="293" y="885"/>
                    <a:pt x="317" y="871"/>
                    <a:pt x="326" y="835"/>
                  </a:cubicBezTo>
                  <a:cubicBezTo>
                    <a:pt x="382" y="543"/>
                    <a:pt x="304" y="251"/>
                    <a:pt x="124" y="26"/>
                  </a:cubicBezTo>
                  <a:cubicBezTo>
                    <a:pt x="107" y="9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4"/>
          <p:cNvGrpSpPr/>
          <p:nvPr/>
        </p:nvGrpSpPr>
        <p:grpSpPr>
          <a:xfrm>
            <a:off x="7651200" y="4298050"/>
            <a:ext cx="2533396" cy="1146012"/>
            <a:chOff x="5935450" y="921661"/>
            <a:chExt cx="739786" cy="334641"/>
          </a:xfrm>
        </p:grpSpPr>
        <p:sp>
          <p:nvSpPr>
            <p:cNvPr id="163" name="Google Shape;163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FFF7CB">
                  <a:alpha val="51372"/>
                </a:srgbClr>
              </a:gs>
              <a:gs pos="33000">
                <a:srgbClr val="CCEBEF">
                  <a:alpha val="54509"/>
                </a:srgbClr>
              </a:gs>
              <a:gs pos="100000">
                <a:srgbClr val="599FA8">
                  <a:alpha val="6941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>
                  <a:alpha val="54509"/>
                </a:srgbClr>
              </a:gs>
              <a:gs pos="100000">
                <a:srgbClr val="599FA8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"/>
          <p:cNvSpPr txBox="1">
            <a:spLocks noGrp="1"/>
          </p:cNvSpPr>
          <p:nvPr>
            <p:ph type="subTitle" idx="1"/>
          </p:nvPr>
        </p:nvSpPr>
        <p:spPr>
          <a:xfrm>
            <a:off x="4436609" y="2418162"/>
            <a:ext cx="3127800" cy="1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4436600" y="2003450"/>
            <a:ext cx="31278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8428896" y="339685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9956" y="4881690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296550" y="317431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93063" y="614425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6"/>
          <p:cNvGrpSpPr/>
          <p:nvPr/>
        </p:nvGrpSpPr>
        <p:grpSpPr>
          <a:xfrm>
            <a:off x="8025083" y="4242746"/>
            <a:ext cx="807652" cy="731519"/>
            <a:chOff x="7873720" y="3736659"/>
            <a:chExt cx="807652" cy="731519"/>
          </a:xfrm>
        </p:grpSpPr>
        <p:sp>
          <p:nvSpPr>
            <p:cNvPr id="249" name="Google Shape;249;p6"/>
            <p:cNvSpPr/>
            <p:nvPr/>
          </p:nvSpPr>
          <p:spPr>
            <a:xfrm>
              <a:off x="7873720" y="3981638"/>
              <a:ext cx="807652" cy="239713"/>
            </a:xfrm>
            <a:custGeom>
              <a:avLst/>
              <a:gdLst/>
              <a:ahLst/>
              <a:cxnLst/>
              <a:rect l="l" t="t" r="r" b="b"/>
              <a:pathLst>
                <a:path w="11351" h="3369" extrusionOk="0">
                  <a:moveTo>
                    <a:pt x="9344" y="0"/>
                  </a:moveTo>
                  <a:cubicBezTo>
                    <a:pt x="9320" y="0"/>
                    <a:pt x="9293" y="3"/>
                    <a:pt x="9264" y="9"/>
                  </a:cubicBezTo>
                  <a:cubicBezTo>
                    <a:pt x="8882" y="88"/>
                    <a:pt x="8073" y="1178"/>
                    <a:pt x="8073" y="1178"/>
                  </a:cubicBezTo>
                  <a:lnTo>
                    <a:pt x="3317" y="1560"/>
                  </a:lnTo>
                  <a:lnTo>
                    <a:pt x="2384" y="728"/>
                  </a:lnTo>
                  <a:cubicBezTo>
                    <a:pt x="2384" y="728"/>
                    <a:pt x="2200" y="591"/>
                    <a:pt x="2014" y="591"/>
                  </a:cubicBezTo>
                  <a:cubicBezTo>
                    <a:pt x="1956" y="591"/>
                    <a:pt x="1898" y="604"/>
                    <a:pt x="1844" y="638"/>
                  </a:cubicBezTo>
                  <a:cubicBezTo>
                    <a:pt x="1620" y="785"/>
                    <a:pt x="1946" y="1122"/>
                    <a:pt x="1946" y="1122"/>
                  </a:cubicBezTo>
                  <a:lnTo>
                    <a:pt x="2474" y="1617"/>
                  </a:lnTo>
                  <a:lnTo>
                    <a:pt x="1979" y="1639"/>
                  </a:lnTo>
                  <a:lnTo>
                    <a:pt x="1114" y="875"/>
                  </a:lnTo>
                  <a:cubicBezTo>
                    <a:pt x="1114" y="875"/>
                    <a:pt x="960" y="661"/>
                    <a:pt x="755" y="661"/>
                  </a:cubicBezTo>
                  <a:cubicBezTo>
                    <a:pt x="695" y="661"/>
                    <a:pt x="630" y="679"/>
                    <a:pt x="563" y="728"/>
                  </a:cubicBezTo>
                  <a:cubicBezTo>
                    <a:pt x="282" y="942"/>
                    <a:pt x="1125" y="1729"/>
                    <a:pt x="1125" y="1729"/>
                  </a:cubicBezTo>
                  <a:lnTo>
                    <a:pt x="394" y="1785"/>
                  </a:lnTo>
                  <a:cubicBezTo>
                    <a:pt x="394" y="1785"/>
                    <a:pt x="12" y="1853"/>
                    <a:pt x="1" y="2111"/>
                  </a:cubicBezTo>
                  <a:cubicBezTo>
                    <a:pt x="1" y="2370"/>
                    <a:pt x="327" y="2426"/>
                    <a:pt x="484" y="2426"/>
                  </a:cubicBezTo>
                  <a:cubicBezTo>
                    <a:pt x="653" y="2426"/>
                    <a:pt x="1170" y="2336"/>
                    <a:pt x="1170" y="2336"/>
                  </a:cubicBezTo>
                  <a:lnTo>
                    <a:pt x="1170" y="2336"/>
                  </a:lnTo>
                  <a:lnTo>
                    <a:pt x="776" y="2831"/>
                  </a:lnTo>
                  <a:cubicBezTo>
                    <a:pt x="630" y="2977"/>
                    <a:pt x="641" y="3213"/>
                    <a:pt x="799" y="3337"/>
                  </a:cubicBezTo>
                  <a:cubicBezTo>
                    <a:pt x="824" y="3358"/>
                    <a:pt x="853" y="3368"/>
                    <a:pt x="887" y="3368"/>
                  </a:cubicBezTo>
                  <a:cubicBezTo>
                    <a:pt x="1233" y="3368"/>
                    <a:pt x="1991" y="2302"/>
                    <a:pt x="1991" y="2302"/>
                  </a:cubicBezTo>
                  <a:cubicBezTo>
                    <a:pt x="1991" y="2302"/>
                    <a:pt x="2455" y="2209"/>
                    <a:pt x="2523" y="2209"/>
                  </a:cubicBezTo>
                  <a:cubicBezTo>
                    <a:pt x="2529" y="2209"/>
                    <a:pt x="2532" y="2210"/>
                    <a:pt x="2530" y="2212"/>
                  </a:cubicBezTo>
                  <a:cubicBezTo>
                    <a:pt x="2508" y="2246"/>
                    <a:pt x="2114" y="2775"/>
                    <a:pt x="2114" y="2775"/>
                  </a:cubicBezTo>
                  <a:cubicBezTo>
                    <a:pt x="2114" y="2775"/>
                    <a:pt x="1799" y="3123"/>
                    <a:pt x="2227" y="3280"/>
                  </a:cubicBezTo>
                  <a:cubicBezTo>
                    <a:pt x="2251" y="3290"/>
                    <a:pt x="2276" y="3294"/>
                    <a:pt x="2302" y="3294"/>
                  </a:cubicBezTo>
                  <a:cubicBezTo>
                    <a:pt x="2727" y="3294"/>
                    <a:pt x="3396" y="2156"/>
                    <a:pt x="3396" y="2156"/>
                  </a:cubicBezTo>
                  <a:lnTo>
                    <a:pt x="8151" y="1864"/>
                  </a:lnTo>
                  <a:cubicBezTo>
                    <a:pt x="8151" y="1864"/>
                    <a:pt x="8545" y="2212"/>
                    <a:pt x="8927" y="2505"/>
                  </a:cubicBezTo>
                  <a:cubicBezTo>
                    <a:pt x="9176" y="2701"/>
                    <a:pt x="9364" y="2836"/>
                    <a:pt x="9509" y="2836"/>
                  </a:cubicBezTo>
                  <a:cubicBezTo>
                    <a:pt x="9579" y="2836"/>
                    <a:pt x="9640" y="2804"/>
                    <a:pt x="9692" y="2730"/>
                  </a:cubicBezTo>
                  <a:cubicBezTo>
                    <a:pt x="9849" y="2505"/>
                    <a:pt x="9174" y="1976"/>
                    <a:pt x="9174" y="1976"/>
                  </a:cubicBezTo>
                  <a:lnTo>
                    <a:pt x="8983" y="1808"/>
                  </a:lnTo>
                  <a:lnTo>
                    <a:pt x="9422" y="1796"/>
                  </a:lnTo>
                  <a:cubicBezTo>
                    <a:pt x="9422" y="1796"/>
                    <a:pt x="9961" y="2257"/>
                    <a:pt x="10209" y="2460"/>
                  </a:cubicBezTo>
                  <a:cubicBezTo>
                    <a:pt x="10378" y="2604"/>
                    <a:pt x="10524" y="2726"/>
                    <a:pt x="10683" y="2726"/>
                  </a:cubicBezTo>
                  <a:cubicBezTo>
                    <a:pt x="10747" y="2726"/>
                    <a:pt x="10813" y="2707"/>
                    <a:pt x="10883" y="2662"/>
                  </a:cubicBezTo>
                  <a:cubicBezTo>
                    <a:pt x="11131" y="2505"/>
                    <a:pt x="10670" y="1886"/>
                    <a:pt x="10591" y="1819"/>
                  </a:cubicBezTo>
                  <a:cubicBezTo>
                    <a:pt x="10524" y="1763"/>
                    <a:pt x="10445" y="1706"/>
                    <a:pt x="10366" y="1662"/>
                  </a:cubicBezTo>
                  <a:lnTo>
                    <a:pt x="10366" y="1662"/>
                  </a:lnTo>
                  <a:cubicBezTo>
                    <a:pt x="10366" y="1662"/>
                    <a:pt x="10426" y="1666"/>
                    <a:pt x="10515" y="1666"/>
                  </a:cubicBezTo>
                  <a:cubicBezTo>
                    <a:pt x="10790" y="1666"/>
                    <a:pt x="11350" y="1627"/>
                    <a:pt x="11333" y="1313"/>
                  </a:cubicBezTo>
                  <a:cubicBezTo>
                    <a:pt x="11315" y="1090"/>
                    <a:pt x="11022" y="1038"/>
                    <a:pt x="10754" y="1038"/>
                  </a:cubicBezTo>
                  <a:cubicBezTo>
                    <a:pt x="10523" y="1038"/>
                    <a:pt x="10310" y="1077"/>
                    <a:pt x="10310" y="1077"/>
                  </a:cubicBezTo>
                  <a:cubicBezTo>
                    <a:pt x="10310" y="1077"/>
                    <a:pt x="10917" y="459"/>
                    <a:pt x="10737" y="234"/>
                  </a:cubicBezTo>
                  <a:cubicBezTo>
                    <a:pt x="10692" y="181"/>
                    <a:pt x="10636" y="158"/>
                    <a:pt x="10574" y="158"/>
                  </a:cubicBezTo>
                  <a:cubicBezTo>
                    <a:pt x="10370" y="158"/>
                    <a:pt x="10097" y="396"/>
                    <a:pt x="9916" y="593"/>
                  </a:cubicBezTo>
                  <a:cubicBezTo>
                    <a:pt x="9680" y="841"/>
                    <a:pt x="9399" y="1167"/>
                    <a:pt x="9399" y="1167"/>
                  </a:cubicBezTo>
                  <a:lnTo>
                    <a:pt x="8927" y="1223"/>
                  </a:lnTo>
                  <a:cubicBezTo>
                    <a:pt x="8927" y="1223"/>
                    <a:pt x="9264" y="830"/>
                    <a:pt x="9444" y="616"/>
                  </a:cubicBezTo>
                  <a:cubicBezTo>
                    <a:pt x="9611" y="419"/>
                    <a:pt x="9642" y="0"/>
                    <a:pt x="9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8034525" y="3736659"/>
              <a:ext cx="488035" cy="731519"/>
            </a:xfrm>
            <a:custGeom>
              <a:avLst/>
              <a:gdLst/>
              <a:ahLst/>
              <a:cxnLst/>
              <a:rect l="l" t="t" r="r" b="b"/>
              <a:pathLst>
                <a:path w="6859" h="10281" extrusionOk="0">
                  <a:moveTo>
                    <a:pt x="5805" y="0"/>
                  </a:moveTo>
                  <a:cubicBezTo>
                    <a:pt x="5468" y="0"/>
                    <a:pt x="5206" y="787"/>
                    <a:pt x="5206" y="787"/>
                  </a:cubicBezTo>
                  <a:cubicBezTo>
                    <a:pt x="5206" y="787"/>
                    <a:pt x="4974" y="9"/>
                    <a:pt x="4705" y="9"/>
                  </a:cubicBezTo>
                  <a:cubicBezTo>
                    <a:pt x="4696" y="9"/>
                    <a:pt x="4686" y="10"/>
                    <a:pt x="4677" y="12"/>
                  </a:cubicBezTo>
                  <a:cubicBezTo>
                    <a:pt x="4385" y="68"/>
                    <a:pt x="4475" y="563"/>
                    <a:pt x="4576" y="900"/>
                  </a:cubicBezTo>
                  <a:cubicBezTo>
                    <a:pt x="4677" y="1237"/>
                    <a:pt x="4812" y="1631"/>
                    <a:pt x="4812" y="1631"/>
                  </a:cubicBezTo>
                  <a:lnTo>
                    <a:pt x="4632" y="2069"/>
                  </a:lnTo>
                  <a:cubicBezTo>
                    <a:pt x="4632" y="2069"/>
                    <a:pt x="4464" y="1586"/>
                    <a:pt x="4362" y="1316"/>
                  </a:cubicBezTo>
                  <a:cubicBezTo>
                    <a:pt x="4298" y="1152"/>
                    <a:pt x="4116" y="992"/>
                    <a:pt x="3963" y="992"/>
                  </a:cubicBezTo>
                  <a:cubicBezTo>
                    <a:pt x="3875" y="992"/>
                    <a:pt x="3796" y="1045"/>
                    <a:pt x="3755" y="1181"/>
                  </a:cubicBezTo>
                  <a:cubicBezTo>
                    <a:pt x="3632" y="1552"/>
                    <a:pt x="4171" y="2789"/>
                    <a:pt x="4171" y="2789"/>
                  </a:cubicBezTo>
                  <a:lnTo>
                    <a:pt x="2125" y="7106"/>
                  </a:lnTo>
                  <a:lnTo>
                    <a:pt x="945" y="7499"/>
                  </a:lnTo>
                  <a:cubicBezTo>
                    <a:pt x="945" y="7499"/>
                    <a:pt x="585" y="7657"/>
                    <a:pt x="596" y="7915"/>
                  </a:cubicBezTo>
                  <a:cubicBezTo>
                    <a:pt x="602" y="8062"/>
                    <a:pt x="742" y="8096"/>
                    <a:pt x="868" y="8096"/>
                  </a:cubicBezTo>
                  <a:cubicBezTo>
                    <a:pt x="973" y="8096"/>
                    <a:pt x="1068" y="8073"/>
                    <a:pt x="1068" y="8073"/>
                  </a:cubicBezTo>
                  <a:lnTo>
                    <a:pt x="1754" y="7859"/>
                  </a:lnTo>
                  <a:lnTo>
                    <a:pt x="1529" y="8297"/>
                  </a:lnTo>
                  <a:lnTo>
                    <a:pt x="439" y="8668"/>
                  </a:lnTo>
                  <a:cubicBezTo>
                    <a:pt x="439" y="8668"/>
                    <a:pt x="0" y="8713"/>
                    <a:pt x="34" y="9073"/>
                  </a:cubicBezTo>
                  <a:cubicBezTo>
                    <a:pt x="49" y="9189"/>
                    <a:pt x="183" y="9228"/>
                    <a:pt x="354" y="9228"/>
                  </a:cubicBezTo>
                  <a:cubicBezTo>
                    <a:pt x="697" y="9228"/>
                    <a:pt x="1192" y="9073"/>
                    <a:pt x="1192" y="9073"/>
                  </a:cubicBezTo>
                  <a:lnTo>
                    <a:pt x="1192" y="9073"/>
                  </a:lnTo>
                  <a:lnTo>
                    <a:pt x="866" y="9748"/>
                  </a:lnTo>
                  <a:cubicBezTo>
                    <a:pt x="866" y="9748"/>
                    <a:pt x="742" y="10107"/>
                    <a:pt x="956" y="10242"/>
                  </a:cubicBezTo>
                  <a:cubicBezTo>
                    <a:pt x="1000" y="10269"/>
                    <a:pt x="1044" y="10280"/>
                    <a:pt x="1086" y="10280"/>
                  </a:cubicBezTo>
                  <a:cubicBezTo>
                    <a:pt x="1259" y="10280"/>
                    <a:pt x="1410" y="10090"/>
                    <a:pt x="1473" y="9972"/>
                  </a:cubicBezTo>
                  <a:cubicBezTo>
                    <a:pt x="1552" y="9838"/>
                    <a:pt x="1732" y="9343"/>
                    <a:pt x="1732" y="9343"/>
                  </a:cubicBezTo>
                  <a:lnTo>
                    <a:pt x="1968" y="9939"/>
                  </a:lnTo>
                  <a:cubicBezTo>
                    <a:pt x="2003" y="10088"/>
                    <a:pt x="2141" y="10189"/>
                    <a:pt x="2290" y="10189"/>
                  </a:cubicBezTo>
                  <a:cubicBezTo>
                    <a:pt x="2332" y="10189"/>
                    <a:pt x="2375" y="10181"/>
                    <a:pt x="2417" y="10164"/>
                  </a:cubicBezTo>
                  <a:cubicBezTo>
                    <a:pt x="2777" y="10040"/>
                    <a:pt x="2103" y="8612"/>
                    <a:pt x="2103" y="8612"/>
                  </a:cubicBezTo>
                  <a:cubicBezTo>
                    <a:pt x="2103" y="8612"/>
                    <a:pt x="2282" y="8105"/>
                    <a:pt x="2304" y="8105"/>
                  </a:cubicBezTo>
                  <a:cubicBezTo>
                    <a:pt x="2304" y="8105"/>
                    <a:pt x="2305" y="8105"/>
                    <a:pt x="2305" y="8106"/>
                  </a:cubicBezTo>
                  <a:cubicBezTo>
                    <a:pt x="2328" y="8140"/>
                    <a:pt x="2575" y="8747"/>
                    <a:pt x="2575" y="8747"/>
                  </a:cubicBezTo>
                  <a:cubicBezTo>
                    <a:pt x="2575" y="8747"/>
                    <a:pt x="2659" y="8999"/>
                    <a:pt x="2851" y="8999"/>
                  </a:cubicBezTo>
                  <a:cubicBezTo>
                    <a:pt x="2912" y="8999"/>
                    <a:pt x="2985" y="8973"/>
                    <a:pt x="3070" y="8904"/>
                  </a:cubicBezTo>
                  <a:cubicBezTo>
                    <a:pt x="3418" y="8612"/>
                    <a:pt x="2687" y="7331"/>
                    <a:pt x="2687" y="7331"/>
                  </a:cubicBezTo>
                  <a:lnTo>
                    <a:pt x="4801" y="3070"/>
                  </a:lnTo>
                  <a:cubicBezTo>
                    <a:pt x="4801" y="3070"/>
                    <a:pt x="5296" y="2890"/>
                    <a:pt x="5745" y="2710"/>
                  </a:cubicBezTo>
                  <a:cubicBezTo>
                    <a:pt x="6184" y="2530"/>
                    <a:pt x="6442" y="2406"/>
                    <a:pt x="6319" y="2148"/>
                  </a:cubicBezTo>
                  <a:cubicBezTo>
                    <a:pt x="6285" y="2078"/>
                    <a:pt x="6203" y="2052"/>
                    <a:pt x="6101" y="2052"/>
                  </a:cubicBezTo>
                  <a:cubicBezTo>
                    <a:pt x="5827" y="2052"/>
                    <a:pt x="5408" y="2238"/>
                    <a:pt x="5408" y="2238"/>
                  </a:cubicBezTo>
                  <a:lnTo>
                    <a:pt x="5172" y="2305"/>
                  </a:lnTo>
                  <a:lnTo>
                    <a:pt x="5172" y="2305"/>
                  </a:lnTo>
                  <a:lnTo>
                    <a:pt x="5374" y="1912"/>
                  </a:lnTo>
                  <a:cubicBezTo>
                    <a:pt x="5374" y="1912"/>
                    <a:pt x="6049" y="1676"/>
                    <a:pt x="6341" y="1574"/>
                  </a:cubicBezTo>
                  <a:cubicBezTo>
                    <a:pt x="6622" y="1462"/>
                    <a:pt x="6858" y="1372"/>
                    <a:pt x="6847" y="1080"/>
                  </a:cubicBezTo>
                  <a:cubicBezTo>
                    <a:pt x="6841" y="920"/>
                    <a:pt x="6610" y="878"/>
                    <a:pt x="6385" y="878"/>
                  </a:cubicBezTo>
                  <a:cubicBezTo>
                    <a:pt x="6199" y="878"/>
                    <a:pt x="6016" y="907"/>
                    <a:pt x="5970" y="922"/>
                  </a:cubicBezTo>
                  <a:cubicBezTo>
                    <a:pt x="5891" y="956"/>
                    <a:pt x="5801" y="990"/>
                    <a:pt x="5723" y="1035"/>
                  </a:cubicBezTo>
                  <a:cubicBezTo>
                    <a:pt x="5723" y="1035"/>
                    <a:pt x="6285" y="214"/>
                    <a:pt x="5903" y="23"/>
                  </a:cubicBezTo>
                  <a:cubicBezTo>
                    <a:pt x="5869" y="7"/>
                    <a:pt x="5837" y="0"/>
                    <a:pt x="5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008910" y="3740003"/>
              <a:ext cx="541613" cy="714371"/>
            </a:xfrm>
            <a:custGeom>
              <a:avLst/>
              <a:gdLst/>
              <a:ahLst/>
              <a:cxnLst/>
              <a:rect l="l" t="t" r="r" b="b"/>
              <a:pathLst>
                <a:path w="7612" h="10040" extrusionOk="0">
                  <a:moveTo>
                    <a:pt x="2087" y="1"/>
                  </a:moveTo>
                  <a:cubicBezTo>
                    <a:pt x="1853" y="1"/>
                    <a:pt x="1584" y="581"/>
                    <a:pt x="1563" y="673"/>
                  </a:cubicBezTo>
                  <a:cubicBezTo>
                    <a:pt x="1541" y="763"/>
                    <a:pt x="1530" y="853"/>
                    <a:pt x="1530" y="954"/>
                  </a:cubicBezTo>
                  <a:cubicBezTo>
                    <a:pt x="1530" y="954"/>
                    <a:pt x="1205" y="225"/>
                    <a:pt x="879" y="225"/>
                  </a:cubicBezTo>
                  <a:cubicBezTo>
                    <a:pt x="841" y="225"/>
                    <a:pt x="803" y="235"/>
                    <a:pt x="765" y="257"/>
                  </a:cubicBezTo>
                  <a:cubicBezTo>
                    <a:pt x="417" y="482"/>
                    <a:pt x="1046" y="1269"/>
                    <a:pt x="1046" y="1269"/>
                  </a:cubicBezTo>
                  <a:cubicBezTo>
                    <a:pt x="1046" y="1269"/>
                    <a:pt x="709" y="1173"/>
                    <a:pt x="435" y="1173"/>
                  </a:cubicBezTo>
                  <a:cubicBezTo>
                    <a:pt x="279" y="1173"/>
                    <a:pt x="143" y="1204"/>
                    <a:pt x="102" y="1303"/>
                  </a:cubicBezTo>
                  <a:cubicBezTo>
                    <a:pt x="1" y="1572"/>
                    <a:pt x="473" y="1763"/>
                    <a:pt x="810" y="1853"/>
                  </a:cubicBezTo>
                  <a:cubicBezTo>
                    <a:pt x="1147" y="1943"/>
                    <a:pt x="1563" y="2033"/>
                    <a:pt x="1563" y="2033"/>
                  </a:cubicBezTo>
                  <a:lnTo>
                    <a:pt x="1833" y="2427"/>
                  </a:lnTo>
                  <a:cubicBezTo>
                    <a:pt x="1833" y="2427"/>
                    <a:pt x="1327" y="2314"/>
                    <a:pt x="1046" y="2258"/>
                  </a:cubicBezTo>
                  <a:cubicBezTo>
                    <a:pt x="1014" y="2252"/>
                    <a:pt x="981" y="2248"/>
                    <a:pt x="946" y="2248"/>
                  </a:cubicBezTo>
                  <a:cubicBezTo>
                    <a:pt x="685" y="2248"/>
                    <a:pt x="379" y="2429"/>
                    <a:pt x="608" y="2697"/>
                  </a:cubicBezTo>
                  <a:cubicBezTo>
                    <a:pt x="866" y="3000"/>
                    <a:pt x="2204" y="3191"/>
                    <a:pt x="2204" y="3191"/>
                  </a:cubicBezTo>
                  <a:lnTo>
                    <a:pt x="4779" y="7205"/>
                  </a:lnTo>
                  <a:lnTo>
                    <a:pt x="4475" y="8419"/>
                  </a:lnTo>
                  <a:cubicBezTo>
                    <a:pt x="4475" y="8419"/>
                    <a:pt x="4419" y="8812"/>
                    <a:pt x="4655" y="8947"/>
                  </a:cubicBezTo>
                  <a:cubicBezTo>
                    <a:pt x="4684" y="8962"/>
                    <a:pt x="4711" y="8969"/>
                    <a:pt x="4737" y="8969"/>
                  </a:cubicBezTo>
                  <a:cubicBezTo>
                    <a:pt x="4924" y="8969"/>
                    <a:pt x="5037" y="8621"/>
                    <a:pt x="5037" y="8621"/>
                  </a:cubicBezTo>
                  <a:lnTo>
                    <a:pt x="5217" y="7924"/>
                  </a:lnTo>
                  <a:lnTo>
                    <a:pt x="5476" y="8340"/>
                  </a:lnTo>
                  <a:lnTo>
                    <a:pt x="5206" y="9465"/>
                  </a:lnTo>
                  <a:cubicBezTo>
                    <a:pt x="5206" y="9465"/>
                    <a:pt x="5015" y="9869"/>
                    <a:pt x="5330" y="10027"/>
                  </a:cubicBezTo>
                  <a:cubicBezTo>
                    <a:pt x="5349" y="10036"/>
                    <a:pt x="5369" y="10040"/>
                    <a:pt x="5389" y="10040"/>
                  </a:cubicBezTo>
                  <a:cubicBezTo>
                    <a:pt x="5690" y="10040"/>
                    <a:pt x="5948" y="9049"/>
                    <a:pt x="5948" y="9049"/>
                  </a:cubicBezTo>
                  <a:lnTo>
                    <a:pt x="6353" y="9678"/>
                  </a:lnTo>
                  <a:cubicBezTo>
                    <a:pt x="6353" y="9678"/>
                    <a:pt x="6516" y="9888"/>
                    <a:pt x="6700" y="9888"/>
                  </a:cubicBezTo>
                  <a:cubicBezTo>
                    <a:pt x="6737" y="9888"/>
                    <a:pt x="6775" y="9879"/>
                    <a:pt x="6814" y="9858"/>
                  </a:cubicBezTo>
                  <a:cubicBezTo>
                    <a:pt x="7050" y="9746"/>
                    <a:pt x="6937" y="9431"/>
                    <a:pt x="6859" y="9285"/>
                  </a:cubicBezTo>
                  <a:cubicBezTo>
                    <a:pt x="6791" y="9150"/>
                    <a:pt x="6465" y="8723"/>
                    <a:pt x="6465" y="8723"/>
                  </a:cubicBezTo>
                  <a:lnTo>
                    <a:pt x="6465" y="8723"/>
                  </a:lnTo>
                  <a:lnTo>
                    <a:pt x="7095" y="8835"/>
                  </a:lnTo>
                  <a:cubicBezTo>
                    <a:pt x="7130" y="8848"/>
                    <a:pt x="7166" y="8854"/>
                    <a:pt x="7202" y="8854"/>
                  </a:cubicBezTo>
                  <a:cubicBezTo>
                    <a:pt x="7355" y="8854"/>
                    <a:pt x="7494" y="8741"/>
                    <a:pt x="7522" y="8576"/>
                  </a:cubicBezTo>
                  <a:cubicBezTo>
                    <a:pt x="7612" y="8205"/>
                    <a:pt x="6049" y="8026"/>
                    <a:pt x="6049" y="8026"/>
                  </a:cubicBezTo>
                  <a:cubicBezTo>
                    <a:pt x="6049" y="8026"/>
                    <a:pt x="5687" y="7587"/>
                    <a:pt x="5711" y="7587"/>
                  </a:cubicBezTo>
                  <a:cubicBezTo>
                    <a:pt x="5711" y="7587"/>
                    <a:pt x="5711" y="7587"/>
                    <a:pt x="5712" y="7587"/>
                  </a:cubicBezTo>
                  <a:cubicBezTo>
                    <a:pt x="5757" y="7587"/>
                    <a:pt x="6409" y="7688"/>
                    <a:pt x="6409" y="7688"/>
                  </a:cubicBezTo>
                  <a:cubicBezTo>
                    <a:pt x="6409" y="7688"/>
                    <a:pt x="6460" y="7701"/>
                    <a:pt x="6526" y="7701"/>
                  </a:cubicBezTo>
                  <a:cubicBezTo>
                    <a:pt x="6654" y="7701"/>
                    <a:pt x="6836" y="7652"/>
                    <a:pt x="6791" y="7362"/>
                  </a:cubicBezTo>
                  <a:cubicBezTo>
                    <a:pt x="6735" y="6913"/>
                    <a:pt x="5251" y="6856"/>
                    <a:pt x="5251" y="6856"/>
                  </a:cubicBezTo>
                  <a:lnTo>
                    <a:pt x="2755" y="2798"/>
                  </a:lnTo>
                  <a:cubicBezTo>
                    <a:pt x="2755" y="2798"/>
                    <a:pt x="2867" y="2292"/>
                    <a:pt x="2946" y="1820"/>
                  </a:cubicBezTo>
                  <a:cubicBezTo>
                    <a:pt x="3025" y="1348"/>
                    <a:pt x="3059" y="1066"/>
                    <a:pt x="2777" y="1033"/>
                  </a:cubicBezTo>
                  <a:cubicBezTo>
                    <a:pt x="2772" y="1032"/>
                    <a:pt x="2767" y="1032"/>
                    <a:pt x="2762" y="1032"/>
                  </a:cubicBezTo>
                  <a:cubicBezTo>
                    <a:pt x="2503" y="1032"/>
                    <a:pt x="2373" y="1853"/>
                    <a:pt x="2373" y="1853"/>
                  </a:cubicBezTo>
                  <a:lnTo>
                    <a:pt x="2305" y="2090"/>
                  </a:lnTo>
                  <a:lnTo>
                    <a:pt x="2080" y="1719"/>
                  </a:lnTo>
                  <a:cubicBezTo>
                    <a:pt x="2080" y="1719"/>
                    <a:pt x="2238" y="1021"/>
                    <a:pt x="2305" y="718"/>
                  </a:cubicBezTo>
                  <a:cubicBezTo>
                    <a:pt x="2362" y="403"/>
                    <a:pt x="2418" y="167"/>
                    <a:pt x="2159" y="21"/>
                  </a:cubicBezTo>
                  <a:cubicBezTo>
                    <a:pt x="2136" y="7"/>
                    <a:pt x="2112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6"/>
          <p:cNvGrpSpPr/>
          <p:nvPr/>
        </p:nvGrpSpPr>
        <p:grpSpPr>
          <a:xfrm>
            <a:off x="1972011" y="4730268"/>
            <a:ext cx="593617" cy="618811"/>
            <a:chOff x="3085411" y="3703355"/>
            <a:chExt cx="593617" cy="618811"/>
          </a:xfrm>
        </p:grpSpPr>
        <p:sp>
          <p:nvSpPr>
            <p:cNvPr id="253" name="Google Shape;253;p6"/>
            <p:cNvSpPr/>
            <p:nvPr/>
          </p:nvSpPr>
          <p:spPr>
            <a:xfrm>
              <a:off x="3270442" y="3919327"/>
              <a:ext cx="211693" cy="181608"/>
            </a:xfrm>
            <a:custGeom>
              <a:avLst/>
              <a:gdLst/>
              <a:ahLst/>
              <a:cxnLst/>
              <a:rect l="l" t="t" r="r" b="b"/>
              <a:pathLst>
                <a:path w="1731" h="1485" extrusionOk="0">
                  <a:moveTo>
                    <a:pt x="1239" y="725"/>
                  </a:moveTo>
                  <a:lnTo>
                    <a:pt x="1239" y="725"/>
                  </a:lnTo>
                  <a:cubicBezTo>
                    <a:pt x="1239" y="729"/>
                    <a:pt x="1241" y="732"/>
                    <a:pt x="1244" y="733"/>
                  </a:cubicBezTo>
                  <a:lnTo>
                    <a:pt x="1244" y="733"/>
                  </a:lnTo>
                  <a:cubicBezTo>
                    <a:pt x="1243" y="730"/>
                    <a:pt x="1241" y="728"/>
                    <a:pt x="1239" y="725"/>
                  </a:cubicBezTo>
                  <a:close/>
                  <a:moveTo>
                    <a:pt x="1233" y="885"/>
                  </a:moveTo>
                  <a:lnTo>
                    <a:pt x="1233" y="885"/>
                  </a:lnTo>
                  <a:cubicBezTo>
                    <a:pt x="1229" y="886"/>
                    <a:pt x="1220" y="899"/>
                    <a:pt x="1230" y="899"/>
                  </a:cubicBezTo>
                  <a:cubicBezTo>
                    <a:pt x="1230" y="899"/>
                    <a:pt x="1231" y="893"/>
                    <a:pt x="1233" y="885"/>
                  </a:cubicBezTo>
                  <a:close/>
                  <a:moveTo>
                    <a:pt x="948" y="434"/>
                  </a:moveTo>
                  <a:cubicBezTo>
                    <a:pt x="964" y="434"/>
                    <a:pt x="981" y="451"/>
                    <a:pt x="998" y="451"/>
                  </a:cubicBezTo>
                  <a:lnTo>
                    <a:pt x="1031" y="451"/>
                  </a:lnTo>
                  <a:lnTo>
                    <a:pt x="1097" y="484"/>
                  </a:lnTo>
                  <a:lnTo>
                    <a:pt x="1130" y="517"/>
                  </a:lnTo>
                  <a:lnTo>
                    <a:pt x="1147" y="550"/>
                  </a:lnTo>
                  <a:cubicBezTo>
                    <a:pt x="1180" y="584"/>
                    <a:pt x="1197" y="600"/>
                    <a:pt x="1197" y="617"/>
                  </a:cubicBezTo>
                  <a:cubicBezTo>
                    <a:pt x="1197" y="633"/>
                    <a:pt x="1197" y="650"/>
                    <a:pt x="1213" y="667"/>
                  </a:cubicBezTo>
                  <a:cubicBezTo>
                    <a:pt x="1220" y="688"/>
                    <a:pt x="1228" y="707"/>
                    <a:pt x="1239" y="725"/>
                  </a:cubicBezTo>
                  <a:lnTo>
                    <a:pt x="1239" y="725"/>
                  </a:lnTo>
                  <a:cubicBezTo>
                    <a:pt x="1239" y="719"/>
                    <a:pt x="1243" y="712"/>
                    <a:pt x="1245" y="712"/>
                  </a:cubicBezTo>
                  <a:lnTo>
                    <a:pt x="1245" y="712"/>
                  </a:lnTo>
                  <a:cubicBezTo>
                    <a:pt x="1246" y="712"/>
                    <a:pt x="1247" y="713"/>
                    <a:pt x="1247" y="717"/>
                  </a:cubicBezTo>
                  <a:lnTo>
                    <a:pt x="1247" y="733"/>
                  </a:lnTo>
                  <a:cubicBezTo>
                    <a:pt x="1246" y="733"/>
                    <a:pt x="1245" y="733"/>
                    <a:pt x="1244" y="733"/>
                  </a:cubicBezTo>
                  <a:lnTo>
                    <a:pt x="1244" y="733"/>
                  </a:lnTo>
                  <a:cubicBezTo>
                    <a:pt x="1245" y="734"/>
                    <a:pt x="1246" y="735"/>
                    <a:pt x="1247" y="736"/>
                  </a:cubicBezTo>
                  <a:lnTo>
                    <a:pt x="1247" y="736"/>
                  </a:lnTo>
                  <a:lnTo>
                    <a:pt x="1247" y="800"/>
                  </a:lnTo>
                  <a:lnTo>
                    <a:pt x="1247" y="816"/>
                  </a:lnTo>
                  <a:cubicBezTo>
                    <a:pt x="1247" y="816"/>
                    <a:pt x="1238" y="861"/>
                    <a:pt x="1233" y="885"/>
                  </a:cubicBezTo>
                  <a:lnTo>
                    <a:pt x="1233" y="885"/>
                  </a:lnTo>
                  <a:cubicBezTo>
                    <a:pt x="1233" y="885"/>
                    <a:pt x="1234" y="885"/>
                    <a:pt x="1234" y="885"/>
                  </a:cubicBezTo>
                  <a:cubicBezTo>
                    <a:pt x="1236" y="885"/>
                    <a:pt x="1236" y="888"/>
                    <a:pt x="1230" y="899"/>
                  </a:cubicBezTo>
                  <a:lnTo>
                    <a:pt x="1213" y="933"/>
                  </a:lnTo>
                  <a:lnTo>
                    <a:pt x="1197" y="949"/>
                  </a:lnTo>
                  <a:lnTo>
                    <a:pt x="1197" y="966"/>
                  </a:lnTo>
                  <a:cubicBezTo>
                    <a:pt x="1180" y="982"/>
                    <a:pt x="1164" y="999"/>
                    <a:pt x="1147" y="1016"/>
                  </a:cubicBezTo>
                  <a:lnTo>
                    <a:pt x="1130" y="1032"/>
                  </a:lnTo>
                  <a:cubicBezTo>
                    <a:pt x="1101" y="1052"/>
                    <a:pt x="1089" y="1060"/>
                    <a:pt x="1080" y="1063"/>
                  </a:cubicBezTo>
                  <a:lnTo>
                    <a:pt x="1080" y="1063"/>
                  </a:lnTo>
                  <a:cubicBezTo>
                    <a:pt x="1083" y="1062"/>
                    <a:pt x="1084" y="1061"/>
                    <a:pt x="1082" y="1061"/>
                  </a:cubicBezTo>
                  <a:cubicBezTo>
                    <a:pt x="1080" y="1061"/>
                    <a:pt x="1074" y="1062"/>
                    <a:pt x="1064" y="1065"/>
                  </a:cubicBezTo>
                  <a:lnTo>
                    <a:pt x="1031" y="1082"/>
                  </a:lnTo>
                  <a:lnTo>
                    <a:pt x="881" y="1082"/>
                  </a:lnTo>
                  <a:lnTo>
                    <a:pt x="815" y="1065"/>
                  </a:lnTo>
                  <a:cubicBezTo>
                    <a:pt x="815" y="1065"/>
                    <a:pt x="793" y="1058"/>
                    <a:pt x="788" y="1058"/>
                  </a:cubicBezTo>
                  <a:cubicBezTo>
                    <a:pt x="785" y="1058"/>
                    <a:pt x="787" y="1060"/>
                    <a:pt x="798" y="1065"/>
                  </a:cubicBezTo>
                  <a:lnTo>
                    <a:pt x="782" y="1065"/>
                  </a:lnTo>
                  <a:cubicBezTo>
                    <a:pt x="765" y="1065"/>
                    <a:pt x="715" y="1032"/>
                    <a:pt x="715" y="1032"/>
                  </a:cubicBezTo>
                  <a:lnTo>
                    <a:pt x="715" y="1032"/>
                  </a:lnTo>
                  <a:cubicBezTo>
                    <a:pt x="722" y="1036"/>
                    <a:pt x="726" y="1037"/>
                    <a:pt x="728" y="1037"/>
                  </a:cubicBezTo>
                  <a:cubicBezTo>
                    <a:pt x="734" y="1037"/>
                    <a:pt x="724" y="1027"/>
                    <a:pt x="719" y="1027"/>
                  </a:cubicBezTo>
                  <a:cubicBezTo>
                    <a:pt x="717" y="1027"/>
                    <a:pt x="715" y="1029"/>
                    <a:pt x="715" y="1032"/>
                  </a:cubicBezTo>
                  <a:lnTo>
                    <a:pt x="682" y="999"/>
                  </a:lnTo>
                  <a:lnTo>
                    <a:pt x="665" y="982"/>
                  </a:lnTo>
                  <a:lnTo>
                    <a:pt x="665" y="966"/>
                  </a:lnTo>
                  <a:cubicBezTo>
                    <a:pt x="667" y="968"/>
                    <a:pt x="668" y="968"/>
                    <a:pt x="668" y="968"/>
                  </a:cubicBezTo>
                  <a:cubicBezTo>
                    <a:pt x="672" y="968"/>
                    <a:pt x="632" y="914"/>
                    <a:pt x="632" y="899"/>
                  </a:cubicBezTo>
                  <a:cubicBezTo>
                    <a:pt x="615" y="899"/>
                    <a:pt x="632" y="883"/>
                    <a:pt x="615" y="883"/>
                  </a:cubicBezTo>
                  <a:lnTo>
                    <a:pt x="615" y="866"/>
                  </a:lnTo>
                  <a:cubicBezTo>
                    <a:pt x="615" y="833"/>
                    <a:pt x="615" y="816"/>
                    <a:pt x="599" y="800"/>
                  </a:cubicBezTo>
                  <a:lnTo>
                    <a:pt x="599" y="766"/>
                  </a:lnTo>
                  <a:lnTo>
                    <a:pt x="599" y="700"/>
                  </a:lnTo>
                  <a:cubicBezTo>
                    <a:pt x="599" y="683"/>
                    <a:pt x="599" y="667"/>
                    <a:pt x="599" y="650"/>
                  </a:cubicBezTo>
                  <a:cubicBezTo>
                    <a:pt x="599" y="650"/>
                    <a:pt x="599" y="633"/>
                    <a:pt x="599" y="617"/>
                  </a:cubicBezTo>
                  <a:lnTo>
                    <a:pt x="632" y="567"/>
                  </a:lnTo>
                  <a:cubicBezTo>
                    <a:pt x="632" y="567"/>
                    <a:pt x="651" y="539"/>
                    <a:pt x="646" y="539"/>
                  </a:cubicBezTo>
                  <a:lnTo>
                    <a:pt x="646" y="539"/>
                  </a:lnTo>
                  <a:cubicBezTo>
                    <a:pt x="644" y="539"/>
                    <a:pt x="640" y="542"/>
                    <a:pt x="632" y="550"/>
                  </a:cubicBezTo>
                  <a:cubicBezTo>
                    <a:pt x="645" y="537"/>
                    <a:pt x="658" y="514"/>
                    <a:pt x="680" y="504"/>
                  </a:cubicBezTo>
                  <a:lnTo>
                    <a:pt x="680" y="504"/>
                  </a:lnTo>
                  <a:cubicBezTo>
                    <a:pt x="679" y="505"/>
                    <a:pt x="679" y="505"/>
                    <a:pt x="681" y="505"/>
                  </a:cubicBezTo>
                  <a:cubicBezTo>
                    <a:pt x="683" y="505"/>
                    <a:pt x="688" y="504"/>
                    <a:pt x="698" y="501"/>
                  </a:cubicBezTo>
                  <a:lnTo>
                    <a:pt x="732" y="467"/>
                  </a:lnTo>
                  <a:lnTo>
                    <a:pt x="745" y="454"/>
                  </a:lnTo>
                  <a:lnTo>
                    <a:pt x="745" y="454"/>
                  </a:lnTo>
                  <a:cubicBezTo>
                    <a:pt x="743" y="455"/>
                    <a:pt x="741" y="456"/>
                    <a:pt x="740" y="456"/>
                  </a:cubicBezTo>
                  <a:cubicBezTo>
                    <a:pt x="739" y="456"/>
                    <a:pt x="741" y="454"/>
                    <a:pt x="748" y="451"/>
                  </a:cubicBezTo>
                  <a:lnTo>
                    <a:pt x="748" y="451"/>
                  </a:lnTo>
                  <a:lnTo>
                    <a:pt x="745" y="454"/>
                  </a:lnTo>
                  <a:lnTo>
                    <a:pt x="745" y="454"/>
                  </a:lnTo>
                  <a:cubicBezTo>
                    <a:pt x="749" y="453"/>
                    <a:pt x="756" y="450"/>
                    <a:pt x="760" y="448"/>
                  </a:cubicBezTo>
                  <a:lnTo>
                    <a:pt x="760" y="448"/>
                  </a:lnTo>
                  <a:lnTo>
                    <a:pt x="748" y="451"/>
                  </a:lnTo>
                  <a:cubicBezTo>
                    <a:pt x="759" y="447"/>
                    <a:pt x="763" y="446"/>
                    <a:pt x="764" y="446"/>
                  </a:cubicBezTo>
                  <a:lnTo>
                    <a:pt x="764" y="446"/>
                  </a:lnTo>
                  <a:cubicBezTo>
                    <a:pt x="765" y="446"/>
                    <a:pt x="763" y="447"/>
                    <a:pt x="760" y="448"/>
                  </a:cubicBezTo>
                  <a:lnTo>
                    <a:pt x="760" y="448"/>
                  </a:lnTo>
                  <a:lnTo>
                    <a:pt x="831" y="434"/>
                  </a:lnTo>
                  <a:close/>
                  <a:moveTo>
                    <a:pt x="919" y="1"/>
                  </a:moveTo>
                  <a:cubicBezTo>
                    <a:pt x="636" y="1"/>
                    <a:pt x="359" y="148"/>
                    <a:pt x="233" y="401"/>
                  </a:cubicBezTo>
                  <a:cubicBezTo>
                    <a:pt x="1" y="866"/>
                    <a:pt x="300" y="1414"/>
                    <a:pt x="815" y="1481"/>
                  </a:cubicBezTo>
                  <a:cubicBezTo>
                    <a:pt x="840" y="1483"/>
                    <a:pt x="865" y="1484"/>
                    <a:pt x="890" y="1484"/>
                  </a:cubicBezTo>
                  <a:cubicBezTo>
                    <a:pt x="1364" y="1484"/>
                    <a:pt x="1731" y="1049"/>
                    <a:pt x="1616" y="566"/>
                  </a:cubicBezTo>
                  <a:lnTo>
                    <a:pt x="1616" y="566"/>
                  </a:lnTo>
                  <a:cubicBezTo>
                    <a:pt x="1615" y="561"/>
                    <a:pt x="1614" y="556"/>
                    <a:pt x="1612" y="550"/>
                  </a:cubicBezTo>
                  <a:lnTo>
                    <a:pt x="1612" y="550"/>
                  </a:lnTo>
                  <a:cubicBezTo>
                    <a:pt x="1612" y="550"/>
                    <a:pt x="1612" y="550"/>
                    <a:pt x="1612" y="550"/>
                  </a:cubicBezTo>
                  <a:cubicBezTo>
                    <a:pt x="1529" y="251"/>
                    <a:pt x="1263" y="35"/>
                    <a:pt x="964" y="2"/>
                  </a:cubicBezTo>
                  <a:cubicBezTo>
                    <a:pt x="949" y="1"/>
                    <a:pt x="93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294901" y="3762668"/>
              <a:ext cx="101627" cy="206801"/>
            </a:xfrm>
            <a:custGeom>
              <a:avLst/>
              <a:gdLst/>
              <a:ahLst/>
              <a:cxnLst/>
              <a:rect l="l" t="t" r="r" b="b"/>
              <a:pathLst>
                <a:path w="831" h="1691" extrusionOk="0">
                  <a:moveTo>
                    <a:pt x="209" y="1"/>
                  </a:moveTo>
                  <a:cubicBezTo>
                    <a:pt x="195" y="1"/>
                    <a:pt x="181" y="2"/>
                    <a:pt x="166" y="4"/>
                  </a:cubicBezTo>
                  <a:cubicBezTo>
                    <a:pt x="50" y="37"/>
                    <a:pt x="0" y="153"/>
                    <a:pt x="17" y="270"/>
                  </a:cubicBezTo>
                  <a:cubicBezTo>
                    <a:pt x="199" y="668"/>
                    <a:pt x="316" y="1100"/>
                    <a:pt x="399" y="1549"/>
                  </a:cubicBezTo>
                  <a:cubicBezTo>
                    <a:pt x="426" y="1631"/>
                    <a:pt x="510" y="1691"/>
                    <a:pt x="594" y="1691"/>
                  </a:cubicBezTo>
                  <a:cubicBezTo>
                    <a:pt x="612" y="1691"/>
                    <a:pt x="630" y="1688"/>
                    <a:pt x="648" y="1682"/>
                  </a:cubicBezTo>
                  <a:cubicBezTo>
                    <a:pt x="764" y="1649"/>
                    <a:pt x="831" y="1549"/>
                    <a:pt x="798" y="1433"/>
                  </a:cubicBezTo>
                  <a:cubicBezTo>
                    <a:pt x="714" y="1001"/>
                    <a:pt x="598" y="569"/>
                    <a:pt x="415" y="153"/>
                  </a:cubicBezTo>
                  <a:cubicBezTo>
                    <a:pt x="386" y="52"/>
                    <a:pt x="306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60658" y="3786638"/>
              <a:ext cx="160329" cy="111778"/>
            </a:xfrm>
            <a:custGeom>
              <a:avLst/>
              <a:gdLst/>
              <a:ahLst/>
              <a:cxnLst/>
              <a:rect l="l" t="t" r="r" b="b"/>
              <a:pathLst>
                <a:path w="1311" h="914" extrusionOk="0">
                  <a:moveTo>
                    <a:pt x="1078" y="472"/>
                  </a:moveTo>
                  <a:cubicBezTo>
                    <a:pt x="1076" y="476"/>
                    <a:pt x="1075" y="479"/>
                    <a:pt x="1074" y="482"/>
                  </a:cubicBezTo>
                  <a:lnTo>
                    <a:pt x="1074" y="482"/>
                  </a:lnTo>
                  <a:cubicBezTo>
                    <a:pt x="1074" y="480"/>
                    <a:pt x="1075" y="477"/>
                    <a:pt x="1078" y="472"/>
                  </a:cubicBezTo>
                  <a:close/>
                  <a:moveTo>
                    <a:pt x="1073" y="1"/>
                  </a:moveTo>
                  <a:cubicBezTo>
                    <a:pt x="1041" y="1"/>
                    <a:pt x="1009" y="8"/>
                    <a:pt x="978" y="24"/>
                  </a:cubicBezTo>
                  <a:cubicBezTo>
                    <a:pt x="822" y="132"/>
                    <a:pt x="700" y="284"/>
                    <a:pt x="632" y="453"/>
                  </a:cubicBezTo>
                  <a:lnTo>
                    <a:pt x="632" y="453"/>
                  </a:lnTo>
                  <a:lnTo>
                    <a:pt x="330" y="373"/>
                  </a:lnTo>
                  <a:cubicBezTo>
                    <a:pt x="312" y="366"/>
                    <a:pt x="294" y="363"/>
                    <a:pt x="277" y="363"/>
                  </a:cubicBezTo>
                  <a:cubicBezTo>
                    <a:pt x="94" y="363"/>
                    <a:pt x="1" y="741"/>
                    <a:pt x="214" y="772"/>
                  </a:cubicBezTo>
                  <a:lnTo>
                    <a:pt x="214" y="788"/>
                  </a:lnTo>
                  <a:lnTo>
                    <a:pt x="712" y="904"/>
                  </a:lnTo>
                  <a:cubicBezTo>
                    <a:pt x="733" y="910"/>
                    <a:pt x="753" y="913"/>
                    <a:pt x="772" y="913"/>
                  </a:cubicBezTo>
                  <a:cubicBezTo>
                    <a:pt x="862" y="913"/>
                    <a:pt x="934" y="854"/>
                    <a:pt x="961" y="772"/>
                  </a:cubicBezTo>
                  <a:cubicBezTo>
                    <a:pt x="978" y="722"/>
                    <a:pt x="978" y="672"/>
                    <a:pt x="994" y="639"/>
                  </a:cubicBezTo>
                  <a:cubicBezTo>
                    <a:pt x="994" y="622"/>
                    <a:pt x="994" y="605"/>
                    <a:pt x="1011" y="605"/>
                  </a:cubicBezTo>
                  <a:cubicBezTo>
                    <a:pt x="1027" y="559"/>
                    <a:pt x="1057" y="527"/>
                    <a:pt x="1074" y="482"/>
                  </a:cubicBezTo>
                  <a:lnTo>
                    <a:pt x="1074" y="482"/>
                  </a:lnTo>
                  <a:cubicBezTo>
                    <a:pt x="1074" y="484"/>
                    <a:pt x="1075" y="484"/>
                    <a:pt x="1075" y="484"/>
                  </a:cubicBezTo>
                  <a:cubicBezTo>
                    <a:pt x="1079" y="484"/>
                    <a:pt x="1087" y="476"/>
                    <a:pt x="1089" y="472"/>
                  </a:cubicBezTo>
                  <a:lnTo>
                    <a:pt x="1089" y="472"/>
                  </a:lnTo>
                  <a:cubicBezTo>
                    <a:pt x="1086" y="472"/>
                    <a:pt x="1082" y="472"/>
                    <a:pt x="1078" y="472"/>
                  </a:cubicBezTo>
                  <a:cubicBezTo>
                    <a:pt x="1083" y="470"/>
                    <a:pt x="1086" y="469"/>
                    <a:pt x="1087" y="469"/>
                  </a:cubicBezTo>
                  <a:cubicBezTo>
                    <a:pt x="1089" y="469"/>
                    <a:pt x="1090" y="470"/>
                    <a:pt x="1089" y="472"/>
                  </a:cubicBezTo>
                  <a:lnTo>
                    <a:pt x="1089" y="472"/>
                  </a:lnTo>
                  <a:cubicBezTo>
                    <a:pt x="1096" y="471"/>
                    <a:pt x="1099" y="468"/>
                    <a:pt x="1111" y="456"/>
                  </a:cubicBezTo>
                  <a:cubicBezTo>
                    <a:pt x="1127" y="439"/>
                    <a:pt x="1144" y="423"/>
                    <a:pt x="1161" y="406"/>
                  </a:cubicBezTo>
                  <a:cubicBezTo>
                    <a:pt x="1161" y="406"/>
                    <a:pt x="1177" y="389"/>
                    <a:pt x="1177" y="389"/>
                  </a:cubicBezTo>
                  <a:cubicBezTo>
                    <a:pt x="1277" y="323"/>
                    <a:pt x="1310" y="207"/>
                    <a:pt x="1260" y="107"/>
                  </a:cubicBezTo>
                  <a:cubicBezTo>
                    <a:pt x="1214" y="38"/>
                    <a:pt x="1145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30207" y="3703355"/>
              <a:ext cx="158250" cy="111655"/>
            </a:xfrm>
            <a:custGeom>
              <a:avLst/>
              <a:gdLst/>
              <a:ahLst/>
              <a:cxnLst/>
              <a:rect l="l" t="t" r="r" b="b"/>
              <a:pathLst>
                <a:path w="1294" h="913" extrusionOk="0">
                  <a:moveTo>
                    <a:pt x="1076" y="1"/>
                  </a:moveTo>
                  <a:cubicBezTo>
                    <a:pt x="1043" y="1"/>
                    <a:pt x="1008" y="8"/>
                    <a:pt x="978" y="24"/>
                  </a:cubicBezTo>
                  <a:cubicBezTo>
                    <a:pt x="831" y="134"/>
                    <a:pt x="711" y="280"/>
                    <a:pt x="638" y="455"/>
                  </a:cubicBezTo>
                  <a:lnTo>
                    <a:pt x="638" y="455"/>
                  </a:lnTo>
                  <a:lnTo>
                    <a:pt x="330" y="373"/>
                  </a:lnTo>
                  <a:cubicBezTo>
                    <a:pt x="311" y="366"/>
                    <a:pt x="294" y="362"/>
                    <a:pt x="277" y="362"/>
                  </a:cubicBezTo>
                  <a:cubicBezTo>
                    <a:pt x="94" y="362"/>
                    <a:pt x="0" y="741"/>
                    <a:pt x="213" y="771"/>
                  </a:cubicBezTo>
                  <a:lnTo>
                    <a:pt x="728" y="904"/>
                  </a:lnTo>
                  <a:cubicBezTo>
                    <a:pt x="746" y="910"/>
                    <a:pt x="764" y="913"/>
                    <a:pt x="782" y="913"/>
                  </a:cubicBezTo>
                  <a:cubicBezTo>
                    <a:pt x="866" y="913"/>
                    <a:pt x="950" y="851"/>
                    <a:pt x="978" y="755"/>
                  </a:cubicBezTo>
                  <a:cubicBezTo>
                    <a:pt x="978" y="721"/>
                    <a:pt x="994" y="672"/>
                    <a:pt x="1011" y="622"/>
                  </a:cubicBezTo>
                  <a:cubicBezTo>
                    <a:pt x="1011" y="622"/>
                    <a:pt x="1011" y="605"/>
                    <a:pt x="1027" y="589"/>
                  </a:cubicBezTo>
                  <a:cubicBezTo>
                    <a:pt x="1044" y="555"/>
                    <a:pt x="1061" y="506"/>
                    <a:pt x="1094" y="472"/>
                  </a:cubicBezTo>
                  <a:cubicBezTo>
                    <a:pt x="1094" y="472"/>
                    <a:pt x="1111" y="456"/>
                    <a:pt x="1111" y="456"/>
                  </a:cubicBezTo>
                  <a:lnTo>
                    <a:pt x="1160" y="406"/>
                  </a:lnTo>
                  <a:lnTo>
                    <a:pt x="1194" y="373"/>
                  </a:lnTo>
                  <a:cubicBezTo>
                    <a:pt x="1227" y="356"/>
                    <a:pt x="1277" y="306"/>
                    <a:pt x="1277" y="256"/>
                  </a:cubicBezTo>
                  <a:cubicBezTo>
                    <a:pt x="1293" y="206"/>
                    <a:pt x="1293" y="140"/>
                    <a:pt x="1260" y="107"/>
                  </a:cubicBezTo>
                  <a:cubicBezTo>
                    <a:pt x="1226" y="38"/>
                    <a:pt x="1152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134328" y="3929722"/>
              <a:ext cx="211448" cy="87808"/>
            </a:xfrm>
            <a:custGeom>
              <a:avLst/>
              <a:gdLst/>
              <a:ahLst/>
              <a:cxnLst/>
              <a:rect l="l" t="t" r="r" b="b"/>
              <a:pathLst>
                <a:path w="1729" h="718" extrusionOk="0">
                  <a:moveTo>
                    <a:pt x="217" y="0"/>
                  </a:moveTo>
                  <a:cubicBezTo>
                    <a:pt x="100" y="0"/>
                    <a:pt x="1" y="83"/>
                    <a:pt x="1" y="200"/>
                  </a:cubicBezTo>
                  <a:cubicBezTo>
                    <a:pt x="1" y="316"/>
                    <a:pt x="100" y="416"/>
                    <a:pt x="217" y="416"/>
                  </a:cubicBezTo>
                  <a:lnTo>
                    <a:pt x="349" y="416"/>
                  </a:lnTo>
                  <a:lnTo>
                    <a:pt x="516" y="449"/>
                  </a:lnTo>
                  <a:cubicBezTo>
                    <a:pt x="615" y="465"/>
                    <a:pt x="732" y="499"/>
                    <a:pt x="831" y="515"/>
                  </a:cubicBezTo>
                  <a:cubicBezTo>
                    <a:pt x="1031" y="565"/>
                    <a:pt x="1247" y="632"/>
                    <a:pt x="1446" y="715"/>
                  </a:cubicBezTo>
                  <a:cubicBezTo>
                    <a:pt x="1458" y="716"/>
                    <a:pt x="1470" y="717"/>
                    <a:pt x="1481" y="717"/>
                  </a:cubicBezTo>
                  <a:cubicBezTo>
                    <a:pt x="1582" y="717"/>
                    <a:pt x="1665" y="655"/>
                    <a:pt x="1695" y="565"/>
                  </a:cubicBezTo>
                  <a:cubicBezTo>
                    <a:pt x="1728" y="449"/>
                    <a:pt x="1662" y="349"/>
                    <a:pt x="1562" y="316"/>
                  </a:cubicBezTo>
                  <a:cubicBezTo>
                    <a:pt x="1130" y="166"/>
                    <a:pt x="665" y="5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179088" y="3880927"/>
              <a:ext cx="97591" cy="160084"/>
            </a:xfrm>
            <a:custGeom>
              <a:avLst/>
              <a:gdLst/>
              <a:ahLst/>
              <a:cxnLst/>
              <a:rect l="l" t="t" r="r" b="b"/>
              <a:pathLst>
                <a:path w="798" h="1309" extrusionOk="0">
                  <a:moveTo>
                    <a:pt x="299" y="1"/>
                  </a:moveTo>
                  <a:cubicBezTo>
                    <a:pt x="183" y="1"/>
                    <a:pt x="100" y="100"/>
                    <a:pt x="100" y="216"/>
                  </a:cubicBezTo>
                  <a:cubicBezTo>
                    <a:pt x="112" y="400"/>
                    <a:pt x="179" y="575"/>
                    <a:pt x="293" y="728"/>
                  </a:cubicBezTo>
                  <a:lnTo>
                    <a:pt x="293" y="728"/>
                  </a:lnTo>
                  <a:lnTo>
                    <a:pt x="67" y="964"/>
                  </a:lnTo>
                  <a:cubicBezTo>
                    <a:pt x="0" y="1031"/>
                    <a:pt x="0" y="1163"/>
                    <a:pt x="67" y="1247"/>
                  </a:cubicBezTo>
                  <a:cubicBezTo>
                    <a:pt x="108" y="1288"/>
                    <a:pt x="162" y="1309"/>
                    <a:pt x="216" y="1309"/>
                  </a:cubicBezTo>
                  <a:cubicBezTo>
                    <a:pt x="270" y="1309"/>
                    <a:pt x="324" y="1288"/>
                    <a:pt x="366" y="1247"/>
                  </a:cubicBezTo>
                  <a:lnTo>
                    <a:pt x="366" y="1230"/>
                  </a:lnTo>
                  <a:lnTo>
                    <a:pt x="731" y="864"/>
                  </a:lnTo>
                  <a:cubicBezTo>
                    <a:pt x="798" y="781"/>
                    <a:pt x="798" y="648"/>
                    <a:pt x="731" y="565"/>
                  </a:cubicBezTo>
                  <a:cubicBezTo>
                    <a:pt x="698" y="532"/>
                    <a:pt x="648" y="499"/>
                    <a:pt x="631" y="466"/>
                  </a:cubicBezTo>
                  <a:lnTo>
                    <a:pt x="615" y="432"/>
                  </a:lnTo>
                  <a:cubicBezTo>
                    <a:pt x="598" y="432"/>
                    <a:pt x="582" y="416"/>
                    <a:pt x="582" y="399"/>
                  </a:cubicBezTo>
                  <a:cubicBezTo>
                    <a:pt x="565" y="383"/>
                    <a:pt x="548" y="349"/>
                    <a:pt x="548" y="333"/>
                  </a:cubicBezTo>
                  <a:cubicBezTo>
                    <a:pt x="548" y="339"/>
                    <a:pt x="548" y="345"/>
                    <a:pt x="548" y="349"/>
                  </a:cubicBezTo>
                  <a:lnTo>
                    <a:pt x="532" y="316"/>
                  </a:lnTo>
                  <a:cubicBezTo>
                    <a:pt x="532" y="283"/>
                    <a:pt x="515" y="266"/>
                    <a:pt x="515" y="250"/>
                  </a:cubicBezTo>
                  <a:lnTo>
                    <a:pt x="515" y="216"/>
                  </a:lnTo>
                  <a:cubicBezTo>
                    <a:pt x="515" y="150"/>
                    <a:pt x="482" y="100"/>
                    <a:pt x="449" y="67"/>
                  </a:cubicBezTo>
                  <a:cubicBezTo>
                    <a:pt x="415" y="34"/>
                    <a:pt x="366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085411" y="3864661"/>
              <a:ext cx="103951" cy="156048"/>
            </a:xfrm>
            <a:custGeom>
              <a:avLst/>
              <a:gdLst/>
              <a:ahLst/>
              <a:cxnLst/>
              <a:rect l="l" t="t" r="r" b="b"/>
              <a:pathLst>
                <a:path w="850" h="1276" extrusionOk="0">
                  <a:moveTo>
                    <a:pt x="351" y="1"/>
                  </a:moveTo>
                  <a:cubicBezTo>
                    <a:pt x="234" y="1"/>
                    <a:pt x="135" y="84"/>
                    <a:pt x="135" y="200"/>
                  </a:cubicBezTo>
                  <a:cubicBezTo>
                    <a:pt x="159" y="393"/>
                    <a:pt x="227" y="569"/>
                    <a:pt x="332" y="714"/>
                  </a:cubicBezTo>
                  <a:lnTo>
                    <a:pt x="332" y="714"/>
                  </a:lnTo>
                  <a:cubicBezTo>
                    <a:pt x="261" y="791"/>
                    <a:pt x="190" y="866"/>
                    <a:pt x="118" y="948"/>
                  </a:cubicBezTo>
                  <a:cubicBezTo>
                    <a:pt x="1" y="1091"/>
                    <a:pt x="129" y="1276"/>
                    <a:pt x="278" y="1276"/>
                  </a:cubicBezTo>
                  <a:cubicBezTo>
                    <a:pt x="319" y="1276"/>
                    <a:pt x="361" y="1262"/>
                    <a:pt x="401" y="1230"/>
                  </a:cubicBezTo>
                  <a:lnTo>
                    <a:pt x="417" y="1230"/>
                  </a:lnTo>
                  <a:cubicBezTo>
                    <a:pt x="533" y="1114"/>
                    <a:pt x="650" y="981"/>
                    <a:pt x="766" y="865"/>
                  </a:cubicBezTo>
                  <a:cubicBezTo>
                    <a:pt x="849" y="781"/>
                    <a:pt x="849" y="649"/>
                    <a:pt x="766" y="565"/>
                  </a:cubicBezTo>
                  <a:cubicBezTo>
                    <a:pt x="733" y="549"/>
                    <a:pt x="700" y="516"/>
                    <a:pt x="666" y="482"/>
                  </a:cubicBezTo>
                  <a:lnTo>
                    <a:pt x="666" y="482"/>
                  </a:lnTo>
                  <a:cubicBezTo>
                    <a:pt x="668" y="484"/>
                    <a:pt x="669" y="485"/>
                    <a:pt x="670" y="485"/>
                  </a:cubicBezTo>
                  <a:cubicBezTo>
                    <a:pt x="671" y="485"/>
                    <a:pt x="665" y="476"/>
                    <a:pt x="660" y="470"/>
                  </a:cubicBezTo>
                  <a:lnTo>
                    <a:pt x="660" y="470"/>
                  </a:lnTo>
                  <a:lnTo>
                    <a:pt x="666" y="482"/>
                  </a:lnTo>
                  <a:cubicBezTo>
                    <a:pt x="657" y="468"/>
                    <a:pt x="654" y="464"/>
                    <a:pt x="655" y="464"/>
                  </a:cubicBezTo>
                  <a:lnTo>
                    <a:pt x="655" y="464"/>
                  </a:lnTo>
                  <a:cubicBezTo>
                    <a:pt x="655" y="464"/>
                    <a:pt x="657" y="466"/>
                    <a:pt x="660" y="470"/>
                  </a:cubicBezTo>
                  <a:lnTo>
                    <a:pt x="660" y="470"/>
                  </a:lnTo>
                  <a:lnTo>
                    <a:pt x="650" y="449"/>
                  </a:lnTo>
                  <a:cubicBezTo>
                    <a:pt x="633" y="433"/>
                    <a:pt x="633" y="416"/>
                    <a:pt x="617" y="383"/>
                  </a:cubicBezTo>
                  <a:cubicBezTo>
                    <a:pt x="600" y="366"/>
                    <a:pt x="600" y="349"/>
                    <a:pt x="583" y="316"/>
                  </a:cubicBezTo>
                  <a:lnTo>
                    <a:pt x="583" y="316"/>
                  </a:lnTo>
                  <a:cubicBezTo>
                    <a:pt x="583" y="316"/>
                    <a:pt x="593" y="344"/>
                    <a:pt x="590" y="344"/>
                  </a:cubicBezTo>
                  <a:cubicBezTo>
                    <a:pt x="590" y="344"/>
                    <a:pt x="587" y="341"/>
                    <a:pt x="583" y="333"/>
                  </a:cubicBezTo>
                  <a:lnTo>
                    <a:pt x="567" y="300"/>
                  </a:lnTo>
                  <a:lnTo>
                    <a:pt x="550" y="233"/>
                  </a:lnTo>
                  <a:lnTo>
                    <a:pt x="550" y="200"/>
                  </a:lnTo>
                  <a:cubicBezTo>
                    <a:pt x="550" y="150"/>
                    <a:pt x="533" y="100"/>
                    <a:pt x="484" y="50"/>
                  </a:cubicBezTo>
                  <a:cubicBezTo>
                    <a:pt x="450" y="17"/>
                    <a:pt x="401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195231" y="4035874"/>
              <a:ext cx="164731" cy="167055"/>
            </a:xfrm>
            <a:custGeom>
              <a:avLst/>
              <a:gdLst/>
              <a:ahLst/>
              <a:cxnLst/>
              <a:rect l="l" t="t" r="r" b="b"/>
              <a:pathLst>
                <a:path w="1347" h="1366" extrusionOk="0">
                  <a:moveTo>
                    <a:pt x="1131" y="0"/>
                  </a:moveTo>
                  <a:cubicBezTo>
                    <a:pt x="1077" y="0"/>
                    <a:pt x="1023" y="21"/>
                    <a:pt x="981" y="63"/>
                  </a:cubicBezTo>
                  <a:cubicBezTo>
                    <a:pt x="632" y="362"/>
                    <a:pt x="317" y="694"/>
                    <a:pt x="34" y="1059"/>
                  </a:cubicBezTo>
                  <a:cubicBezTo>
                    <a:pt x="1" y="1109"/>
                    <a:pt x="1" y="1159"/>
                    <a:pt x="18" y="1226"/>
                  </a:cubicBezTo>
                  <a:cubicBezTo>
                    <a:pt x="34" y="1275"/>
                    <a:pt x="67" y="1309"/>
                    <a:pt x="117" y="1342"/>
                  </a:cubicBezTo>
                  <a:cubicBezTo>
                    <a:pt x="149" y="1358"/>
                    <a:pt x="183" y="1365"/>
                    <a:pt x="216" y="1365"/>
                  </a:cubicBezTo>
                  <a:cubicBezTo>
                    <a:pt x="286" y="1365"/>
                    <a:pt x="355" y="1332"/>
                    <a:pt x="400" y="1275"/>
                  </a:cubicBezTo>
                  <a:cubicBezTo>
                    <a:pt x="404" y="1267"/>
                    <a:pt x="405" y="1263"/>
                    <a:pt x="404" y="1261"/>
                  </a:cubicBezTo>
                  <a:lnTo>
                    <a:pt x="404" y="1261"/>
                  </a:lnTo>
                  <a:lnTo>
                    <a:pt x="416" y="1226"/>
                  </a:lnTo>
                  <a:cubicBezTo>
                    <a:pt x="433" y="1209"/>
                    <a:pt x="450" y="1192"/>
                    <a:pt x="466" y="1176"/>
                  </a:cubicBezTo>
                  <a:lnTo>
                    <a:pt x="566" y="1043"/>
                  </a:lnTo>
                  <a:cubicBezTo>
                    <a:pt x="649" y="960"/>
                    <a:pt x="715" y="877"/>
                    <a:pt x="798" y="794"/>
                  </a:cubicBezTo>
                  <a:cubicBezTo>
                    <a:pt x="948" y="644"/>
                    <a:pt x="1114" y="495"/>
                    <a:pt x="1280" y="345"/>
                  </a:cubicBezTo>
                  <a:cubicBezTo>
                    <a:pt x="1347" y="279"/>
                    <a:pt x="1347" y="146"/>
                    <a:pt x="1280" y="63"/>
                  </a:cubicBezTo>
                  <a:cubicBezTo>
                    <a:pt x="1239" y="21"/>
                    <a:pt x="1185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81045" y="4080756"/>
              <a:ext cx="144797" cy="110922"/>
            </a:xfrm>
            <a:custGeom>
              <a:avLst/>
              <a:gdLst/>
              <a:ahLst/>
              <a:cxnLst/>
              <a:rect l="l" t="t" r="r" b="b"/>
              <a:pathLst>
                <a:path w="1184" h="907" extrusionOk="0">
                  <a:moveTo>
                    <a:pt x="245" y="0"/>
                  </a:moveTo>
                  <a:cubicBezTo>
                    <a:pt x="225" y="0"/>
                    <a:pt x="204" y="4"/>
                    <a:pt x="183" y="11"/>
                  </a:cubicBezTo>
                  <a:cubicBezTo>
                    <a:pt x="134" y="28"/>
                    <a:pt x="84" y="61"/>
                    <a:pt x="51" y="94"/>
                  </a:cubicBezTo>
                  <a:cubicBezTo>
                    <a:pt x="1" y="194"/>
                    <a:pt x="34" y="327"/>
                    <a:pt x="134" y="377"/>
                  </a:cubicBezTo>
                  <a:cubicBezTo>
                    <a:pt x="250" y="443"/>
                    <a:pt x="383" y="476"/>
                    <a:pt x="516" y="476"/>
                  </a:cubicBezTo>
                  <a:cubicBezTo>
                    <a:pt x="566" y="476"/>
                    <a:pt x="620" y="473"/>
                    <a:pt x="672" y="467"/>
                  </a:cubicBezTo>
                  <a:lnTo>
                    <a:pt x="672" y="467"/>
                  </a:lnTo>
                  <a:cubicBezTo>
                    <a:pt x="703" y="570"/>
                    <a:pt x="734" y="673"/>
                    <a:pt x="765" y="776"/>
                  </a:cubicBezTo>
                  <a:cubicBezTo>
                    <a:pt x="797" y="867"/>
                    <a:pt x="871" y="907"/>
                    <a:pt x="946" y="907"/>
                  </a:cubicBezTo>
                  <a:cubicBezTo>
                    <a:pt x="1063" y="907"/>
                    <a:pt x="1184" y="811"/>
                    <a:pt x="1164" y="659"/>
                  </a:cubicBezTo>
                  <a:lnTo>
                    <a:pt x="1147" y="659"/>
                  </a:lnTo>
                  <a:lnTo>
                    <a:pt x="997" y="161"/>
                  </a:lnTo>
                  <a:cubicBezTo>
                    <a:pt x="970" y="79"/>
                    <a:pt x="887" y="19"/>
                    <a:pt x="802" y="19"/>
                  </a:cubicBezTo>
                  <a:cubicBezTo>
                    <a:pt x="784" y="19"/>
                    <a:pt x="766" y="22"/>
                    <a:pt x="748" y="28"/>
                  </a:cubicBezTo>
                  <a:cubicBezTo>
                    <a:pt x="698" y="45"/>
                    <a:pt x="632" y="61"/>
                    <a:pt x="582" y="61"/>
                  </a:cubicBezTo>
                  <a:lnTo>
                    <a:pt x="632" y="61"/>
                  </a:lnTo>
                  <a:cubicBezTo>
                    <a:pt x="599" y="69"/>
                    <a:pt x="566" y="74"/>
                    <a:pt x="532" y="74"/>
                  </a:cubicBezTo>
                  <a:cubicBezTo>
                    <a:pt x="499" y="74"/>
                    <a:pt x="466" y="69"/>
                    <a:pt x="433" y="61"/>
                  </a:cubicBezTo>
                  <a:lnTo>
                    <a:pt x="482" y="61"/>
                  </a:lnTo>
                  <a:cubicBezTo>
                    <a:pt x="449" y="61"/>
                    <a:pt x="416" y="45"/>
                    <a:pt x="383" y="45"/>
                  </a:cubicBezTo>
                  <a:lnTo>
                    <a:pt x="333" y="28"/>
                  </a:lnTo>
                  <a:cubicBezTo>
                    <a:pt x="322" y="28"/>
                    <a:pt x="296" y="13"/>
                    <a:pt x="300" y="13"/>
                  </a:cubicBezTo>
                  <a:cubicBezTo>
                    <a:pt x="302" y="13"/>
                    <a:pt x="311" y="17"/>
                    <a:pt x="333" y="28"/>
                  </a:cubicBezTo>
                  <a:cubicBezTo>
                    <a:pt x="304" y="8"/>
                    <a:pt x="275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122099" y="4147773"/>
              <a:ext cx="144797" cy="111166"/>
            </a:xfrm>
            <a:custGeom>
              <a:avLst/>
              <a:gdLst/>
              <a:ahLst/>
              <a:cxnLst/>
              <a:rect l="l" t="t" r="r" b="b"/>
              <a:pathLst>
                <a:path w="1184" h="909" extrusionOk="0">
                  <a:moveTo>
                    <a:pt x="252" y="1"/>
                  </a:moveTo>
                  <a:cubicBezTo>
                    <a:pt x="228" y="1"/>
                    <a:pt x="204" y="5"/>
                    <a:pt x="184" y="12"/>
                  </a:cubicBezTo>
                  <a:cubicBezTo>
                    <a:pt x="134" y="28"/>
                    <a:pt x="84" y="61"/>
                    <a:pt x="67" y="111"/>
                  </a:cubicBezTo>
                  <a:cubicBezTo>
                    <a:pt x="1" y="194"/>
                    <a:pt x="34" y="327"/>
                    <a:pt x="134" y="394"/>
                  </a:cubicBezTo>
                  <a:cubicBezTo>
                    <a:pt x="250" y="443"/>
                    <a:pt x="383" y="477"/>
                    <a:pt x="516" y="477"/>
                  </a:cubicBezTo>
                  <a:cubicBezTo>
                    <a:pt x="574" y="477"/>
                    <a:pt x="629" y="474"/>
                    <a:pt x="683" y="467"/>
                  </a:cubicBezTo>
                  <a:lnTo>
                    <a:pt x="683" y="467"/>
                  </a:lnTo>
                  <a:lnTo>
                    <a:pt x="765" y="776"/>
                  </a:lnTo>
                  <a:cubicBezTo>
                    <a:pt x="805" y="868"/>
                    <a:pt x="881" y="908"/>
                    <a:pt x="957" y="908"/>
                  </a:cubicBezTo>
                  <a:cubicBezTo>
                    <a:pt x="1071" y="908"/>
                    <a:pt x="1184" y="816"/>
                    <a:pt x="1164" y="676"/>
                  </a:cubicBezTo>
                  <a:lnTo>
                    <a:pt x="1147" y="659"/>
                  </a:lnTo>
                  <a:lnTo>
                    <a:pt x="1014" y="161"/>
                  </a:lnTo>
                  <a:cubicBezTo>
                    <a:pt x="987" y="79"/>
                    <a:pt x="903" y="20"/>
                    <a:pt x="810" y="20"/>
                  </a:cubicBezTo>
                  <a:cubicBezTo>
                    <a:pt x="790" y="20"/>
                    <a:pt x="769" y="22"/>
                    <a:pt x="748" y="28"/>
                  </a:cubicBezTo>
                  <a:cubicBezTo>
                    <a:pt x="699" y="45"/>
                    <a:pt x="649" y="61"/>
                    <a:pt x="582" y="61"/>
                  </a:cubicBezTo>
                  <a:lnTo>
                    <a:pt x="649" y="61"/>
                  </a:lnTo>
                  <a:cubicBezTo>
                    <a:pt x="607" y="70"/>
                    <a:pt x="570" y="74"/>
                    <a:pt x="535" y="74"/>
                  </a:cubicBezTo>
                  <a:cubicBezTo>
                    <a:pt x="499" y="74"/>
                    <a:pt x="466" y="70"/>
                    <a:pt x="433" y="61"/>
                  </a:cubicBezTo>
                  <a:lnTo>
                    <a:pt x="483" y="61"/>
                  </a:lnTo>
                  <a:lnTo>
                    <a:pt x="400" y="45"/>
                  </a:lnTo>
                  <a:lnTo>
                    <a:pt x="350" y="28"/>
                  </a:lnTo>
                  <a:cubicBezTo>
                    <a:pt x="339" y="28"/>
                    <a:pt x="313" y="13"/>
                    <a:pt x="317" y="13"/>
                  </a:cubicBezTo>
                  <a:cubicBezTo>
                    <a:pt x="318" y="13"/>
                    <a:pt x="328" y="17"/>
                    <a:pt x="350" y="28"/>
                  </a:cubicBezTo>
                  <a:cubicBezTo>
                    <a:pt x="321" y="9"/>
                    <a:pt x="286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372069" y="4054585"/>
              <a:ext cx="101749" cy="207412"/>
            </a:xfrm>
            <a:custGeom>
              <a:avLst/>
              <a:gdLst/>
              <a:ahLst/>
              <a:cxnLst/>
              <a:rect l="l" t="t" r="r" b="b"/>
              <a:pathLst>
                <a:path w="832" h="1696" extrusionOk="0">
                  <a:moveTo>
                    <a:pt x="236" y="1"/>
                  </a:moveTo>
                  <a:cubicBezTo>
                    <a:pt x="218" y="1"/>
                    <a:pt x="200" y="4"/>
                    <a:pt x="183" y="9"/>
                  </a:cubicBezTo>
                  <a:cubicBezTo>
                    <a:pt x="67" y="43"/>
                    <a:pt x="0" y="159"/>
                    <a:pt x="34" y="259"/>
                  </a:cubicBezTo>
                  <a:cubicBezTo>
                    <a:pt x="117" y="707"/>
                    <a:pt x="233" y="1122"/>
                    <a:pt x="416" y="1538"/>
                  </a:cubicBezTo>
                  <a:cubicBezTo>
                    <a:pt x="429" y="1634"/>
                    <a:pt x="511" y="1696"/>
                    <a:pt x="605" y="1696"/>
                  </a:cubicBezTo>
                  <a:cubicBezTo>
                    <a:pt x="624" y="1696"/>
                    <a:pt x="645" y="1693"/>
                    <a:pt x="665" y="1687"/>
                  </a:cubicBezTo>
                  <a:cubicBezTo>
                    <a:pt x="765" y="1654"/>
                    <a:pt x="831" y="1538"/>
                    <a:pt x="814" y="1438"/>
                  </a:cubicBezTo>
                  <a:cubicBezTo>
                    <a:pt x="632" y="1023"/>
                    <a:pt x="515" y="591"/>
                    <a:pt x="432" y="159"/>
                  </a:cubicBezTo>
                  <a:cubicBezTo>
                    <a:pt x="405" y="63"/>
                    <a:pt x="321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349689" y="4125760"/>
              <a:ext cx="159350" cy="111655"/>
            </a:xfrm>
            <a:custGeom>
              <a:avLst/>
              <a:gdLst/>
              <a:ahLst/>
              <a:cxnLst/>
              <a:rect l="l" t="t" r="r" b="b"/>
              <a:pathLst>
                <a:path w="1303" h="913" extrusionOk="0">
                  <a:moveTo>
                    <a:pt x="523" y="0"/>
                  </a:moveTo>
                  <a:cubicBezTo>
                    <a:pt x="433" y="0"/>
                    <a:pt x="360" y="62"/>
                    <a:pt x="333" y="158"/>
                  </a:cubicBezTo>
                  <a:cubicBezTo>
                    <a:pt x="316" y="192"/>
                    <a:pt x="316" y="241"/>
                    <a:pt x="300" y="291"/>
                  </a:cubicBezTo>
                  <a:cubicBezTo>
                    <a:pt x="283" y="291"/>
                    <a:pt x="283" y="308"/>
                    <a:pt x="283" y="324"/>
                  </a:cubicBezTo>
                  <a:lnTo>
                    <a:pt x="250" y="374"/>
                  </a:lnTo>
                  <a:lnTo>
                    <a:pt x="217" y="441"/>
                  </a:lnTo>
                  <a:cubicBezTo>
                    <a:pt x="220" y="434"/>
                    <a:pt x="221" y="431"/>
                    <a:pt x="220" y="431"/>
                  </a:cubicBezTo>
                  <a:lnTo>
                    <a:pt x="220" y="431"/>
                  </a:lnTo>
                  <a:cubicBezTo>
                    <a:pt x="217" y="431"/>
                    <a:pt x="202" y="450"/>
                    <a:pt x="205" y="450"/>
                  </a:cubicBezTo>
                  <a:cubicBezTo>
                    <a:pt x="206" y="450"/>
                    <a:pt x="210" y="448"/>
                    <a:pt x="217" y="441"/>
                  </a:cubicBezTo>
                  <a:lnTo>
                    <a:pt x="217" y="441"/>
                  </a:lnTo>
                  <a:lnTo>
                    <a:pt x="200" y="457"/>
                  </a:lnTo>
                  <a:lnTo>
                    <a:pt x="150" y="507"/>
                  </a:lnTo>
                  <a:lnTo>
                    <a:pt x="117" y="540"/>
                  </a:lnTo>
                  <a:cubicBezTo>
                    <a:pt x="126" y="532"/>
                    <a:pt x="127" y="529"/>
                    <a:pt x="126" y="529"/>
                  </a:cubicBezTo>
                  <a:lnTo>
                    <a:pt x="126" y="529"/>
                  </a:lnTo>
                  <a:cubicBezTo>
                    <a:pt x="123" y="529"/>
                    <a:pt x="104" y="543"/>
                    <a:pt x="108" y="544"/>
                  </a:cubicBezTo>
                  <a:lnTo>
                    <a:pt x="108" y="544"/>
                  </a:lnTo>
                  <a:cubicBezTo>
                    <a:pt x="111" y="543"/>
                    <a:pt x="114" y="541"/>
                    <a:pt x="117" y="540"/>
                  </a:cubicBezTo>
                  <a:lnTo>
                    <a:pt x="117" y="540"/>
                  </a:lnTo>
                  <a:cubicBezTo>
                    <a:pt x="112" y="543"/>
                    <a:pt x="109" y="544"/>
                    <a:pt x="108" y="544"/>
                  </a:cubicBezTo>
                  <a:cubicBezTo>
                    <a:pt x="108" y="544"/>
                    <a:pt x="108" y="544"/>
                    <a:pt x="108" y="544"/>
                  </a:cubicBezTo>
                  <a:lnTo>
                    <a:pt x="108" y="544"/>
                  </a:lnTo>
                  <a:cubicBezTo>
                    <a:pt x="63" y="563"/>
                    <a:pt x="33" y="610"/>
                    <a:pt x="17" y="657"/>
                  </a:cubicBezTo>
                  <a:cubicBezTo>
                    <a:pt x="1" y="707"/>
                    <a:pt x="17" y="773"/>
                    <a:pt x="34" y="823"/>
                  </a:cubicBezTo>
                  <a:cubicBezTo>
                    <a:pt x="79" y="879"/>
                    <a:pt x="147" y="913"/>
                    <a:pt x="217" y="913"/>
                  </a:cubicBezTo>
                  <a:cubicBezTo>
                    <a:pt x="251" y="913"/>
                    <a:pt x="284" y="905"/>
                    <a:pt x="316" y="889"/>
                  </a:cubicBezTo>
                  <a:cubicBezTo>
                    <a:pt x="476" y="779"/>
                    <a:pt x="600" y="631"/>
                    <a:pt x="673" y="461"/>
                  </a:cubicBezTo>
                  <a:lnTo>
                    <a:pt x="673" y="461"/>
                  </a:lnTo>
                  <a:lnTo>
                    <a:pt x="981" y="540"/>
                  </a:lnTo>
                  <a:cubicBezTo>
                    <a:pt x="991" y="542"/>
                    <a:pt x="1002" y="543"/>
                    <a:pt x="1012" y="543"/>
                  </a:cubicBezTo>
                  <a:cubicBezTo>
                    <a:pt x="1222" y="543"/>
                    <a:pt x="1303" y="221"/>
                    <a:pt x="1081" y="142"/>
                  </a:cubicBezTo>
                  <a:lnTo>
                    <a:pt x="582" y="9"/>
                  </a:lnTo>
                  <a:cubicBezTo>
                    <a:pt x="562" y="3"/>
                    <a:pt x="542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380140" y="4209043"/>
              <a:ext cx="157394" cy="113123"/>
            </a:xfrm>
            <a:custGeom>
              <a:avLst/>
              <a:gdLst/>
              <a:ahLst/>
              <a:cxnLst/>
              <a:rect l="l" t="t" r="r" b="b"/>
              <a:pathLst>
                <a:path w="1287" h="925" extrusionOk="0">
                  <a:moveTo>
                    <a:pt x="522" y="0"/>
                  </a:moveTo>
                  <a:cubicBezTo>
                    <a:pt x="428" y="0"/>
                    <a:pt x="344" y="62"/>
                    <a:pt x="316" y="158"/>
                  </a:cubicBezTo>
                  <a:cubicBezTo>
                    <a:pt x="316" y="208"/>
                    <a:pt x="300" y="242"/>
                    <a:pt x="283" y="291"/>
                  </a:cubicBezTo>
                  <a:cubicBezTo>
                    <a:pt x="283" y="308"/>
                    <a:pt x="283" y="308"/>
                    <a:pt x="267" y="325"/>
                  </a:cubicBezTo>
                  <a:lnTo>
                    <a:pt x="233" y="391"/>
                  </a:lnTo>
                  <a:cubicBezTo>
                    <a:pt x="233" y="408"/>
                    <a:pt x="217" y="424"/>
                    <a:pt x="200" y="441"/>
                  </a:cubicBezTo>
                  <a:lnTo>
                    <a:pt x="184" y="474"/>
                  </a:lnTo>
                  <a:cubicBezTo>
                    <a:pt x="167" y="491"/>
                    <a:pt x="150" y="491"/>
                    <a:pt x="134" y="507"/>
                  </a:cubicBezTo>
                  <a:lnTo>
                    <a:pt x="101" y="541"/>
                  </a:lnTo>
                  <a:cubicBezTo>
                    <a:pt x="67" y="574"/>
                    <a:pt x="34" y="607"/>
                    <a:pt x="17" y="657"/>
                  </a:cubicBezTo>
                  <a:cubicBezTo>
                    <a:pt x="1" y="723"/>
                    <a:pt x="1" y="773"/>
                    <a:pt x="34" y="823"/>
                  </a:cubicBezTo>
                  <a:cubicBezTo>
                    <a:pt x="66" y="887"/>
                    <a:pt x="133" y="924"/>
                    <a:pt x="203" y="924"/>
                  </a:cubicBezTo>
                  <a:cubicBezTo>
                    <a:pt x="242" y="924"/>
                    <a:pt x="281" y="913"/>
                    <a:pt x="316" y="889"/>
                  </a:cubicBezTo>
                  <a:cubicBezTo>
                    <a:pt x="465" y="778"/>
                    <a:pt x="586" y="630"/>
                    <a:pt x="658" y="459"/>
                  </a:cubicBezTo>
                  <a:lnTo>
                    <a:pt x="658" y="459"/>
                  </a:lnTo>
                  <a:lnTo>
                    <a:pt x="964" y="541"/>
                  </a:lnTo>
                  <a:cubicBezTo>
                    <a:pt x="975" y="542"/>
                    <a:pt x="986" y="543"/>
                    <a:pt x="997" y="543"/>
                  </a:cubicBezTo>
                  <a:cubicBezTo>
                    <a:pt x="1206" y="543"/>
                    <a:pt x="1286" y="237"/>
                    <a:pt x="1081" y="142"/>
                  </a:cubicBezTo>
                  <a:lnTo>
                    <a:pt x="582" y="9"/>
                  </a:lnTo>
                  <a:cubicBezTo>
                    <a:pt x="562" y="3"/>
                    <a:pt x="542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422821" y="4007868"/>
              <a:ext cx="211448" cy="88542"/>
            </a:xfrm>
            <a:custGeom>
              <a:avLst/>
              <a:gdLst/>
              <a:ahLst/>
              <a:cxnLst/>
              <a:rect l="l" t="t" r="r" b="b"/>
              <a:pathLst>
                <a:path w="1729" h="724" extrusionOk="0">
                  <a:moveTo>
                    <a:pt x="230" y="1"/>
                  </a:moveTo>
                  <a:cubicBezTo>
                    <a:pt x="145" y="1"/>
                    <a:pt x="61" y="63"/>
                    <a:pt x="34" y="159"/>
                  </a:cubicBezTo>
                  <a:cubicBezTo>
                    <a:pt x="1" y="258"/>
                    <a:pt x="67" y="375"/>
                    <a:pt x="183" y="408"/>
                  </a:cubicBezTo>
                  <a:cubicBezTo>
                    <a:pt x="615" y="557"/>
                    <a:pt x="1064" y="657"/>
                    <a:pt x="1529" y="724"/>
                  </a:cubicBezTo>
                  <a:cubicBezTo>
                    <a:pt x="1645" y="724"/>
                    <a:pt x="1729" y="624"/>
                    <a:pt x="1729" y="508"/>
                  </a:cubicBezTo>
                  <a:cubicBezTo>
                    <a:pt x="1729" y="391"/>
                    <a:pt x="1645" y="308"/>
                    <a:pt x="1529" y="308"/>
                  </a:cubicBezTo>
                  <a:lnTo>
                    <a:pt x="1463" y="308"/>
                  </a:lnTo>
                  <a:lnTo>
                    <a:pt x="1396" y="292"/>
                  </a:lnTo>
                  <a:lnTo>
                    <a:pt x="1214" y="258"/>
                  </a:lnTo>
                  <a:cubicBezTo>
                    <a:pt x="1114" y="242"/>
                    <a:pt x="1014" y="225"/>
                    <a:pt x="914" y="192"/>
                  </a:cubicBezTo>
                  <a:cubicBezTo>
                    <a:pt x="698" y="142"/>
                    <a:pt x="499" y="76"/>
                    <a:pt x="283" y="9"/>
                  </a:cubicBezTo>
                  <a:cubicBezTo>
                    <a:pt x="266" y="3"/>
                    <a:pt x="248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491917" y="3987078"/>
              <a:ext cx="108598" cy="158127"/>
            </a:xfrm>
            <a:custGeom>
              <a:avLst/>
              <a:gdLst/>
              <a:ahLst/>
              <a:cxnLst/>
              <a:rect l="l" t="t" r="r" b="b"/>
              <a:pathLst>
                <a:path w="888" h="1293" extrusionOk="0">
                  <a:moveTo>
                    <a:pt x="560" y="1"/>
                  </a:moveTo>
                  <a:cubicBezTo>
                    <a:pt x="518" y="1"/>
                    <a:pt x="478" y="19"/>
                    <a:pt x="449" y="63"/>
                  </a:cubicBezTo>
                  <a:lnTo>
                    <a:pt x="433" y="46"/>
                  </a:lnTo>
                  <a:lnTo>
                    <a:pt x="84" y="412"/>
                  </a:lnTo>
                  <a:cubicBezTo>
                    <a:pt x="1" y="495"/>
                    <a:pt x="1" y="628"/>
                    <a:pt x="84" y="711"/>
                  </a:cubicBezTo>
                  <a:cubicBezTo>
                    <a:pt x="117" y="744"/>
                    <a:pt x="150" y="777"/>
                    <a:pt x="183" y="811"/>
                  </a:cubicBezTo>
                  <a:lnTo>
                    <a:pt x="200" y="827"/>
                  </a:lnTo>
                  <a:cubicBezTo>
                    <a:pt x="217" y="860"/>
                    <a:pt x="217" y="877"/>
                    <a:pt x="233" y="894"/>
                  </a:cubicBezTo>
                  <a:cubicBezTo>
                    <a:pt x="250" y="910"/>
                    <a:pt x="250" y="927"/>
                    <a:pt x="266" y="960"/>
                  </a:cubicBezTo>
                  <a:lnTo>
                    <a:pt x="283" y="993"/>
                  </a:lnTo>
                  <a:lnTo>
                    <a:pt x="300" y="1060"/>
                  </a:lnTo>
                  <a:lnTo>
                    <a:pt x="300" y="1093"/>
                  </a:lnTo>
                  <a:cubicBezTo>
                    <a:pt x="300" y="1143"/>
                    <a:pt x="316" y="1193"/>
                    <a:pt x="366" y="1242"/>
                  </a:cubicBezTo>
                  <a:cubicBezTo>
                    <a:pt x="399" y="1276"/>
                    <a:pt x="449" y="1292"/>
                    <a:pt x="499" y="1292"/>
                  </a:cubicBezTo>
                  <a:cubicBezTo>
                    <a:pt x="615" y="1292"/>
                    <a:pt x="715" y="1209"/>
                    <a:pt x="715" y="1093"/>
                  </a:cubicBezTo>
                  <a:cubicBezTo>
                    <a:pt x="691" y="899"/>
                    <a:pt x="622" y="722"/>
                    <a:pt x="516" y="577"/>
                  </a:cubicBezTo>
                  <a:lnTo>
                    <a:pt x="516" y="577"/>
                  </a:lnTo>
                  <a:cubicBezTo>
                    <a:pt x="588" y="503"/>
                    <a:pt x="660" y="428"/>
                    <a:pt x="732" y="345"/>
                  </a:cubicBezTo>
                  <a:cubicBezTo>
                    <a:pt x="887" y="229"/>
                    <a:pt x="709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579235" y="4001264"/>
              <a:ext cx="99793" cy="160206"/>
            </a:xfrm>
            <a:custGeom>
              <a:avLst/>
              <a:gdLst/>
              <a:ahLst/>
              <a:cxnLst/>
              <a:rect l="l" t="t" r="r" b="b"/>
              <a:pathLst>
                <a:path w="816" h="1310" extrusionOk="0">
                  <a:moveTo>
                    <a:pt x="585" y="1"/>
                  </a:moveTo>
                  <a:cubicBezTo>
                    <a:pt x="533" y="1"/>
                    <a:pt x="483" y="22"/>
                    <a:pt x="450" y="63"/>
                  </a:cubicBezTo>
                  <a:lnTo>
                    <a:pt x="433" y="63"/>
                  </a:lnTo>
                  <a:lnTo>
                    <a:pt x="84" y="429"/>
                  </a:lnTo>
                  <a:cubicBezTo>
                    <a:pt x="1" y="512"/>
                    <a:pt x="1" y="645"/>
                    <a:pt x="84" y="728"/>
                  </a:cubicBezTo>
                  <a:cubicBezTo>
                    <a:pt x="117" y="761"/>
                    <a:pt x="150" y="794"/>
                    <a:pt x="184" y="827"/>
                  </a:cubicBezTo>
                  <a:lnTo>
                    <a:pt x="200" y="861"/>
                  </a:lnTo>
                  <a:lnTo>
                    <a:pt x="234" y="910"/>
                  </a:lnTo>
                  <a:cubicBezTo>
                    <a:pt x="250" y="927"/>
                    <a:pt x="250" y="960"/>
                    <a:pt x="267" y="977"/>
                  </a:cubicBezTo>
                  <a:cubicBezTo>
                    <a:pt x="267" y="965"/>
                    <a:pt x="258" y="953"/>
                    <a:pt x="259" y="953"/>
                  </a:cubicBezTo>
                  <a:lnTo>
                    <a:pt x="259" y="953"/>
                  </a:lnTo>
                  <a:cubicBezTo>
                    <a:pt x="260" y="953"/>
                    <a:pt x="262" y="955"/>
                    <a:pt x="267" y="960"/>
                  </a:cubicBezTo>
                  <a:lnTo>
                    <a:pt x="283" y="994"/>
                  </a:lnTo>
                  <a:lnTo>
                    <a:pt x="300" y="1060"/>
                  </a:lnTo>
                  <a:lnTo>
                    <a:pt x="300" y="1093"/>
                  </a:lnTo>
                  <a:cubicBezTo>
                    <a:pt x="300" y="1160"/>
                    <a:pt x="317" y="1210"/>
                    <a:pt x="366" y="1243"/>
                  </a:cubicBezTo>
                  <a:cubicBezTo>
                    <a:pt x="400" y="1276"/>
                    <a:pt x="450" y="1309"/>
                    <a:pt x="499" y="1309"/>
                  </a:cubicBezTo>
                  <a:cubicBezTo>
                    <a:pt x="616" y="1309"/>
                    <a:pt x="715" y="1210"/>
                    <a:pt x="715" y="1093"/>
                  </a:cubicBezTo>
                  <a:cubicBezTo>
                    <a:pt x="691" y="911"/>
                    <a:pt x="622" y="737"/>
                    <a:pt x="509" y="592"/>
                  </a:cubicBezTo>
                  <a:lnTo>
                    <a:pt x="509" y="592"/>
                  </a:lnTo>
                  <a:cubicBezTo>
                    <a:pt x="586" y="515"/>
                    <a:pt x="659" y="435"/>
                    <a:pt x="732" y="362"/>
                  </a:cubicBezTo>
                  <a:cubicBezTo>
                    <a:pt x="815" y="279"/>
                    <a:pt x="815" y="146"/>
                    <a:pt x="732" y="63"/>
                  </a:cubicBezTo>
                  <a:cubicBezTo>
                    <a:pt x="690" y="22"/>
                    <a:pt x="636" y="1"/>
                    <a:pt x="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408635" y="3821002"/>
              <a:ext cx="164731" cy="167177"/>
            </a:xfrm>
            <a:custGeom>
              <a:avLst/>
              <a:gdLst/>
              <a:ahLst/>
              <a:cxnLst/>
              <a:rect l="l" t="t" r="r" b="b"/>
              <a:pathLst>
                <a:path w="1347" h="1367" extrusionOk="0">
                  <a:moveTo>
                    <a:pt x="961" y="104"/>
                  </a:moveTo>
                  <a:cubicBezTo>
                    <a:pt x="956" y="104"/>
                    <a:pt x="948" y="110"/>
                    <a:pt x="949" y="113"/>
                  </a:cubicBezTo>
                  <a:lnTo>
                    <a:pt x="949" y="113"/>
                  </a:lnTo>
                  <a:cubicBezTo>
                    <a:pt x="954" y="110"/>
                    <a:pt x="959" y="108"/>
                    <a:pt x="964" y="108"/>
                  </a:cubicBezTo>
                  <a:cubicBezTo>
                    <a:pt x="964" y="105"/>
                    <a:pt x="963" y="104"/>
                    <a:pt x="961" y="104"/>
                  </a:cubicBezTo>
                  <a:close/>
                  <a:moveTo>
                    <a:pt x="1133" y="1"/>
                  </a:moveTo>
                  <a:cubicBezTo>
                    <a:pt x="1066" y="1"/>
                    <a:pt x="1001" y="35"/>
                    <a:pt x="964" y="108"/>
                  </a:cubicBezTo>
                  <a:cubicBezTo>
                    <a:pt x="957" y="112"/>
                    <a:pt x="953" y="113"/>
                    <a:pt x="951" y="113"/>
                  </a:cubicBezTo>
                  <a:cubicBezTo>
                    <a:pt x="950" y="113"/>
                    <a:pt x="950" y="113"/>
                    <a:pt x="949" y="113"/>
                  </a:cubicBezTo>
                  <a:lnTo>
                    <a:pt x="949" y="113"/>
                  </a:lnTo>
                  <a:cubicBezTo>
                    <a:pt x="939" y="118"/>
                    <a:pt x="931" y="130"/>
                    <a:pt x="931" y="142"/>
                  </a:cubicBezTo>
                  <a:lnTo>
                    <a:pt x="881" y="191"/>
                  </a:lnTo>
                  <a:lnTo>
                    <a:pt x="781" y="324"/>
                  </a:lnTo>
                  <a:cubicBezTo>
                    <a:pt x="698" y="407"/>
                    <a:pt x="632" y="491"/>
                    <a:pt x="549" y="574"/>
                  </a:cubicBezTo>
                  <a:cubicBezTo>
                    <a:pt x="399" y="723"/>
                    <a:pt x="250" y="873"/>
                    <a:pt x="67" y="1022"/>
                  </a:cubicBezTo>
                  <a:cubicBezTo>
                    <a:pt x="0" y="1105"/>
                    <a:pt x="0" y="1222"/>
                    <a:pt x="67" y="1305"/>
                  </a:cubicBezTo>
                  <a:cubicBezTo>
                    <a:pt x="108" y="1346"/>
                    <a:pt x="162" y="1367"/>
                    <a:pt x="216" y="1367"/>
                  </a:cubicBezTo>
                  <a:cubicBezTo>
                    <a:pt x="270" y="1367"/>
                    <a:pt x="324" y="1346"/>
                    <a:pt x="366" y="1305"/>
                  </a:cubicBezTo>
                  <a:lnTo>
                    <a:pt x="366" y="1321"/>
                  </a:lnTo>
                  <a:cubicBezTo>
                    <a:pt x="715" y="1022"/>
                    <a:pt x="1030" y="673"/>
                    <a:pt x="1313" y="308"/>
                  </a:cubicBezTo>
                  <a:cubicBezTo>
                    <a:pt x="1346" y="258"/>
                    <a:pt x="1346" y="208"/>
                    <a:pt x="1330" y="158"/>
                  </a:cubicBezTo>
                  <a:cubicBezTo>
                    <a:pt x="1302" y="56"/>
                    <a:pt x="1217" y="1"/>
                    <a:pt x="1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443122" y="3831153"/>
              <a:ext cx="144430" cy="112878"/>
            </a:xfrm>
            <a:custGeom>
              <a:avLst/>
              <a:gdLst/>
              <a:ahLst/>
              <a:cxnLst/>
              <a:rect l="l" t="t" r="r" b="b"/>
              <a:pathLst>
                <a:path w="1181" h="923" extrusionOk="0">
                  <a:moveTo>
                    <a:pt x="227" y="0"/>
                  </a:moveTo>
                  <a:cubicBezTo>
                    <a:pt x="208" y="0"/>
                    <a:pt x="188" y="3"/>
                    <a:pt x="167" y="9"/>
                  </a:cubicBezTo>
                  <a:cubicBezTo>
                    <a:pt x="51" y="25"/>
                    <a:pt x="1" y="142"/>
                    <a:pt x="17" y="258"/>
                  </a:cubicBezTo>
                  <a:lnTo>
                    <a:pt x="34" y="258"/>
                  </a:lnTo>
                  <a:lnTo>
                    <a:pt x="184" y="756"/>
                  </a:lnTo>
                  <a:cubicBezTo>
                    <a:pt x="211" y="852"/>
                    <a:pt x="295" y="914"/>
                    <a:pt x="380" y="914"/>
                  </a:cubicBezTo>
                  <a:cubicBezTo>
                    <a:pt x="398" y="914"/>
                    <a:pt x="415" y="912"/>
                    <a:pt x="433" y="906"/>
                  </a:cubicBezTo>
                  <a:cubicBezTo>
                    <a:pt x="483" y="873"/>
                    <a:pt x="549" y="873"/>
                    <a:pt x="599" y="856"/>
                  </a:cubicBezTo>
                  <a:lnTo>
                    <a:pt x="699" y="856"/>
                  </a:lnTo>
                  <a:lnTo>
                    <a:pt x="798" y="873"/>
                  </a:lnTo>
                  <a:lnTo>
                    <a:pt x="848" y="889"/>
                  </a:lnTo>
                  <a:cubicBezTo>
                    <a:pt x="898" y="923"/>
                    <a:pt x="948" y="923"/>
                    <a:pt x="998" y="923"/>
                  </a:cubicBezTo>
                  <a:cubicBezTo>
                    <a:pt x="1048" y="906"/>
                    <a:pt x="1097" y="873"/>
                    <a:pt x="1131" y="823"/>
                  </a:cubicBezTo>
                  <a:cubicBezTo>
                    <a:pt x="1180" y="723"/>
                    <a:pt x="1147" y="590"/>
                    <a:pt x="1048" y="540"/>
                  </a:cubicBezTo>
                  <a:cubicBezTo>
                    <a:pt x="931" y="474"/>
                    <a:pt x="798" y="441"/>
                    <a:pt x="665" y="441"/>
                  </a:cubicBezTo>
                  <a:cubicBezTo>
                    <a:pt x="615" y="441"/>
                    <a:pt x="562" y="444"/>
                    <a:pt x="509" y="451"/>
                  </a:cubicBezTo>
                  <a:lnTo>
                    <a:pt x="509" y="451"/>
                  </a:lnTo>
                  <a:lnTo>
                    <a:pt x="416" y="142"/>
                  </a:lnTo>
                  <a:cubicBezTo>
                    <a:pt x="389" y="60"/>
                    <a:pt x="31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497787" y="3766459"/>
              <a:ext cx="148711" cy="109821"/>
            </a:xfrm>
            <a:custGeom>
              <a:avLst/>
              <a:gdLst/>
              <a:ahLst/>
              <a:cxnLst/>
              <a:rect l="l" t="t" r="r" b="b"/>
              <a:pathLst>
                <a:path w="1216" h="898" extrusionOk="0">
                  <a:moveTo>
                    <a:pt x="291" y="0"/>
                  </a:moveTo>
                  <a:cubicBezTo>
                    <a:pt x="158" y="0"/>
                    <a:pt x="0" y="103"/>
                    <a:pt x="52" y="239"/>
                  </a:cubicBezTo>
                  <a:lnTo>
                    <a:pt x="69" y="239"/>
                  </a:lnTo>
                  <a:cubicBezTo>
                    <a:pt x="119" y="405"/>
                    <a:pt x="152" y="571"/>
                    <a:pt x="202" y="737"/>
                  </a:cubicBezTo>
                  <a:cubicBezTo>
                    <a:pt x="229" y="819"/>
                    <a:pt x="313" y="879"/>
                    <a:pt x="406" y="879"/>
                  </a:cubicBezTo>
                  <a:cubicBezTo>
                    <a:pt x="426" y="879"/>
                    <a:pt x="447" y="876"/>
                    <a:pt x="468" y="870"/>
                  </a:cubicBezTo>
                  <a:cubicBezTo>
                    <a:pt x="517" y="853"/>
                    <a:pt x="567" y="837"/>
                    <a:pt x="634" y="837"/>
                  </a:cubicBezTo>
                  <a:lnTo>
                    <a:pt x="584" y="837"/>
                  </a:lnTo>
                  <a:cubicBezTo>
                    <a:pt x="617" y="829"/>
                    <a:pt x="650" y="824"/>
                    <a:pt x="684" y="824"/>
                  </a:cubicBezTo>
                  <a:cubicBezTo>
                    <a:pt x="717" y="824"/>
                    <a:pt x="750" y="829"/>
                    <a:pt x="783" y="837"/>
                  </a:cubicBezTo>
                  <a:lnTo>
                    <a:pt x="733" y="837"/>
                  </a:lnTo>
                  <a:cubicBezTo>
                    <a:pt x="767" y="837"/>
                    <a:pt x="800" y="853"/>
                    <a:pt x="833" y="853"/>
                  </a:cubicBezTo>
                  <a:lnTo>
                    <a:pt x="883" y="870"/>
                  </a:lnTo>
                  <a:cubicBezTo>
                    <a:pt x="902" y="890"/>
                    <a:pt x="933" y="898"/>
                    <a:pt x="966" y="898"/>
                  </a:cubicBezTo>
                  <a:cubicBezTo>
                    <a:pt x="988" y="898"/>
                    <a:pt x="1012" y="894"/>
                    <a:pt x="1032" y="887"/>
                  </a:cubicBezTo>
                  <a:cubicBezTo>
                    <a:pt x="1082" y="870"/>
                    <a:pt x="1132" y="837"/>
                    <a:pt x="1165" y="804"/>
                  </a:cubicBezTo>
                  <a:cubicBezTo>
                    <a:pt x="1215" y="704"/>
                    <a:pt x="1182" y="571"/>
                    <a:pt x="1082" y="521"/>
                  </a:cubicBezTo>
                  <a:cubicBezTo>
                    <a:pt x="966" y="455"/>
                    <a:pt x="833" y="421"/>
                    <a:pt x="700" y="421"/>
                  </a:cubicBezTo>
                  <a:cubicBezTo>
                    <a:pt x="645" y="421"/>
                    <a:pt x="594" y="424"/>
                    <a:pt x="543" y="430"/>
                  </a:cubicBezTo>
                  <a:lnTo>
                    <a:pt x="543" y="430"/>
                  </a:lnTo>
                  <a:lnTo>
                    <a:pt x="451" y="122"/>
                  </a:lnTo>
                  <a:cubicBezTo>
                    <a:pt x="439" y="36"/>
                    <a:pt x="369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6"/>
          <p:cNvGrpSpPr/>
          <p:nvPr/>
        </p:nvGrpSpPr>
        <p:grpSpPr>
          <a:xfrm>
            <a:off x="279841" y="1748677"/>
            <a:ext cx="599609" cy="620156"/>
            <a:chOff x="715103" y="3557702"/>
            <a:chExt cx="599609" cy="620156"/>
          </a:xfrm>
        </p:grpSpPr>
        <p:sp>
          <p:nvSpPr>
            <p:cNvPr id="273" name="Google Shape;273;p6"/>
            <p:cNvSpPr/>
            <p:nvPr/>
          </p:nvSpPr>
          <p:spPr>
            <a:xfrm>
              <a:off x="907472" y="3776732"/>
              <a:ext cx="207290" cy="180263"/>
            </a:xfrm>
            <a:custGeom>
              <a:avLst/>
              <a:gdLst/>
              <a:ahLst/>
              <a:cxnLst/>
              <a:rect l="l" t="t" r="r" b="b"/>
              <a:pathLst>
                <a:path w="1695" h="1474" extrusionOk="0">
                  <a:moveTo>
                    <a:pt x="699" y="470"/>
                  </a:moveTo>
                  <a:cubicBezTo>
                    <a:pt x="696" y="473"/>
                    <a:pt x="694" y="476"/>
                    <a:pt x="691" y="479"/>
                  </a:cubicBezTo>
                  <a:lnTo>
                    <a:pt x="691" y="479"/>
                  </a:lnTo>
                  <a:cubicBezTo>
                    <a:pt x="693" y="477"/>
                    <a:pt x="695" y="474"/>
                    <a:pt x="699" y="470"/>
                  </a:cubicBezTo>
                  <a:close/>
                  <a:moveTo>
                    <a:pt x="998" y="421"/>
                  </a:moveTo>
                  <a:lnTo>
                    <a:pt x="1031" y="437"/>
                  </a:lnTo>
                  <a:cubicBezTo>
                    <a:pt x="1039" y="445"/>
                    <a:pt x="1043" y="450"/>
                    <a:pt x="1041" y="450"/>
                  </a:cubicBezTo>
                  <a:cubicBezTo>
                    <a:pt x="1039" y="450"/>
                    <a:pt x="1031" y="446"/>
                    <a:pt x="1015" y="438"/>
                  </a:cubicBezTo>
                  <a:lnTo>
                    <a:pt x="1015" y="438"/>
                  </a:lnTo>
                  <a:lnTo>
                    <a:pt x="1048" y="454"/>
                  </a:lnTo>
                  <a:lnTo>
                    <a:pt x="1097" y="487"/>
                  </a:lnTo>
                  <a:lnTo>
                    <a:pt x="1131" y="520"/>
                  </a:lnTo>
                  <a:lnTo>
                    <a:pt x="1164" y="537"/>
                  </a:lnTo>
                  <a:cubicBezTo>
                    <a:pt x="1177" y="564"/>
                    <a:pt x="1201" y="590"/>
                    <a:pt x="1202" y="608"/>
                  </a:cubicBezTo>
                  <a:lnTo>
                    <a:pt x="1202" y="608"/>
                  </a:lnTo>
                  <a:cubicBezTo>
                    <a:pt x="1200" y="607"/>
                    <a:pt x="1199" y="605"/>
                    <a:pt x="1197" y="603"/>
                  </a:cubicBezTo>
                  <a:cubicBezTo>
                    <a:pt x="1194" y="596"/>
                    <a:pt x="1192" y="594"/>
                    <a:pt x="1191" y="594"/>
                  </a:cubicBezTo>
                  <a:lnTo>
                    <a:pt x="1191" y="594"/>
                  </a:lnTo>
                  <a:cubicBezTo>
                    <a:pt x="1187" y="594"/>
                    <a:pt x="1194" y="623"/>
                    <a:pt x="1196" y="623"/>
                  </a:cubicBezTo>
                  <a:cubicBezTo>
                    <a:pt x="1197" y="623"/>
                    <a:pt x="1197" y="622"/>
                    <a:pt x="1197" y="620"/>
                  </a:cubicBezTo>
                  <a:cubicBezTo>
                    <a:pt x="1200" y="617"/>
                    <a:pt x="1202" y="613"/>
                    <a:pt x="1202" y="608"/>
                  </a:cubicBezTo>
                  <a:lnTo>
                    <a:pt x="1202" y="608"/>
                  </a:lnTo>
                  <a:cubicBezTo>
                    <a:pt x="1203" y="610"/>
                    <a:pt x="1204" y="612"/>
                    <a:pt x="1205" y="613"/>
                  </a:cubicBezTo>
                  <a:lnTo>
                    <a:pt x="1205" y="613"/>
                  </a:lnTo>
                  <a:cubicBezTo>
                    <a:pt x="1205" y="632"/>
                    <a:pt x="1208" y="651"/>
                    <a:pt x="1214" y="670"/>
                  </a:cubicBezTo>
                  <a:cubicBezTo>
                    <a:pt x="1214" y="686"/>
                    <a:pt x="1214" y="703"/>
                    <a:pt x="1214" y="720"/>
                  </a:cubicBezTo>
                  <a:lnTo>
                    <a:pt x="1214" y="786"/>
                  </a:lnTo>
                  <a:lnTo>
                    <a:pt x="1214" y="803"/>
                  </a:lnTo>
                  <a:cubicBezTo>
                    <a:pt x="1214" y="836"/>
                    <a:pt x="1214" y="853"/>
                    <a:pt x="1197" y="886"/>
                  </a:cubicBezTo>
                  <a:lnTo>
                    <a:pt x="1180" y="919"/>
                  </a:lnTo>
                  <a:cubicBezTo>
                    <a:pt x="1180" y="919"/>
                    <a:pt x="1164" y="936"/>
                    <a:pt x="1164" y="936"/>
                  </a:cubicBezTo>
                  <a:lnTo>
                    <a:pt x="1164" y="952"/>
                  </a:lnTo>
                  <a:cubicBezTo>
                    <a:pt x="1147" y="952"/>
                    <a:pt x="1131" y="985"/>
                    <a:pt x="1114" y="1002"/>
                  </a:cubicBezTo>
                  <a:lnTo>
                    <a:pt x="1097" y="1019"/>
                  </a:lnTo>
                  <a:cubicBezTo>
                    <a:pt x="1106" y="1010"/>
                    <a:pt x="1108" y="1007"/>
                    <a:pt x="1107" y="1007"/>
                  </a:cubicBezTo>
                  <a:lnTo>
                    <a:pt x="1107" y="1007"/>
                  </a:lnTo>
                  <a:cubicBezTo>
                    <a:pt x="1103" y="1007"/>
                    <a:pt x="1084" y="1022"/>
                    <a:pt x="1088" y="1022"/>
                  </a:cubicBezTo>
                  <a:cubicBezTo>
                    <a:pt x="1090" y="1022"/>
                    <a:pt x="1092" y="1021"/>
                    <a:pt x="1097" y="1019"/>
                  </a:cubicBezTo>
                  <a:lnTo>
                    <a:pt x="1097" y="1019"/>
                  </a:lnTo>
                  <a:lnTo>
                    <a:pt x="1031" y="1052"/>
                  </a:lnTo>
                  <a:lnTo>
                    <a:pt x="998" y="1052"/>
                  </a:lnTo>
                  <a:lnTo>
                    <a:pt x="964" y="1068"/>
                  </a:lnTo>
                  <a:lnTo>
                    <a:pt x="848" y="1068"/>
                  </a:lnTo>
                  <a:lnTo>
                    <a:pt x="782" y="1035"/>
                  </a:lnTo>
                  <a:cubicBezTo>
                    <a:pt x="782" y="1035"/>
                    <a:pt x="760" y="1028"/>
                    <a:pt x="755" y="1028"/>
                  </a:cubicBezTo>
                  <a:cubicBezTo>
                    <a:pt x="752" y="1028"/>
                    <a:pt x="754" y="1030"/>
                    <a:pt x="765" y="1035"/>
                  </a:cubicBezTo>
                  <a:cubicBezTo>
                    <a:pt x="776" y="1046"/>
                    <a:pt x="780" y="1050"/>
                    <a:pt x="779" y="1050"/>
                  </a:cubicBezTo>
                  <a:cubicBezTo>
                    <a:pt x="778" y="1050"/>
                    <a:pt x="760" y="1035"/>
                    <a:pt x="748" y="1035"/>
                  </a:cubicBezTo>
                  <a:cubicBezTo>
                    <a:pt x="732" y="1035"/>
                    <a:pt x="682" y="1019"/>
                    <a:pt x="682" y="1002"/>
                  </a:cubicBezTo>
                  <a:cubicBezTo>
                    <a:pt x="682" y="999"/>
                    <a:pt x="684" y="997"/>
                    <a:pt x="686" y="997"/>
                  </a:cubicBezTo>
                  <a:cubicBezTo>
                    <a:pt x="692" y="997"/>
                    <a:pt x="703" y="1007"/>
                    <a:pt x="703" y="1007"/>
                  </a:cubicBezTo>
                  <a:cubicBezTo>
                    <a:pt x="703" y="1007"/>
                    <a:pt x="702" y="1006"/>
                    <a:pt x="699" y="1002"/>
                  </a:cubicBezTo>
                  <a:lnTo>
                    <a:pt x="665" y="969"/>
                  </a:lnTo>
                  <a:lnTo>
                    <a:pt x="649" y="952"/>
                  </a:lnTo>
                  <a:cubicBezTo>
                    <a:pt x="632" y="952"/>
                    <a:pt x="616" y="902"/>
                    <a:pt x="599" y="886"/>
                  </a:cubicBezTo>
                  <a:cubicBezTo>
                    <a:pt x="599" y="886"/>
                    <a:pt x="599" y="869"/>
                    <a:pt x="599" y="869"/>
                  </a:cubicBezTo>
                  <a:lnTo>
                    <a:pt x="599" y="853"/>
                  </a:lnTo>
                  <a:cubicBezTo>
                    <a:pt x="582" y="836"/>
                    <a:pt x="582" y="803"/>
                    <a:pt x="582" y="786"/>
                  </a:cubicBezTo>
                  <a:cubicBezTo>
                    <a:pt x="579" y="776"/>
                    <a:pt x="577" y="772"/>
                    <a:pt x="576" y="772"/>
                  </a:cubicBezTo>
                  <a:lnTo>
                    <a:pt x="576" y="772"/>
                  </a:lnTo>
                  <a:cubicBezTo>
                    <a:pt x="575" y="772"/>
                    <a:pt x="575" y="775"/>
                    <a:pt x="575" y="779"/>
                  </a:cubicBezTo>
                  <a:lnTo>
                    <a:pt x="575" y="779"/>
                  </a:lnTo>
                  <a:cubicBezTo>
                    <a:pt x="566" y="769"/>
                    <a:pt x="569" y="767"/>
                    <a:pt x="582" y="753"/>
                  </a:cubicBezTo>
                  <a:cubicBezTo>
                    <a:pt x="566" y="736"/>
                    <a:pt x="566" y="720"/>
                    <a:pt x="582" y="686"/>
                  </a:cubicBezTo>
                  <a:lnTo>
                    <a:pt x="582" y="653"/>
                  </a:lnTo>
                  <a:cubicBezTo>
                    <a:pt x="582" y="637"/>
                    <a:pt x="599" y="620"/>
                    <a:pt x="599" y="620"/>
                  </a:cubicBezTo>
                  <a:cubicBezTo>
                    <a:pt x="616" y="587"/>
                    <a:pt x="616" y="570"/>
                    <a:pt x="632" y="553"/>
                  </a:cubicBezTo>
                  <a:cubicBezTo>
                    <a:pt x="632" y="553"/>
                    <a:pt x="643" y="543"/>
                    <a:pt x="646" y="537"/>
                  </a:cubicBezTo>
                  <a:lnTo>
                    <a:pt x="649" y="537"/>
                  </a:lnTo>
                  <a:cubicBezTo>
                    <a:pt x="663" y="523"/>
                    <a:pt x="677" y="497"/>
                    <a:pt x="691" y="479"/>
                  </a:cubicBezTo>
                  <a:lnTo>
                    <a:pt x="691" y="479"/>
                  </a:lnTo>
                  <a:cubicBezTo>
                    <a:pt x="688" y="483"/>
                    <a:pt x="689" y="485"/>
                    <a:pt x="691" y="485"/>
                  </a:cubicBezTo>
                  <a:cubicBezTo>
                    <a:pt x="699" y="485"/>
                    <a:pt x="721" y="470"/>
                    <a:pt x="699" y="470"/>
                  </a:cubicBezTo>
                  <a:lnTo>
                    <a:pt x="732" y="454"/>
                  </a:lnTo>
                  <a:lnTo>
                    <a:pt x="765" y="437"/>
                  </a:lnTo>
                  <a:lnTo>
                    <a:pt x="765" y="437"/>
                  </a:lnTo>
                  <a:cubicBezTo>
                    <a:pt x="758" y="441"/>
                    <a:pt x="756" y="442"/>
                    <a:pt x="757" y="442"/>
                  </a:cubicBezTo>
                  <a:cubicBezTo>
                    <a:pt x="760" y="442"/>
                    <a:pt x="784" y="432"/>
                    <a:pt x="781" y="432"/>
                  </a:cubicBezTo>
                  <a:cubicBezTo>
                    <a:pt x="780" y="432"/>
                    <a:pt x="776" y="434"/>
                    <a:pt x="765" y="437"/>
                  </a:cubicBezTo>
                  <a:cubicBezTo>
                    <a:pt x="782" y="421"/>
                    <a:pt x="815" y="421"/>
                    <a:pt x="832" y="421"/>
                  </a:cubicBezTo>
                  <a:close/>
                  <a:moveTo>
                    <a:pt x="888" y="1"/>
                  </a:moveTo>
                  <a:cubicBezTo>
                    <a:pt x="616" y="1"/>
                    <a:pt x="355" y="161"/>
                    <a:pt x="233" y="404"/>
                  </a:cubicBezTo>
                  <a:cubicBezTo>
                    <a:pt x="1" y="869"/>
                    <a:pt x="300" y="1417"/>
                    <a:pt x="815" y="1467"/>
                  </a:cubicBezTo>
                  <a:cubicBezTo>
                    <a:pt x="847" y="1471"/>
                    <a:pt x="879" y="1473"/>
                    <a:pt x="910" y="1473"/>
                  </a:cubicBezTo>
                  <a:cubicBezTo>
                    <a:pt x="1360" y="1473"/>
                    <a:pt x="1694" y="1055"/>
                    <a:pt x="1623" y="608"/>
                  </a:cubicBezTo>
                  <a:lnTo>
                    <a:pt x="1623" y="608"/>
                  </a:lnTo>
                  <a:cubicBezTo>
                    <a:pt x="1622" y="591"/>
                    <a:pt x="1618" y="572"/>
                    <a:pt x="1612" y="553"/>
                  </a:cubicBezTo>
                  <a:lnTo>
                    <a:pt x="1612" y="553"/>
                  </a:lnTo>
                  <a:cubicBezTo>
                    <a:pt x="1612" y="553"/>
                    <a:pt x="1612" y="553"/>
                    <a:pt x="1612" y="553"/>
                  </a:cubicBezTo>
                  <a:cubicBezTo>
                    <a:pt x="1546" y="254"/>
                    <a:pt x="1280" y="38"/>
                    <a:pt x="964" y="5"/>
                  </a:cubicBezTo>
                  <a:cubicBezTo>
                    <a:pt x="939" y="2"/>
                    <a:pt x="914" y="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925816" y="3617749"/>
              <a:ext cx="101749" cy="207412"/>
            </a:xfrm>
            <a:custGeom>
              <a:avLst/>
              <a:gdLst/>
              <a:ahLst/>
              <a:cxnLst/>
              <a:rect l="l" t="t" r="r" b="b"/>
              <a:pathLst>
                <a:path w="832" h="1696" extrusionOk="0">
                  <a:moveTo>
                    <a:pt x="236" y="1"/>
                  </a:moveTo>
                  <a:cubicBezTo>
                    <a:pt x="218" y="1"/>
                    <a:pt x="201" y="4"/>
                    <a:pt x="183" y="9"/>
                  </a:cubicBezTo>
                  <a:cubicBezTo>
                    <a:pt x="67" y="43"/>
                    <a:pt x="0" y="159"/>
                    <a:pt x="34" y="259"/>
                  </a:cubicBezTo>
                  <a:cubicBezTo>
                    <a:pt x="200" y="674"/>
                    <a:pt x="333" y="1106"/>
                    <a:pt x="416" y="1538"/>
                  </a:cubicBezTo>
                  <a:cubicBezTo>
                    <a:pt x="429" y="1634"/>
                    <a:pt x="511" y="1696"/>
                    <a:pt x="605" y="1696"/>
                  </a:cubicBezTo>
                  <a:cubicBezTo>
                    <a:pt x="624" y="1696"/>
                    <a:pt x="645" y="1693"/>
                    <a:pt x="665" y="1687"/>
                  </a:cubicBezTo>
                  <a:cubicBezTo>
                    <a:pt x="765" y="1654"/>
                    <a:pt x="831" y="1538"/>
                    <a:pt x="814" y="1438"/>
                  </a:cubicBezTo>
                  <a:cubicBezTo>
                    <a:pt x="731" y="990"/>
                    <a:pt x="598" y="558"/>
                    <a:pt x="432" y="159"/>
                  </a:cubicBezTo>
                  <a:cubicBezTo>
                    <a:pt x="405" y="63"/>
                    <a:pt x="321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97322" y="3642208"/>
              <a:ext cx="155804" cy="111900"/>
            </a:xfrm>
            <a:custGeom>
              <a:avLst/>
              <a:gdLst/>
              <a:ahLst/>
              <a:cxnLst/>
              <a:rect l="l" t="t" r="r" b="b"/>
              <a:pathLst>
                <a:path w="1274" h="915" extrusionOk="0">
                  <a:moveTo>
                    <a:pt x="1044" y="0"/>
                  </a:moveTo>
                  <a:cubicBezTo>
                    <a:pt x="1012" y="0"/>
                    <a:pt x="979" y="8"/>
                    <a:pt x="948" y="25"/>
                  </a:cubicBezTo>
                  <a:cubicBezTo>
                    <a:pt x="790" y="135"/>
                    <a:pt x="667" y="280"/>
                    <a:pt x="593" y="454"/>
                  </a:cubicBezTo>
                  <a:lnTo>
                    <a:pt x="593" y="454"/>
                  </a:lnTo>
                  <a:lnTo>
                    <a:pt x="283" y="374"/>
                  </a:lnTo>
                  <a:cubicBezTo>
                    <a:pt x="266" y="368"/>
                    <a:pt x="248" y="366"/>
                    <a:pt x="230" y="366"/>
                  </a:cubicBezTo>
                  <a:cubicBezTo>
                    <a:pt x="146" y="366"/>
                    <a:pt x="61" y="428"/>
                    <a:pt x="34" y="524"/>
                  </a:cubicBezTo>
                  <a:cubicBezTo>
                    <a:pt x="1" y="623"/>
                    <a:pt x="67" y="740"/>
                    <a:pt x="184" y="773"/>
                  </a:cubicBezTo>
                  <a:lnTo>
                    <a:pt x="682" y="906"/>
                  </a:lnTo>
                  <a:cubicBezTo>
                    <a:pt x="699" y="912"/>
                    <a:pt x="717" y="914"/>
                    <a:pt x="735" y="914"/>
                  </a:cubicBezTo>
                  <a:cubicBezTo>
                    <a:pt x="820" y="914"/>
                    <a:pt x="904" y="852"/>
                    <a:pt x="931" y="756"/>
                  </a:cubicBezTo>
                  <a:cubicBezTo>
                    <a:pt x="931" y="723"/>
                    <a:pt x="948" y="673"/>
                    <a:pt x="964" y="623"/>
                  </a:cubicBezTo>
                  <a:cubicBezTo>
                    <a:pt x="964" y="623"/>
                    <a:pt x="981" y="607"/>
                    <a:pt x="981" y="590"/>
                  </a:cubicBezTo>
                  <a:lnTo>
                    <a:pt x="1014" y="540"/>
                  </a:lnTo>
                  <a:lnTo>
                    <a:pt x="1047" y="474"/>
                  </a:lnTo>
                  <a:lnTo>
                    <a:pt x="1081" y="457"/>
                  </a:lnTo>
                  <a:cubicBezTo>
                    <a:pt x="1081" y="441"/>
                    <a:pt x="1097" y="424"/>
                    <a:pt x="1114" y="407"/>
                  </a:cubicBezTo>
                  <a:lnTo>
                    <a:pt x="1147" y="374"/>
                  </a:lnTo>
                  <a:lnTo>
                    <a:pt x="1147" y="374"/>
                  </a:lnTo>
                  <a:cubicBezTo>
                    <a:pt x="1138" y="383"/>
                    <a:pt x="1137" y="386"/>
                    <a:pt x="1138" y="386"/>
                  </a:cubicBezTo>
                  <a:cubicBezTo>
                    <a:pt x="1141" y="386"/>
                    <a:pt x="1160" y="371"/>
                    <a:pt x="1156" y="371"/>
                  </a:cubicBezTo>
                  <a:lnTo>
                    <a:pt x="1156" y="371"/>
                  </a:lnTo>
                  <a:cubicBezTo>
                    <a:pt x="1153" y="372"/>
                    <a:pt x="1150" y="373"/>
                    <a:pt x="1147" y="374"/>
                  </a:cubicBezTo>
                  <a:cubicBezTo>
                    <a:pt x="1152" y="372"/>
                    <a:pt x="1155" y="371"/>
                    <a:pt x="1156" y="371"/>
                  </a:cubicBezTo>
                  <a:cubicBezTo>
                    <a:pt x="1156" y="371"/>
                    <a:pt x="1156" y="371"/>
                    <a:pt x="1156" y="371"/>
                  </a:cubicBezTo>
                  <a:lnTo>
                    <a:pt x="1156" y="371"/>
                  </a:lnTo>
                  <a:cubicBezTo>
                    <a:pt x="1201" y="351"/>
                    <a:pt x="1231" y="305"/>
                    <a:pt x="1247" y="258"/>
                  </a:cubicBezTo>
                  <a:cubicBezTo>
                    <a:pt x="1273" y="113"/>
                    <a:pt x="1164" y="0"/>
                    <a:pt x="1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868949" y="3557702"/>
              <a:ext cx="152502" cy="113123"/>
            </a:xfrm>
            <a:custGeom>
              <a:avLst/>
              <a:gdLst/>
              <a:ahLst/>
              <a:cxnLst/>
              <a:rect l="l" t="t" r="r" b="b"/>
              <a:pathLst>
                <a:path w="1247" h="925" extrusionOk="0">
                  <a:moveTo>
                    <a:pt x="1040" y="1"/>
                  </a:moveTo>
                  <a:cubicBezTo>
                    <a:pt x="1003" y="1"/>
                    <a:pt x="966" y="12"/>
                    <a:pt x="931" y="35"/>
                  </a:cubicBezTo>
                  <a:cubicBezTo>
                    <a:pt x="770" y="146"/>
                    <a:pt x="655" y="294"/>
                    <a:pt x="587" y="465"/>
                  </a:cubicBezTo>
                  <a:lnTo>
                    <a:pt x="587" y="465"/>
                  </a:lnTo>
                  <a:lnTo>
                    <a:pt x="283" y="384"/>
                  </a:lnTo>
                  <a:cubicBezTo>
                    <a:pt x="262" y="378"/>
                    <a:pt x="243" y="375"/>
                    <a:pt x="224" y="375"/>
                  </a:cubicBezTo>
                  <a:cubicBezTo>
                    <a:pt x="134" y="375"/>
                    <a:pt x="61" y="438"/>
                    <a:pt x="33" y="534"/>
                  </a:cubicBezTo>
                  <a:cubicBezTo>
                    <a:pt x="0" y="633"/>
                    <a:pt x="67" y="750"/>
                    <a:pt x="166" y="783"/>
                  </a:cubicBezTo>
                  <a:lnTo>
                    <a:pt x="665" y="916"/>
                  </a:lnTo>
                  <a:cubicBezTo>
                    <a:pt x="685" y="921"/>
                    <a:pt x="705" y="924"/>
                    <a:pt x="725" y="924"/>
                  </a:cubicBezTo>
                  <a:cubicBezTo>
                    <a:pt x="819" y="924"/>
                    <a:pt x="903" y="862"/>
                    <a:pt x="931" y="766"/>
                  </a:cubicBezTo>
                  <a:cubicBezTo>
                    <a:pt x="931" y="716"/>
                    <a:pt x="947" y="683"/>
                    <a:pt x="964" y="633"/>
                  </a:cubicBezTo>
                  <a:lnTo>
                    <a:pt x="964" y="600"/>
                  </a:lnTo>
                  <a:lnTo>
                    <a:pt x="997" y="534"/>
                  </a:lnTo>
                  <a:lnTo>
                    <a:pt x="1047" y="484"/>
                  </a:lnTo>
                  <a:cubicBezTo>
                    <a:pt x="1050" y="477"/>
                    <a:pt x="1051" y="474"/>
                    <a:pt x="1050" y="474"/>
                  </a:cubicBezTo>
                  <a:lnTo>
                    <a:pt x="1050" y="474"/>
                  </a:lnTo>
                  <a:cubicBezTo>
                    <a:pt x="1050" y="474"/>
                    <a:pt x="1050" y="474"/>
                    <a:pt x="1049" y="474"/>
                  </a:cubicBezTo>
                  <a:lnTo>
                    <a:pt x="1049" y="474"/>
                  </a:lnTo>
                  <a:cubicBezTo>
                    <a:pt x="1054" y="467"/>
                    <a:pt x="1063" y="467"/>
                    <a:pt x="1063" y="467"/>
                  </a:cubicBezTo>
                  <a:cubicBezTo>
                    <a:pt x="1080" y="450"/>
                    <a:pt x="1097" y="434"/>
                    <a:pt x="1113" y="417"/>
                  </a:cubicBezTo>
                  <a:lnTo>
                    <a:pt x="1147" y="384"/>
                  </a:lnTo>
                  <a:cubicBezTo>
                    <a:pt x="1180" y="351"/>
                    <a:pt x="1213" y="318"/>
                    <a:pt x="1230" y="268"/>
                  </a:cubicBezTo>
                  <a:cubicBezTo>
                    <a:pt x="1246" y="218"/>
                    <a:pt x="1246" y="151"/>
                    <a:pt x="1213" y="102"/>
                  </a:cubicBezTo>
                  <a:cubicBezTo>
                    <a:pt x="1170" y="37"/>
                    <a:pt x="1106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65244" y="3783458"/>
              <a:ext cx="211448" cy="88542"/>
            </a:xfrm>
            <a:custGeom>
              <a:avLst/>
              <a:gdLst/>
              <a:ahLst/>
              <a:cxnLst/>
              <a:rect l="l" t="t" r="r" b="b"/>
              <a:pathLst>
                <a:path w="1729" h="724" extrusionOk="0">
                  <a:moveTo>
                    <a:pt x="217" y="0"/>
                  </a:moveTo>
                  <a:cubicBezTo>
                    <a:pt x="101" y="0"/>
                    <a:pt x="1" y="100"/>
                    <a:pt x="1" y="216"/>
                  </a:cubicBezTo>
                  <a:cubicBezTo>
                    <a:pt x="1" y="332"/>
                    <a:pt x="101" y="415"/>
                    <a:pt x="217" y="415"/>
                  </a:cubicBezTo>
                  <a:lnTo>
                    <a:pt x="283" y="415"/>
                  </a:lnTo>
                  <a:lnTo>
                    <a:pt x="350" y="432"/>
                  </a:lnTo>
                  <a:lnTo>
                    <a:pt x="516" y="465"/>
                  </a:lnTo>
                  <a:cubicBezTo>
                    <a:pt x="616" y="482"/>
                    <a:pt x="732" y="498"/>
                    <a:pt x="832" y="532"/>
                  </a:cubicBezTo>
                  <a:cubicBezTo>
                    <a:pt x="1031" y="582"/>
                    <a:pt x="1247" y="648"/>
                    <a:pt x="1446" y="714"/>
                  </a:cubicBezTo>
                  <a:cubicBezTo>
                    <a:pt x="1467" y="720"/>
                    <a:pt x="1487" y="723"/>
                    <a:pt x="1508" y="723"/>
                  </a:cubicBezTo>
                  <a:cubicBezTo>
                    <a:pt x="1601" y="723"/>
                    <a:pt x="1685" y="664"/>
                    <a:pt x="1712" y="582"/>
                  </a:cubicBezTo>
                  <a:cubicBezTo>
                    <a:pt x="1729" y="465"/>
                    <a:pt x="1662" y="349"/>
                    <a:pt x="1563" y="316"/>
                  </a:cubicBezTo>
                  <a:lnTo>
                    <a:pt x="1563" y="332"/>
                  </a:lnTo>
                  <a:cubicBezTo>
                    <a:pt x="1131" y="166"/>
                    <a:pt x="682" y="6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02788" y="3736252"/>
              <a:ext cx="106886" cy="157394"/>
            </a:xfrm>
            <a:custGeom>
              <a:avLst/>
              <a:gdLst/>
              <a:ahLst/>
              <a:cxnLst/>
              <a:rect l="l" t="t" r="r" b="b"/>
              <a:pathLst>
                <a:path w="874" h="1287" extrusionOk="0">
                  <a:moveTo>
                    <a:pt x="608" y="328"/>
                  </a:moveTo>
                  <a:cubicBezTo>
                    <a:pt x="611" y="334"/>
                    <a:pt x="614" y="340"/>
                    <a:pt x="612" y="340"/>
                  </a:cubicBezTo>
                  <a:cubicBezTo>
                    <a:pt x="611" y="340"/>
                    <a:pt x="610" y="339"/>
                    <a:pt x="608" y="336"/>
                  </a:cubicBezTo>
                  <a:cubicBezTo>
                    <a:pt x="608" y="333"/>
                    <a:pt x="608" y="330"/>
                    <a:pt x="608" y="328"/>
                  </a:cubicBezTo>
                  <a:close/>
                  <a:moveTo>
                    <a:pt x="383" y="0"/>
                  </a:moveTo>
                  <a:cubicBezTo>
                    <a:pt x="277" y="0"/>
                    <a:pt x="176" y="78"/>
                    <a:pt x="176" y="203"/>
                  </a:cubicBezTo>
                  <a:cubicBezTo>
                    <a:pt x="188" y="386"/>
                    <a:pt x="253" y="568"/>
                    <a:pt x="366" y="718"/>
                  </a:cubicBezTo>
                  <a:lnTo>
                    <a:pt x="366" y="718"/>
                  </a:lnTo>
                  <a:lnTo>
                    <a:pt x="159" y="934"/>
                  </a:lnTo>
                  <a:cubicBezTo>
                    <a:pt x="1" y="1053"/>
                    <a:pt x="178" y="1287"/>
                    <a:pt x="332" y="1287"/>
                  </a:cubicBezTo>
                  <a:cubicBezTo>
                    <a:pt x="372" y="1287"/>
                    <a:pt x="411" y="1271"/>
                    <a:pt x="442" y="1233"/>
                  </a:cubicBezTo>
                  <a:lnTo>
                    <a:pt x="425" y="1233"/>
                  </a:lnTo>
                  <a:lnTo>
                    <a:pt x="790" y="868"/>
                  </a:lnTo>
                  <a:cubicBezTo>
                    <a:pt x="873" y="785"/>
                    <a:pt x="873" y="652"/>
                    <a:pt x="790" y="569"/>
                  </a:cubicBezTo>
                  <a:cubicBezTo>
                    <a:pt x="757" y="536"/>
                    <a:pt x="724" y="502"/>
                    <a:pt x="691" y="469"/>
                  </a:cubicBezTo>
                  <a:lnTo>
                    <a:pt x="674" y="452"/>
                  </a:lnTo>
                  <a:cubicBezTo>
                    <a:pt x="657" y="419"/>
                    <a:pt x="641" y="403"/>
                    <a:pt x="641" y="386"/>
                  </a:cubicBezTo>
                  <a:cubicBezTo>
                    <a:pt x="624" y="369"/>
                    <a:pt x="624" y="336"/>
                    <a:pt x="608" y="320"/>
                  </a:cubicBezTo>
                  <a:cubicBezTo>
                    <a:pt x="608" y="315"/>
                    <a:pt x="608" y="311"/>
                    <a:pt x="608" y="303"/>
                  </a:cubicBezTo>
                  <a:cubicBezTo>
                    <a:pt x="591" y="286"/>
                    <a:pt x="591" y="253"/>
                    <a:pt x="591" y="237"/>
                  </a:cubicBezTo>
                  <a:lnTo>
                    <a:pt x="591" y="203"/>
                  </a:lnTo>
                  <a:cubicBezTo>
                    <a:pt x="591" y="153"/>
                    <a:pt x="558" y="104"/>
                    <a:pt x="525" y="54"/>
                  </a:cubicBezTo>
                  <a:cubicBezTo>
                    <a:pt x="482" y="17"/>
                    <a:pt x="432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15103" y="3719009"/>
              <a:ext cx="105174" cy="158372"/>
            </a:xfrm>
            <a:custGeom>
              <a:avLst/>
              <a:gdLst/>
              <a:ahLst/>
              <a:cxnLst/>
              <a:rect l="l" t="t" r="r" b="b"/>
              <a:pathLst>
                <a:path w="860" h="1295" extrusionOk="0">
                  <a:moveTo>
                    <a:pt x="384" y="1"/>
                  </a:moveTo>
                  <a:cubicBezTo>
                    <a:pt x="277" y="1"/>
                    <a:pt x="173" y="87"/>
                    <a:pt x="162" y="211"/>
                  </a:cubicBezTo>
                  <a:cubicBezTo>
                    <a:pt x="186" y="395"/>
                    <a:pt x="256" y="570"/>
                    <a:pt x="371" y="716"/>
                  </a:cubicBezTo>
                  <a:lnTo>
                    <a:pt x="371" y="716"/>
                  </a:lnTo>
                  <a:lnTo>
                    <a:pt x="145" y="942"/>
                  </a:lnTo>
                  <a:cubicBezTo>
                    <a:pt x="0" y="1061"/>
                    <a:pt x="179" y="1295"/>
                    <a:pt x="326" y="1295"/>
                  </a:cubicBezTo>
                  <a:cubicBezTo>
                    <a:pt x="364" y="1295"/>
                    <a:pt x="400" y="1279"/>
                    <a:pt x="428" y="1241"/>
                  </a:cubicBezTo>
                  <a:lnTo>
                    <a:pt x="793" y="876"/>
                  </a:lnTo>
                  <a:cubicBezTo>
                    <a:pt x="859" y="793"/>
                    <a:pt x="859" y="660"/>
                    <a:pt x="793" y="577"/>
                  </a:cubicBezTo>
                  <a:cubicBezTo>
                    <a:pt x="743" y="544"/>
                    <a:pt x="710" y="510"/>
                    <a:pt x="693" y="477"/>
                  </a:cubicBezTo>
                  <a:lnTo>
                    <a:pt x="660" y="444"/>
                  </a:lnTo>
                  <a:cubicBezTo>
                    <a:pt x="643" y="427"/>
                    <a:pt x="643" y="411"/>
                    <a:pt x="627" y="394"/>
                  </a:cubicBezTo>
                  <a:cubicBezTo>
                    <a:pt x="627" y="378"/>
                    <a:pt x="610" y="344"/>
                    <a:pt x="594" y="328"/>
                  </a:cubicBezTo>
                  <a:lnTo>
                    <a:pt x="594" y="328"/>
                  </a:lnTo>
                  <a:cubicBezTo>
                    <a:pt x="594" y="328"/>
                    <a:pt x="604" y="349"/>
                    <a:pt x="600" y="349"/>
                  </a:cubicBezTo>
                  <a:cubicBezTo>
                    <a:pt x="599" y="349"/>
                    <a:pt x="597" y="348"/>
                    <a:pt x="594" y="344"/>
                  </a:cubicBezTo>
                  <a:cubicBezTo>
                    <a:pt x="594" y="328"/>
                    <a:pt x="594" y="311"/>
                    <a:pt x="594" y="311"/>
                  </a:cubicBezTo>
                  <a:cubicBezTo>
                    <a:pt x="594" y="278"/>
                    <a:pt x="577" y="261"/>
                    <a:pt x="577" y="245"/>
                  </a:cubicBezTo>
                  <a:cubicBezTo>
                    <a:pt x="577" y="228"/>
                    <a:pt x="577" y="211"/>
                    <a:pt x="577" y="211"/>
                  </a:cubicBezTo>
                  <a:cubicBezTo>
                    <a:pt x="577" y="145"/>
                    <a:pt x="560" y="95"/>
                    <a:pt x="527" y="62"/>
                  </a:cubicBezTo>
                  <a:cubicBezTo>
                    <a:pt x="485" y="20"/>
                    <a:pt x="434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28225" y="3891566"/>
              <a:ext cx="164731" cy="166443"/>
            </a:xfrm>
            <a:custGeom>
              <a:avLst/>
              <a:gdLst/>
              <a:ahLst/>
              <a:cxnLst/>
              <a:rect l="l" t="t" r="r" b="b"/>
              <a:pathLst>
                <a:path w="1347" h="1361" extrusionOk="0">
                  <a:moveTo>
                    <a:pt x="393" y="1256"/>
                  </a:moveTo>
                  <a:lnTo>
                    <a:pt x="393" y="1256"/>
                  </a:lnTo>
                  <a:cubicBezTo>
                    <a:pt x="390" y="1258"/>
                    <a:pt x="387" y="1259"/>
                    <a:pt x="383" y="1259"/>
                  </a:cubicBezTo>
                  <a:cubicBezTo>
                    <a:pt x="383" y="1262"/>
                    <a:pt x="384" y="1263"/>
                    <a:pt x="385" y="1263"/>
                  </a:cubicBezTo>
                  <a:cubicBezTo>
                    <a:pt x="387" y="1263"/>
                    <a:pt x="390" y="1260"/>
                    <a:pt x="393" y="1256"/>
                  </a:cubicBezTo>
                  <a:close/>
                  <a:moveTo>
                    <a:pt x="1129" y="1"/>
                  </a:moveTo>
                  <a:cubicBezTo>
                    <a:pt x="1077" y="1"/>
                    <a:pt x="1023" y="21"/>
                    <a:pt x="981" y="63"/>
                  </a:cubicBezTo>
                  <a:lnTo>
                    <a:pt x="981" y="46"/>
                  </a:lnTo>
                  <a:cubicBezTo>
                    <a:pt x="632" y="345"/>
                    <a:pt x="317" y="694"/>
                    <a:pt x="34" y="1060"/>
                  </a:cubicBezTo>
                  <a:cubicBezTo>
                    <a:pt x="1" y="1110"/>
                    <a:pt x="1" y="1160"/>
                    <a:pt x="18" y="1209"/>
                  </a:cubicBezTo>
                  <a:cubicBezTo>
                    <a:pt x="45" y="1310"/>
                    <a:pt x="128" y="1360"/>
                    <a:pt x="210" y="1360"/>
                  </a:cubicBezTo>
                  <a:cubicBezTo>
                    <a:pt x="278" y="1360"/>
                    <a:pt x="346" y="1327"/>
                    <a:pt x="383" y="1259"/>
                  </a:cubicBezTo>
                  <a:cubicBezTo>
                    <a:pt x="392" y="1251"/>
                    <a:pt x="396" y="1248"/>
                    <a:pt x="397" y="1248"/>
                  </a:cubicBezTo>
                  <a:lnTo>
                    <a:pt x="397" y="1248"/>
                  </a:lnTo>
                  <a:cubicBezTo>
                    <a:pt x="399" y="1248"/>
                    <a:pt x="396" y="1252"/>
                    <a:pt x="393" y="1256"/>
                  </a:cubicBezTo>
                  <a:lnTo>
                    <a:pt x="393" y="1256"/>
                  </a:lnTo>
                  <a:cubicBezTo>
                    <a:pt x="401" y="1251"/>
                    <a:pt x="404" y="1238"/>
                    <a:pt x="416" y="1226"/>
                  </a:cubicBezTo>
                  <a:lnTo>
                    <a:pt x="466" y="1160"/>
                  </a:lnTo>
                  <a:cubicBezTo>
                    <a:pt x="499" y="1126"/>
                    <a:pt x="533" y="1093"/>
                    <a:pt x="566" y="1043"/>
                  </a:cubicBezTo>
                  <a:cubicBezTo>
                    <a:pt x="649" y="960"/>
                    <a:pt x="715" y="877"/>
                    <a:pt x="798" y="794"/>
                  </a:cubicBezTo>
                  <a:cubicBezTo>
                    <a:pt x="948" y="645"/>
                    <a:pt x="1097" y="495"/>
                    <a:pt x="1264" y="345"/>
                  </a:cubicBezTo>
                  <a:cubicBezTo>
                    <a:pt x="1347" y="262"/>
                    <a:pt x="1347" y="129"/>
                    <a:pt x="1264" y="63"/>
                  </a:cubicBezTo>
                  <a:cubicBezTo>
                    <a:pt x="1230" y="21"/>
                    <a:pt x="1181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12082" y="3935837"/>
              <a:ext cx="143574" cy="110188"/>
            </a:xfrm>
            <a:custGeom>
              <a:avLst/>
              <a:gdLst/>
              <a:ahLst/>
              <a:cxnLst/>
              <a:rect l="l" t="t" r="r" b="b"/>
              <a:pathLst>
                <a:path w="1174" h="901" extrusionOk="0">
                  <a:moveTo>
                    <a:pt x="183" y="0"/>
                  </a:moveTo>
                  <a:cubicBezTo>
                    <a:pt x="133" y="17"/>
                    <a:pt x="83" y="50"/>
                    <a:pt x="66" y="100"/>
                  </a:cubicBezTo>
                  <a:cubicBezTo>
                    <a:pt x="0" y="199"/>
                    <a:pt x="33" y="332"/>
                    <a:pt x="133" y="382"/>
                  </a:cubicBezTo>
                  <a:cubicBezTo>
                    <a:pt x="266" y="432"/>
                    <a:pt x="399" y="465"/>
                    <a:pt x="532" y="482"/>
                  </a:cubicBezTo>
                  <a:cubicBezTo>
                    <a:pt x="578" y="482"/>
                    <a:pt x="625" y="479"/>
                    <a:pt x="672" y="473"/>
                  </a:cubicBezTo>
                  <a:lnTo>
                    <a:pt x="672" y="473"/>
                  </a:lnTo>
                  <a:lnTo>
                    <a:pt x="764" y="781"/>
                  </a:lnTo>
                  <a:cubicBezTo>
                    <a:pt x="796" y="864"/>
                    <a:pt x="865" y="900"/>
                    <a:pt x="937" y="900"/>
                  </a:cubicBezTo>
                  <a:cubicBezTo>
                    <a:pt x="1051" y="900"/>
                    <a:pt x="1173" y="808"/>
                    <a:pt x="1163" y="665"/>
                  </a:cubicBezTo>
                  <a:lnTo>
                    <a:pt x="1146" y="665"/>
                  </a:lnTo>
                  <a:cubicBezTo>
                    <a:pt x="1113" y="498"/>
                    <a:pt x="1063" y="332"/>
                    <a:pt x="1013" y="166"/>
                  </a:cubicBezTo>
                  <a:cubicBezTo>
                    <a:pt x="986" y="70"/>
                    <a:pt x="902" y="8"/>
                    <a:pt x="817" y="8"/>
                  </a:cubicBezTo>
                  <a:cubicBezTo>
                    <a:pt x="799" y="8"/>
                    <a:pt x="782" y="11"/>
                    <a:pt x="764" y="17"/>
                  </a:cubicBezTo>
                  <a:cubicBezTo>
                    <a:pt x="698" y="33"/>
                    <a:pt x="648" y="50"/>
                    <a:pt x="581" y="67"/>
                  </a:cubicBezTo>
                  <a:lnTo>
                    <a:pt x="482" y="67"/>
                  </a:lnTo>
                  <a:lnTo>
                    <a:pt x="399" y="50"/>
                  </a:lnTo>
                  <a:lnTo>
                    <a:pt x="349" y="33"/>
                  </a:lnTo>
                  <a:cubicBezTo>
                    <a:pt x="338" y="33"/>
                    <a:pt x="312" y="19"/>
                    <a:pt x="316" y="19"/>
                  </a:cubicBezTo>
                  <a:cubicBezTo>
                    <a:pt x="318" y="19"/>
                    <a:pt x="327" y="22"/>
                    <a:pt x="349" y="33"/>
                  </a:cubicBezTo>
                  <a:cubicBezTo>
                    <a:pt x="299" y="0"/>
                    <a:pt x="233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55093" y="4002854"/>
              <a:ext cx="144797" cy="111655"/>
            </a:xfrm>
            <a:custGeom>
              <a:avLst/>
              <a:gdLst/>
              <a:ahLst/>
              <a:cxnLst/>
              <a:rect l="l" t="t" r="r" b="b"/>
              <a:pathLst>
                <a:path w="1184" h="913" extrusionOk="0">
                  <a:moveTo>
                    <a:pt x="184" y="0"/>
                  </a:moveTo>
                  <a:cubicBezTo>
                    <a:pt x="117" y="17"/>
                    <a:pt x="84" y="50"/>
                    <a:pt x="51" y="100"/>
                  </a:cubicBezTo>
                  <a:cubicBezTo>
                    <a:pt x="1" y="200"/>
                    <a:pt x="34" y="333"/>
                    <a:pt x="134" y="382"/>
                  </a:cubicBezTo>
                  <a:cubicBezTo>
                    <a:pt x="250" y="432"/>
                    <a:pt x="383" y="466"/>
                    <a:pt x="516" y="482"/>
                  </a:cubicBezTo>
                  <a:cubicBezTo>
                    <a:pt x="568" y="482"/>
                    <a:pt x="620" y="479"/>
                    <a:pt x="672" y="471"/>
                  </a:cubicBezTo>
                  <a:lnTo>
                    <a:pt x="672" y="471"/>
                  </a:lnTo>
                  <a:cubicBezTo>
                    <a:pt x="703" y="574"/>
                    <a:pt x="734" y="678"/>
                    <a:pt x="765" y="781"/>
                  </a:cubicBezTo>
                  <a:cubicBezTo>
                    <a:pt x="798" y="872"/>
                    <a:pt x="871" y="913"/>
                    <a:pt x="946" y="913"/>
                  </a:cubicBezTo>
                  <a:cubicBezTo>
                    <a:pt x="1063" y="913"/>
                    <a:pt x="1184" y="816"/>
                    <a:pt x="1164" y="665"/>
                  </a:cubicBezTo>
                  <a:lnTo>
                    <a:pt x="1147" y="665"/>
                  </a:lnTo>
                  <a:lnTo>
                    <a:pt x="998" y="166"/>
                  </a:lnTo>
                  <a:cubicBezTo>
                    <a:pt x="971" y="74"/>
                    <a:pt x="903" y="23"/>
                    <a:pt x="817" y="23"/>
                  </a:cubicBezTo>
                  <a:cubicBezTo>
                    <a:pt x="795" y="23"/>
                    <a:pt x="772" y="27"/>
                    <a:pt x="748" y="34"/>
                  </a:cubicBezTo>
                  <a:cubicBezTo>
                    <a:pt x="699" y="50"/>
                    <a:pt x="632" y="67"/>
                    <a:pt x="582" y="67"/>
                  </a:cubicBezTo>
                  <a:lnTo>
                    <a:pt x="632" y="67"/>
                  </a:lnTo>
                  <a:cubicBezTo>
                    <a:pt x="599" y="75"/>
                    <a:pt x="566" y="79"/>
                    <a:pt x="532" y="79"/>
                  </a:cubicBezTo>
                  <a:cubicBezTo>
                    <a:pt x="499" y="79"/>
                    <a:pt x="466" y="75"/>
                    <a:pt x="433" y="67"/>
                  </a:cubicBezTo>
                  <a:lnTo>
                    <a:pt x="483" y="67"/>
                  </a:lnTo>
                  <a:cubicBezTo>
                    <a:pt x="449" y="67"/>
                    <a:pt x="416" y="50"/>
                    <a:pt x="383" y="50"/>
                  </a:cubicBezTo>
                  <a:lnTo>
                    <a:pt x="333" y="34"/>
                  </a:lnTo>
                  <a:cubicBezTo>
                    <a:pt x="322" y="34"/>
                    <a:pt x="296" y="19"/>
                    <a:pt x="300" y="19"/>
                  </a:cubicBezTo>
                  <a:cubicBezTo>
                    <a:pt x="302" y="19"/>
                    <a:pt x="311" y="22"/>
                    <a:pt x="333" y="34"/>
                  </a:cubicBezTo>
                  <a:cubicBezTo>
                    <a:pt x="283" y="0"/>
                    <a:pt x="233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005063" y="3910400"/>
              <a:ext cx="101749" cy="206679"/>
            </a:xfrm>
            <a:custGeom>
              <a:avLst/>
              <a:gdLst/>
              <a:ahLst/>
              <a:cxnLst/>
              <a:rect l="l" t="t" r="r" b="b"/>
              <a:pathLst>
                <a:path w="832" h="1690" extrusionOk="0">
                  <a:moveTo>
                    <a:pt x="227" y="0"/>
                  </a:moveTo>
                  <a:cubicBezTo>
                    <a:pt x="207" y="0"/>
                    <a:pt x="187" y="3"/>
                    <a:pt x="166" y="9"/>
                  </a:cubicBezTo>
                  <a:cubicBezTo>
                    <a:pt x="67" y="42"/>
                    <a:pt x="0" y="158"/>
                    <a:pt x="34" y="275"/>
                  </a:cubicBezTo>
                  <a:lnTo>
                    <a:pt x="34" y="258"/>
                  </a:lnTo>
                  <a:cubicBezTo>
                    <a:pt x="117" y="690"/>
                    <a:pt x="233" y="1122"/>
                    <a:pt x="399" y="1537"/>
                  </a:cubicBezTo>
                  <a:cubicBezTo>
                    <a:pt x="429" y="1627"/>
                    <a:pt x="525" y="1689"/>
                    <a:pt x="629" y="1689"/>
                  </a:cubicBezTo>
                  <a:cubicBezTo>
                    <a:pt x="641" y="1689"/>
                    <a:pt x="653" y="1688"/>
                    <a:pt x="665" y="1687"/>
                  </a:cubicBezTo>
                  <a:cubicBezTo>
                    <a:pt x="765" y="1653"/>
                    <a:pt x="831" y="1537"/>
                    <a:pt x="798" y="1421"/>
                  </a:cubicBezTo>
                  <a:cubicBezTo>
                    <a:pt x="632" y="1022"/>
                    <a:pt x="515" y="590"/>
                    <a:pt x="432" y="158"/>
                  </a:cubicBezTo>
                  <a:cubicBezTo>
                    <a:pt x="405" y="62"/>
                    <a:pt x="32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982683" y="3981453"/>
              <a:ext cx="158372" cy="111655"/>
            </a:xfrm>
            <a:custGeom>
              <a:avLst/>
              <a:gdLst/>
              <a:ahLst/>
              <a:cxnLst/>
              <a:rect l="l" t="t" r="r" b="b"/>
              <a:pathLst>
                <a:path w="1295" h="913" extrusionOk="0">
                  <a:moveTo>
                    <a:pt x="295" y="292"/>
                  </a:moveTo>
                  <a:cubicBezTo>
                    <a:pt x="293" y="296"/>
                    <a:pt x="289" y="302"/>
                    <a:pt x="283" y="308"/>
                  </a:cubicBezTo>
                  <a:lnTo>
                    <a:pt x="283" y="308"/>
                  </a:lnTo>
                  <a:cubicBezTo>
                    <a:pt x="283" y="308"/>
                    <a:pt x="290" y="302"/>
                    <a:pt x="295" y="292"/>
                  </a:cubicBezTo>
                  <a:close/>
                  <a:moveTo>
                    <a:pt x="528" y="1"/>
                  </a:moveTo>
                  <a:cubicBezTo>
                    <a:pt x="444" y="1"/>
                    <a:pt x="360" y="60"/>
                    <a:pt x="333" y="142"/>
                  </a:cubicBezTo>
                  <a:cubicBezTo>
                    <a:pt x="333" y="192"/>
                    <a:pt x="316" y="242"/>
                    <a:pt x="300" y="275"/>
                  </a:cubicBezTo>
                  <a:cubicBezTo>
                    <a:pt x="300" y="281"/>
                    <a:pt x="297" y="287"/>
                    <a:pt x="295" y="292"/>
                  </a:cubicBezTo>
                  <a:lnTo>
                    <a:pt x="295" y="292"/>
                  </a:lnTo>
                  <a:cubicBezTo>
                    <a:pt x="296" y="290"/>
                    <a:pt x="296" y="289"/>
                    <a:pt x="295" y="289"/>
                  </a:cubicBezTo>
                  <a:lnTo>
                    <a:pt x="295" y="289"/>
                  </a:lnTo>
                  <a:cubicBezTo>
                    <a:pt x="294" y="289"/>
                    <a:pt x="290" y="294"/>
                    <a:pt x="283" y="308"/>
                  </a:cubicBezTo>
                  <a:lnTo>
                    <a:pt x="250" y="375"/>
                  </a:lnTo>
                  <a:cubicBezTo>
                    <a:pt x="235" y="390"/>
                    <a:pt x="233" y="405"/>
                    <a:pt x="221" y="432"/>
                  </a:cubicBezTo>
                  <a:lnTo>
                    <a:pt x="221" y="432"/>
                  </a:lnTo>
                  <a:cubicBezTo>
                    <a:pt x="223" y="430"/>
                    <a:pt x="225" y="429"/>
                    <a:pt x="226" y="429"/>
                  </a:cubicBezTo>
                  <a:lnTo>
                    <a:pt x="226" y="429"/>
                  </a:lnTo>
                  <a:cubicBezTo>
                    <a:pt x="227" y="429"/>
                    <a:pt x="225" y="432"/>
                    <a:pt x="217" y="441"/>
                  </a:cubicBezTo>
                  <a:cubicBezTo>
                    <a:pt x="218" y="438"/>
                    <a:pt x="220" y="435"/>
                    <a:pt x="221" y="432"/>
                  </a:cubicBezTo>
                  <a:lnTo>
                    <a:pt x="221" y="432"/>
                  </a:lnTo>
                  <a:cubicBezTo>
                    <a:pt x="214" y="436"/>
                    <a:pt x="204" y="445"/>
                    <a:pt x="208" y="445"/>
                  </a:cubicBezTo>
                  <a:cubicBezTo>
                    <a:pt x="209" y="445"/>
                    <a:pt x="212" y="444"/>
                    <a:pt x="217" y="441"/>
                  </a:cubicBezTo>
                  <a:lnTo>
                    <a:pt x="217" y="441"/>
                  </a:lnTo>
                  <a:lnTo>
                    <a:pt x="183" y="458"/>
                  </a:lnTo>
                  <a:lnTo>
                    <a:pt x="150" y="508"/>
                  </a:lnTo>
                  <a:lnTo>
                    <a:pt x="117" y="524"/>
                  </a:lnTo>
                  <a:cubicBezTo>
                    <a:pt x="67" y="557"/>
                    <a:pt x="34" y="607"/>
                    <a:pt x="17" y="657"/>
                  </a:cubicBezTo>
                  <a:cubicBezTo>
                    <a:pt x="1" y="707"/>
                    <a:pt x="17" y="757"/>
                    <a:pt x="34" y="807"/>
                  </a:cubicBezTo>
                  <a:cubicBezTo>
                    <a:pt x="80" y="875"/>
                    <a:pt x="157" y="913"/>
                    <a:pt x="228" y="913"/>
                  </a:cubicBezTo>
                  <a:cubicBezTo>
                    <a:pt x="260" y="913"/>
                    <a:pt x="291" y="905"/>
                    <a:pt x="316" y="890"/>
                  </a:cubicBezTo>
                  <a:cubicBezTo>
                    <a:pt x="472" y="782"/>
                    <a:pt x="593" y="631"/>
                    <a:pt x="667" y="462"/>
                  </a:cubicBezTo>
                  <a:lnTo>
                    <a:pt x="667" y="462"/>
                  </a:lnTo>
                  <a:lnTo>
                    <a:pt x="964" y="541"/>
                  </a:lnTo>
                  <a:cubicBezTo>
                    <a:pt x="982" y="548"/>
                    <a:pt x="999" y="551"/>
                    <a:pt x="1015" y="551"/>
                  </a:cubicBezTo>
                  <a:cubicBezTo>
                    <a:pt x="1199" y="551"/>
                    <a:pt x="1294" y="157"/>
                    <a:pt x="1080" y="142"/>
                  </a:cubicBezTo>
                  <a:lnTo>
                    <a:pt x="1097" y="125"/>
                  </a:lnTo>
                  <a:lnTo>
                    <a:pt x="582" y="9"/>
                  </a:lnTo>
                  <a:cubicBezTo>
                    <a:pt x="564" y="3"/>
                    <a:pt x="546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013134" y="4065469"/>
              <a:ext cx="155926" cy="112389"/>
            </a:xfrm>
            <a:custGeom>
              <a:avLst/>
              <a:gdLst/>
              <a:ahLst/>
              <a:cxnLst/>
              <a:rect l="l" t="t" r="r" b="b"/>
              <a:pathLst>
                <a:path w="1275" h="919" extrusionOk="0">
                  <a:moveTo>
                    <a:pt x="528" y="0"/>
                  </a:moveTo>
                  <a:cubicBezTo>
                    <a:pt x="438" y="0"/>
                    <a:pt x="346" y="51"/>
                    <a:pt x="316" y="153"/>
                  </a:cubicBezTo>
                  <a:cubicBezTo>
                    <a:pt x="300" y="203"/>
                    <a:pt x="300" y="236"/>
                    <a:pt x="283" y="286"/>
                  </a:cubicBezTo>
                  <a:cubicBezTo>
                    <a:pt x="283" y="302"/>
                    <a:pt x="267" y="302"/>
                    <a:pt x="267" y="319"/>
                  </a:cubicBezTo>
                  <a:cubicBezTo>
                    <a:pt x="267" y="336"/>
                    <a:pt x="250" y="369"/>
                    <a:pt x="233" y="385"/>
                  </a:cubicBezTo>
                  <a:lnTo>
                    <a:pt x="200" y="435"/>
                  </a:lnTo>
                  <a:lnTo>
                    <a:pt x="184" y="469"/>
                  </a:lnTo>
                  <a:lnTo>
                    <a:pt x="134" y="518"/>
                  </a:lnTo>
                  <a:lnTo>
                    <a:pt x="100" y="535"/>
                  </a:lnTo>
                  <a:cubicBezTo>
                    <a:pt x="51" y="568"/>
                    <a:pt x="17" y="601"/>
                    <a:pt x="1" y="651"/>
                  </a:cubicBezTo>
                  <a:cubicBezTo>
                    <a:pt x="1" y="718"/>
                    <a:pt x="1" y="768"/>
                    <a:pt x="34" y="817"/>
                  </a:cubicBezTo>
                  <a:cubicBezTo>
                    <a:pt x="66" y="882"/>
                    <a:pt x="133" y="918"/>
                    <a:pt x="203" y="918"/>
                  </a:cubicBezTo>
                  <a:cubicBezTo>
                    <a:pt x="242" y="918"/>
                    <a:pt x="281" y="907"/>
                    <a:pt x="316" y="884"/>
                  </a:cubicBezTo>
                  <a:cubicBezTo>
                    <a:pt x="462" y="775"/>
                    <a:pt x="581" y="630"/>
                    <a:pt x="654" y="463"/>
                  </a:cubicBezTo>
                  <a:lnTo>
                    <a:pt x="654" y="463"/>
                  </a:lnTo>
                  <a:lnTo>
                    <a:pt x="964" y="535"/>
                  </a:lnTo>
                  <a:cubicBezTo>
                    <a:pt x="985" y="545"/>
                    <a:pt x="1005" y="549"/>
                    <a:pt x="1024" y="549"/>
                  </a:cubicBezTo>
                  <a:cubicBezTo>
                    <a:pt x="1200" y="549"/>
                    <a:pt x="1274" y="166"/>
                    <a:pt x="1064" y="136"/>
                  </a:cubicBezTo>
                  <a:lnTo>
                    <a:pt x="1081" y="136"/>
                  </a:lnTo>
                  <a:lnTo>
                    <a:pt x="566" y="3"/>
                  </a:lnTo>
                  <a:cubicBezTo>
                    <a:pt x="553" y="1"/>
                    <a:pt x="540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055815" y="3862216"/>
              <a:ext cx="211448" cy="87930"/>
            </a:xfrm>
            <a:custGeom>
              <a:avLst/>
              <a:gdLst/>
              <a:ahLst/>
              <a:cxnLst/>
              <a:rect l="l" t="t" r="r" b="b"/>
              <a:pathLst>
                <a:path w="1729" h="719" extrusionOk="0">
                  <a:moveTo>
                    <a:pt x="245" y="1"/>
                  </a:moveTo>
                  <a:cubicBezTo>
                    <a:pt x="156" y="1"/>
                    <a:pt x="63" y="52"/>
                    <a:pt x="34" y="154"/>
                  </a:cubicBezTo>
                  <a:cubicBezTo>
                    <a:pt x="1" y="270"/>
                    <a:pt x="67" y="369"/>
                    <a:pt x="183" y="403"/>
                  </a:cubicBezTo>
                  <a:lnTo>
                    <a:pt x="167" y="403"/>
                  </a:lnTo>
                  <a:cubicBezTo>
                    <a:pt x="615" y="552"/>
                    <a:pt x="1064" y="669"/>
                    <a:pt x="1529" y="718"/>
                  </a:cubicBezTo>
                  <a:cubicBezTo>
                    <a:pt x="1629" y="718"/>
                    <a:pt x="1728" y="635"/>
                    <a:pt x="1728" y="519"/>
                  </a:cubicBezTo>
                  <a:cubicBezTo>
                    <a:pt x="1728" y="403"/>
                    <a:pt x="1629" y="303"/>
                    <a:pt x="1529" y="303"/>
                  </a:cubicBezTo>
                  <a:lnTo>
                    <a:pt x="1380" y="303"/>
                  </a:lnTo>
                  <a:cubicBezTo>
                    <a:pt x="1330" y="286"/>
                    <a:pt x="1280" y="286"/>
                    <a:pt x="1213" y="270"/>
                  </a:cubicBezTo>
                  <a:cubicBezTo>
                    <a:pt x="1114" y="253"/>
                    <a:pt x="1014" y="220"/>
                    <a:pt x="914" y="203"/>
                  </a:cubicBezTo>
                  <a:cubicBezTo>
                    <a:pt x="698" y="154"/>
                    <a:pt x="499" y="87"/>
                    <a:pt x="283" y="4"/>
                  </a:cubicBezTo>
                  <a:cubicBezTo>
                    <a:pt x="271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124911" y="3840814"/>
              <a:ext cx="97591" cy="158494"/>
            </a:xfrm>
            <a:custGeom>
              <a:avLst/>
              <a:gdLst/>
              <a:ahLst/>
              <a:cxnLst/>
              <a:rect l="l" t="t" r="r" b="b"/>
              <a:pathLst>
                <a:path w="798" h="1296" extrusionOk="0">
                  <a:moveTo>
                    <a:pt x="261" y="964"/>
                  </a:moveTo>
                  <a:cubicBezTo>
                    <a:pt x="262" y="972"/>
                    <a:pt x="265" y="979"/>
                    <a:pt x="266" y="979"/>
                  </a:cubicBezTo>
                  <a:cubicBezTo>
                    <a:pt x="266" y="979"/>
                    <a:pt x="266" y="978"/>
                    <a:pt x="266" y="976"/>
                  </a:cubicBezTo>
                  <a:cubicBezTo>
                    <a:pt x="264" y="972"/>
                    <a:pt x="262" y="968"/>
                    <a:pt x="261" y="964"/>
                  </a:cubicBezTo>
                  <a:close/>
                  <a:moveTo>
                    <a:pt x="582" y="0"/>
                  </a:moveTo>
                  <a:cubicBezTo>
                    <a:pt x="528" y="0"/>
                    <a:pt x="474" y="21"/>
                    <a:pt x="432" y="63"/>
                  </a:cubicBezTo>
                  <a:lnTo>
                    <a:pt x="67" y="428"/>
                  </a:lnTo>
                  <a:cubicBezTo>
                    <a:pt x="1" y="511"/>
                    <a:pt x="1" y="644"/>
                    <a:pt x="67" y="727"/>
                  </a:cubicBezTo>
                  <a:cubicBezTo>
                    <a:pt x="117" y="744"/>
                    <a:pt x="150" y="777"/>
                    <a:pt x="167" y="810"/>
                  </a:cubicBezTo>
                  <a:lnTo>
                    <a:pt x="200" y="844"/>
                  </a:lnTo>
                  <a:cubicBezTo>
                    <a:pt x="200" y="860"/>
                    <a:pt x="217" y="877"/>
                    <a:pt x="233" y="910"/>
                  </a:cubicBezTo>
                  <a:cubicBezTo>
                    <a:pt x="248" y="924"/>
                    <a:pt x="249" y="939"/>
                    <a:pt x="261" y="964"/>
                  </a:cubicBezTo>
                  <a:lnTo>
                    <a:pt x="261" y="964"/>
                  </a:lnTo>
                  <a:cubicBezTo>
                    <a:pt x="259" y="957"/>
                    <a:pt x="258" y="950"/>
                    <a:pt x="260" y="950"/>
                  </a:cubicBezTo>
                  <a:lnTo>
                    <a:pt x="260" y="950"/>
                  </a:lnTo>
                  <a:cubicBezTo>
                    <a:pt x="261" y="950"/>
                    <a:pt x="263" y="953"/>
                    <a:pt x="266" y="960"/>
                  </a:cubicBezTo>
                  <a:lnTo>
                    <a:pt x="266" y="993"/>
                  </a:lnTo>
                  <a:cubicBezTo>
                    <a:pt x="266" y="1010"/>
                    <a:pt x="283" y="1043"/>
                    <a:pt x="283" y="1060"/>
                  </a:cubicBezTo>
                  <a:cubicBezTo>
                    <a:pt x="283" y="1076"/>
                    <a:pt x="283" y="1076"/>
                    <a:pt x="283" y="1093"/>
                  </a:cubicBezTo>
                  <a:cubicBezTo>
                    <a:pt x="283" y="1143"/>
                    <a:pt x="316" y="1192"/>
                    <a:pt x="349" y="1242"/>
                  </a:cubicBezTo>
                  <a:cubicBezTo>
                    <a:pt x="392" y="1279"/>
                    <a:pt x="442" y="1296"/>
                    <a:pt x="491" y="1296"/>
                  </a:cubicBezTo>
                  <a:cubicBezTo>
                    <a:pt x="597" y="1296"/>
                    <a:pt x="698" y="1218"/>
                    <a:pt x="698" y="1093"/>
                  </a:cubicBezTo>
                  <a:cubicBezTo>
                    <a:pt x="686" y="911"/>
                    <a:pt x="621" y="729"/>
                    <a:pt x="509" y="579"/>
                  </a:cubicBezTo>
                  <a:lnTo>
                    <a:pt x="509" y="579"/>
                  </a:lnTo>
                  <a:cubicBezTo>
                    <a:pt x="580" y="506"/>
                    <a:pt x="653" y="431"/>
                    <a:pt x="732" y="362"/>
                  </a:cubicBezTo>
                  <a:cubicBezTo>
                    <a:pt x="798" y="279"/>
                    <a:pt x="798" y="146"/>
                    <a:pt x="732" y="63"/>
                  </a:cubicBezTo>
                  <a:cubicBezTo>
                    <a:pt x="690" y="21"/>
                    <a:pt x="636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1212229" y="3859892"/>
              <a:ext cx="102483" cy="156660"/>
            </a:xfrm>
            <a:custGeom>
              <a:avLst/>
              <a:gdLst/>
              <a:ahLst/>
              <a:cxnLst/>
              <a:rect l="l" t="t" r="r" b="b"/>
              <a:pathLst>
                <a:path w="838" h="1281" extrusionOk="0">
                  <a:moveTo>
                    <a:pt x="261" y="930"/>
                  </a:moveTo>
                  <a:cubicBezTo>
                    <a:pt x="262" y="935"/>
                    <a:pt x="264" y="940"/>
                    <a:pt x="266" y="940"/>
                  </a:cubicBezTo>
                  <a:cubicBezTo>
                    <a:pt x="266" y="940"/>
                    <a:pt x="267" y="939"/>
                    <a:pt x="267" y="937"/>
                  </a:cubicBezTo>
                  <a:cubicBezTo>
                    <a:pt x="265" y="935"/>
                    <a:pt x="263" y="933"/>
                    <a:pt x="261" y="930"/>
                  </a:cubicBezTo>
                  <a:close/>
                  <a:moveTo>
                    <a:pt x="556" y="1"/>
                  </a:moveTo>
                  <a:cubicBezTo>
                    <a:pt x="516" y="1"/>
                    <a:pt x="474" y="12"/>
                    <a:pt x="433" y="40"/>
                  </a:cubicBezTo>
                  <a:lnTo>
                    <a:pt x="67" y="405"/>
                  </a:lnTo>
                  <a:cubicBezTo>
                    <a:pt x="1" y="488"/>
                    <a:pt x="1" y="621"/>
                    <a:pt x="67" y="704"/>
                  </a:cubicBezTo>
                  <a:cubicBezTo>
                    <a:pt x="117" y="721"/>
                    <a:pt x="150" y="754"/>
                    <a:pt x="167" y="787"/>
                  </a:cubicBezTo>
                  <a:lnTo>
                    <a:pt x="200" y="820"/>
                  </a:lnTo>
                  <a:cubicBezTo>
                    <a:pt x="200" y="837"/>
                    <a:pt x="217" y="854"/>
                    <a:pt x="234" y="887"/>
                  </a:cubicBezTo>
                  <a:cubicBezTo>
                    <a:pt x="234" y="901"/>
                    <a:pt x="246" y="916"/>
                    <a:pt x="261" y="930"/>
                  </a:cubicBezTo>
                  <a:lnTo>
                    <a:pt x="261" y="930"/>
                  </a:lnTo>
                  <a:cubicBezTo>
                    <a:pt x="260" y="928"/>
                    <a:pt x="259" y="925"/>
                    <a:pt x="260" y="925"/>
                  </a:cubicBezTo>
                  <a:lnTo>
                    <a:pt x="260" y="925"/>
                  </a:lnTo>
                  <a:cubicBezTo>
                    <a:pt x="260" y="925"/>
                    <a:pt x="262" y="928"/>
                    <a:pt x="267" y="937"/>
                  </a:cubicBezTo>
                  <a:cubicBezTo>
                    <a:pt x="267" y="953"/>
                    <a:pt x="267" y="970"/>
                    <a:pt x="267" y="970"/>
                  </a:cubicBezTo>
                  <a:cubicBezTo>
                    <a:pt x="283" y="1003"/>
                    <a:pt x="283" y="1020"/>
                    <a:pt x="283" y="1036"/>
                  </a:cubicBezTo>
                  <a:lnTo>
                    <a:pt x="283" y="1086"/>
                  </a:lnTo>
                  <a:cubicBezTo>
                    <a:pt x="283" y="1136"/>
                    <a:pt x="317" y="1186"/>
                    <a:pt x="350" y="1219"/>
                  </a:cubicBezTo>
                  <a:cubicBezTo>
                    <a:pt x="393" y="1262"/>
                    <a:pt x="444" y="1281"/>
                    <a:pt x="495" y="1281"/>
                  </a:cubicBezTo>
                  <a:cubicBezTo>
                    <a:pt x="600" y="1281"/>
                    <a:pt x="699" y="1199"/>
                    <a:pt x="699" y="1086"/>
                  </a:cubicBezTo>
                  <a:cubicBezTo>
                    <a:pt x="687" y="892"/>
                    <a:pt x="612" y="715"/>
                    <a:pt x="501" y="569"/>
                  </a:cubicBezTo>
                  <a:lnTo>
                    <a:pt x="501" y="569"/>
                  </a:lnTo>
                  <a:lnTo>
                    <a:pt x="732" y="339"/>
                  </a:lnTo>
                  <a:cubicBezTo>
                    <a:pt x="838" y="180"/>
                    <a:pt x="712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1039550" y="3675594"/>
              <a:ext cx="166810" cy="170357"/>
            </a:xfrm>
            <a:custGeom>
              <a:avLst/>
              <a:gdLst/>
              <a:ahLst/>
              <a:cxnLst/>
              <a:rect l="l" t="t" r="r" b="b"/>
              <a:pathLst>
                <a:path w="1364" h="1393" extrusionOk="0">
                  <a:moveTo>
                    <a:pt x="1138" y="0"/>
                  </a:moveTo>
                  <a:cubicBezTo>
                    <a:pt x="1071" y="0"/>
                    <a:pt x="1007" y="37"/>
                    <a:pt x="964" y="101"/>
                  </a:cubicBezTo>
                  <a:lnTo>
                    <a:pt x="948" y="134"/>
                  </a:lnTo>
                  <a:lnTo>
                    <a:pt x="898" y="201"/>
                  </a:lnTo>
                  <a:cubicBezTo>
                    <a:pt x="865" y="251"/>
                    <a:pt x="815" y="284"/>
                    <a:pt x="782" y="334"/>
                  </a:cubicBezTo>
                  <a:cubicBezTo>
                    <a:pt x="715" y="417"/>
                    <a:pt x="649" y="500"/>
                    <a:pt x="566" y="566"/>
                  </a:cubicBezTo>
                  <a:cubicBezTo>
                    <a:pt x="416" y="733"/>
                    <a:pt x="250" y="899"/>
                    <a:pt x="84" y="1048"/>
                  </a:cubicBezTo>
                  <a:cubicBezTo>
                    <a:pt x="1" y="1115"/>
                    <a:pt x="1" y="1248"/>
                    <a:pt x="84" y="1331"/>
                  </a:cubicBezTo>
                  <a:cubicBezTo>
                    <a:pt x="125" y="1372"/>
                    <a:pt x="175" y="1393"/>
                    <a:pt x="225" y="1393"/>
                  </a:cubicBezTo>
                  <a:cubicBezTo>
                    <a:pt x="275" y="1393"/>
                    <a:pt x="325" y="1372"/>
                    <a:pt x="366" y="1331"/>
                  </a:cubicBezTo>
                  <a:lnTo>
                    <a:pt x="366" y="1314"/>
                  </a:lnTo>
                  <a:cubicBezTo>
                    <a:pt x="732" y="1015"/>
                    <a:pt x="1047" y="683"/>
                    <a:pt x="1330" y="317"/>
                  </a:cubicBezTo>
                  <a:cubicBezTo>
                    <a:pt x="1346" y="267"/>
                    <a:pt x="1363" y="201"/>
                    <a:pt x="1346" y="151"/>
                  </a:cubicBezTo>
                  <a:cubicBezTo>
                    <a:pt x="1330" y="101"/>
                    <a:pt x="1297" y="51"/>
                    <a:pt x="1247" y="35"/>
                  </a:cubicBezTo>
                  <a:cubicBezTo>
                    <a:pt x="1211" y="11"/>
                    <a:pt x="1174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071835" y="3689169"/>
              <a:ext cx="150667" cy="109943"/>
            </a:xfrm>
            <a:custGeom>
              <a:avLst/>
              <a:gdLst/>
              <a:ahLst/>
              <a:cxnLst/>
              <a:rect l="l" t="t" r="r" b="b"/>
              <a:pathLst>
                <a:path w="1232" h="899" extrusionOk="0">
                  <a:moveTo>
                    <a:pt x="291" y="1"/>
                  </a:moveTo>
                  <a:cubicBezTo>
                    <a:pt x="158" y="1"/>
                    <a:pt x="0" y="104"/>
                    <a:pt x="52" y="239"/>
                  </a:cubicBezTo>
                  <a:lnTo>
                    <a:pt x="69" y="239"/>
                  </a:lnTo>
                  <a:cubicBezTo>
                    <a:pt x="119" y="406"/>
                    <a:pt x="169" y="572"/>
                    <a:pt x="219" y="738"/>
                  </a:cubicBezTo>
                  <a:cubicBezTo>
                    <a:pt x="232" y="820"/>
                    <a:pt x="313" y="879"/>
                    <a:pt x="407" y="879"/>
                  </a:cubicBezTo>
                  <a:cubicBezTo>
                    <a:pt x="427" y="879"/>
                    <a:pt x="447" y="877"/>
                    <a:pt x="468" y="871"/>
                  </a:cubicBezTo>
                  <a:cubicBezTo>
                    <a:pt x="518" y="854"/>
                    <a:pt x="567" y="837"/>
                    <a:pt x="634" y="837"/>
                  </a:cubicBezTo>
                  <a:lnTo>
                    <a:pt x="584" y="837"/>
                  </a:lnTo>
                  <a:cubicBezTo>
                    <a:pt x="617" y="829"/>
                    <a:pt x="651" y="825"/>
                    <a:pt x="684" y="825"/>
                  </a:cubicBezTo>
                  <a:cubicBezTo>
                    <a:pt x="717" y="825"/>
                    <a:pt x="750" y="829"/>
                    <a:pt x="783" y="837"/>
                  </a:cubicBezTo>
                  <a:lnTo>
                    <a:pt x="734" y="837"/>
                  </a:lnTo>
                  <a:cubicBezTo>
                    <a:pt x="767" y="837"/>
                    <a:pt x="800" y="854"/>
                    <a:pt x="833" y="854"/>
                  </a:cubicBezTo>
                  <a:lnTo>
                    <a:pt x="883" y="871"/>
                  </a:lnTo>
                  <a:cubicBezTo>
                    <a:pt x="912" y="890"/>
                    <a:pt x="942" y="898"/>
                    <a:pt x="971" y="898"/>
                  </a:cubicBezTo>
                  <a:cubicBezTo>
                    <a:pt x="991" y="898"/>
                    <a:pt x="1012" y="894"/>
                    <a:pt x="1033" y="887"/>
                  </a:cubicBezTo>
                  <a:cubicBezTo>
                    <a:pt x="1215" y="837"/>
                    <a:pt x="1232" y="605"/>
                    <a:pt x="1082" y="522"/>
                  </a:cubicBezTo>
                  <a:cubicBezTo>
                    <a:pt x="966" y="455"/>
                    <a:pt x="833" y="422"/>
                    <a:pt x="700" y="422"/>
                  </a:cubicBezTo>
                  <a:cubicBezTo>
                    <a:pt x="650" y="422"/>
                    <a:pt x="597" y="425"/>
                    <a:pt x="544" y="431"/>
                  </a:cubicBezTo>
                  <a:lnTo>
                    <a:pt x="544" y="431"/>
                  </a:lnTo>
                  <a:lnTo>
                    <a:pt x="451" y="123"/>
                  </a:lnTo>
                  <a:cubicBezTo>
                    <a:pt x="439" y="37"/>
                    <a:pt x="369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128702" y="3614814"/>
              <a:ext cx="150790" cy="116669"/>
            </a:xfrm>
            <a:custGeom>
              <a:avLst/>
              <a:gdLst/>
              <a:ahLst/>
              <a:cxnLst/>
              <a:rect l="l" t="t" r="r" b="b"/>
              <a:pathLst>
                <a:path w="1233" h="954" extrusionOk="0">
                  <a:moveTo>
                    <a:pt x="268" y="0"/>
                  </a:moveTo>
                  <a:cubicBezTo>
                    <a:pt x="136" y="0"/>
                    <a:pt x="0" y="115"/>
                    <a:pt x="69" y="283"/>
                  </a:cubicBezTo>
                  <a:lnTo>
                    <a:pt x="69" y="299"/>
                  </a:lnTo>
                  <a:lnTo>
                    <a:pt x="219" y="798"/>
                  </a:lnTo>
                  <a:cubicBezTo>
                    <a:pt x="246" y="880"/>
                    <a:pt x="330" y="939"/>
                    <a:pt x="414" y="939"/>
                  </a:cubicBezTo>
                  <a:cubicBezTo>
                    <a:pt x="432" y="939"/>
                    <a:pt x="450" y="936"/>
                    <a:pt x="468" y="930"/>
                  </a:cubicBezTo>
                  <a:cubicBezTo>
                    <a:pt x="534" y="914"/>
                    <a:pt x="584" y="897"/>
                    <a:pt x="651" y="897"/>
                  </a:cubicBezTo>
                  <a:lnTo>
                    <a:pt x="584" y="897"/>
                  </a:lnTo>
                  <a:cubicBezTo>
                    <a:pt x="617" y="889"/>
                    <a:pt x="651" y="885"/>
                    <a:pt x="686" y="885"/>
                  </a:cubicBezTo>
                  <a:cubicBezTo>
                    <a:pt x="721" y="885"/>
                    <a:pt x="759" y="889"/>
                    <a:pt x="800" y="897"/>
                  </a:cubicBezTo>
                  <a:lnTo>
                    <a:pt x="734" y="897"/>
                  </a:lnTo>
                  <a:lnTo>
                    <a:pt x="833" y="914"/>
                  </a:lnTo>
                  <a:lnTo>
                    <a:pt x="883" y="930"/>
                  </a:lnTo>
                  <a:cubicBezTo>
                    <a:pt x="889" y="930"/>
                    <a:pt x="897" y="934"/>
                    <a:pt x="905" y="938"/>
                  </a:cubicBezTo>
                  <a:lnTo>
                    <a:pt x="905" y="938"/>
                  </a:lnTo>
                  <a:cubicBezTo>
                    <a:pt x="898" y="935"/>
                    <a:pt x="890" y="933"/>
                    <a:pt x="883" y="930"/>
                  </a:cubicBezTo>
                  <a:lnTo>
                    <a:pt x="883" y="930"/>
                  </a:lnTo>
                  <a:cubicBezTo>
                    <a:pt x="905" y="942"/>
                    <a:pt x="915" y="945"/>
                    <a:pt x="917" y="945"/>
                  </a:cubicBezTo>
                  <a:cubicBezTo>
                    <a:pt x="918" y="945"/>
                    <a:pt x="912" y="941"/>
                    <a:pt x="905" y="938"/>
                  </a:cubicBezTo>
                  <a:lnTo>
                    <a:pt x="905" y="938"/>
                  </a:lnTo>
                  <a:cubicBezTo>
                    <a:pt x="933" y="946"/>
                    <a:pt x="962" y="954"/>
                    <a:pt x="995" y="954"/>
                  </a:cubicBezTo>
                  <a:cubicBezTo>
                    <a:pt x="1012" y="954"/>
                    <a:pt x="1030" y="952"/>
                    <a:pt x="1049" y="947"/>
                  </a:cubicBezTo>
                  <a:cubicBezTo>
                    <a:pt x="1099" y="930"/>
                    <a:pt x="1132" y="897"/>
                    <a:pt x="1166" y="847"/>
                  </a:cubicBezTo>
                  <a:cubicBezTo>
                    <a:pt x="1232" y="748"/>
                    <a:pt x="1199" y="631"/>
                    <a:pt x="1099" y="565"/>
                  </a:cubicBezTo>
                  <a:cubicBezTo>
                    <a:pt x="966" y="515"/>
                    <a:pt x="833" y="482"/>
                    <a:pt x="701" y="482"/>
                  </a:cubicBezTo>
                  <a:cubicBezTo>
                    <a:pt x="679" y="479"/>
                    <a:pt x="658" y="477"/>
                    <a:pt x="637" y="477"/>
                  </a:cubicBezTo>
                  <a:cubicBezTo>
                    <a:pt x="607" y="477"/>
                    <a:pt x="578" y="480"/>
                    <a:pt x="548" y="484"/>
                  </a:cubicBezTo>
                  <a:lnTo>
                    <a:pt x="548" y="484"/>
                  </a:lnTo>
                  <a:lnTo>
                    <a:pt x="468" y="183"/>
                  </a:lnTo>
                  <a:cubicBezTo>
                    <a:pt x="448" y="54"/>
                    <a:pt x="359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6"/>
          <p:cNvSpPr/>
          <p:nvPr/>
        </p:nvSpPr>
        <p:spPr>
          <a:xfrm>
            <a:off x="432905" y="4730263"/>
            <a:ext cx="58702" cy="46105"/>
          </a:xfrm>
          <a:custGeom>
            <a:avLst/>
            <a:gdLst/>
            <a:ahLst/>
            <a:cxnLst/>
            <a:rect l="l" t="t" r="r" b="b"/>
            <a:pathLst>
              <a:path w="480" h="377" extrusionOk="0">
                <a:moveTo>
                  <a:pt x="328" y="0"/>
                </a:moveTo>
                <a:cubicBezTo>
                  <a:pt x="182" y="0"/>
                  <a:pt x="1" y="159"/>
                  <a:pt x="131" y="310"/>
                </a:cubicBezTo>
                <a:cubicBezTo>
                  <a:pt x="164" y="355"/>
                  <a:pt x="219" y="377"/>
                  <a:pt x="277" y="377"/>
                </a:cubicBezTo>
                <a:cubicBezTo>
                  <a:pt x="306" y="377"/>
                  <a:pt x="336" y="371"/>
                  <a:pt x="363" y="360"/>
                </a:cubicBezTo>
                <a:cubicBezTo>
                  <a:pt x="430" y="327"/>
                  <a:pt x="480" y="244"/>
                  <a:pt x="480" y="161"/>
                </a:cubicBezTo>
                <a:cubicBezTo>
                  <a:pt x="474" y="45"/>
                  <a:pt x="406" y="0"/>
                  <a:pt x="3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6"/>
          <p:cNvGrpSpPr/>
          <p:nvPr/>
        </p:nvGrpSpPr>
        <p:grpSpPr>
          <a:xfrm>
            <a:off x="4207146" y="4937187"/>
            <a:ext cx="496004" cy="532932"/>
            <a:chOff x="8351296" y="3218312"/>
            <a:chExt cx="496004" cy="532932"/>
          </a:xfrm>
        </p:grpSpPr>
        <p:sp>
          <p:nvSpPr>
            <p:cNvPr id="294" name="Google Shape;294;p6"/>
            <p:cNvSpPr/>
            <p:nvPr/>
          </p:nvSpPr>
          <p:spPr>
            <a:xfrm>
              <a:off x="8351296" y="3325112"/>
              <a:ext cx="496004" cy="322321"/>
            </a:xfrm>
            <a:custGeom>
              <a:avLst/>
              <a:gdLst/>
              <a:ahLst/>
              <a:cxnLst/>
              <a:rect l="l" t="t" r="r" b="b"/>
              <a:pathLst>
                <a:path w="6971" h="4530" extrusionOk="0">
                  <a:moveTo>
                    <a:pt x="6066" y="1"/>
                  </a:moveTo>
                  <a:cubicBezTo>
                    <a:pt x="5924" y="1"/>
                    <a:pt x="5803" y="258"/>
                    <a:pt x="5734" y="456"/>
                  </a:cubicBezTo>
                  <a:cubicBezTo>
                    <a:pt x="5655" y="669"/>
                    <a:pt x="5565" y="939"/>
                    <a:pt x="5565" y="939"/>
                  </a:cubicBezTo>
                  <a:lnTo>
                    <a:pt x="5296" y="1096"/>
                  </a:lnTo>
                  <a:cubicBezTo>
                    <a:pt x="5296" y="1096"/>
                    <a:pt x="5397" y="770"/>
                    <a:pt x="5453" y="590"/>
                  </a:cubicBezTo>
                  <a:cubicBezTo>
                    <a:pt x="5489" y="446"/>
                    <a:pt x="5423" y="235"/>
                    <a:pt x="5291" y="235"/>
                  </a:cubicBezTo>
                  <a:cubicBezTo>
                    <a:pt x="5258" y="235"/>
                    <a:pt x="5223" y="247"/>
                    <a:pt x="5183" y="276"/>
                  </a:cubicBezTo>
                  <a:cubicBezTo>
                    <a:pt x="4970" y="422"/>
                    <a:pt x="4778" y="1299"/>
                    <a:pt x="4778" y="1299"/>
                  </a:cubicBezTo>
                  <a:lnTo>
                    <a:pt x="2002" y="2794"/>
                  </a:lnTo>
                  <a:lnTo>
                    <a:pt x="1226" y="2535"/>
                  </a:lnTo>
                  <a:cubicBezTo>
                    <a:pt x="1226" y="2535"/>
                    <a:pt x="1177" y="2525"/>
                    <a:pt x="1113" y="2525"/>
                  </a:cubicBezTo>
                  <a:cubicBezTo>
                    <a:pt x="1031" y="2525"/>
                    <a:pt x="923" y="2543"/>
                    <a:pt x="866" y="2625"/>
                  </a:cubicBezTo>
                  <a:cubicBezTo>
                    <a:pt x="765" y="2771"/>
                    <a:pt x="1057" y="2895"/>
                    <a:pt x="1057" y="2895"/>
                  </a:cubicBezTo>
                  <a:lnTo>
                    <a:pt x="1507" y="3053"/>
                  </a:lnTo>
                  <a:lnTo>
                    <a:pt x="1215" y="3187"/>
                  </a:lnTo>
                  <a:lnTo>
                    <a:pt x="495" y="2951"/>
                  </a:lnTo>
                  <a:cubicBezTo>
                    <a:pt x="495" y="2951"/>
                    <a:pt x="411" y="2907"/>
                    <a:pt x="317" y="2907"/>
                  </a:cubicBezTo>
                  <a:cubicBezTo>
                    <a:pt x="247" y="2907"/>
                    <a:pt x="172" y="2932"/>
                    <a:pt x="124" y="3019"/>
                  </a:cubicBezTo>
                  <a:cubicBezTo>
                    <a:pt x="0" y="3210"/>
                    <a:pt x="731" y="3469"/>
                    <a:pt x="731" y="3469"/>
                  </a:cubicBezTo>
                  <a:lnTo>
                    <a:pt x="304" y="3705"/>
                  </a:lnTo>
                  <a:cubicBezTo>
                    <a:pt x="304" y="3705"/>
                    <a:pt x="90" y="3840"/>
                    <a:pt x="169" y="3997"/>
                  </a:cubicBezTo>
                  <a:cubicBezTo>
                    <a:pt x="203" y="4081"/>
                    <a:pt x="273" y="4107"/>
                    <a:pt x="346" y="4107"/>
                  </a:cubicBezTo>
                  <a:cubicBezTo>
                    <a:pt x="419" y="4107"/>
                    <a:pt x="495" y="4081"/>
                    <a:pt x="540" y="4064"/>
                  </a:cubicBezTo>
                  <a:cubicBezTo>
                    <a:pt x="630" y="4019"/>
                    <a:pt x="922" y="3817"/>
                    <a:pt x="922" y="3817"/>
                  </a:cubicBezTo>
                  <a:lnTo>
                    <a:pt x="922" y="3817"/>
                  </a:lnTo>
                  <a:lnTo>
                    <a:pt x="821" y="4233"/>
                  </a:lnTo>
                  <a:cubicBezTo>
                    <a:pt x="765" y="4357"/>
                    <a:pt x="844" y="4492"/>
                    <a:pt x="967" y="4525"/>
                  </a:cubicBezTo>
                  <a:cubicBezTo>
                    <a:pt x="976" y="4528"/>
                    <a:pt x="985" y="4530"/>
                    <a:pt x="994" y="4530"/>
                  </a:cubicBezTo>
                  <a:cubicBezTo>
                    <a:pt x="1228" y="4530"/>
                    <a:pt x="1406" y="3581"/>
                    <a:pt x="1406" y="3581"/>
                  </a:cubicBezTo>
                  <a:cubicBezTo>
                    <a:pt x="1507" y="3513"/>
                    <a:pt x="1608" y="3446"/>
                    <a:pt x="1720" y="3390"/>
                  </a:cubicBezTo>
                  <a:lnTo>
                    <a:pt x="1720" y="3390"/>
                  </a:lnTo>
                  <a:cubicBezTo>
                    <a:pt x="1720" y="3412"/>
                    <a:pt x="1608" y="3840"/>
                    <a:pt x="1608" y="3840"/>
                  </a:cubicBezTo>
                  <a:cubicBezTo>
                    <a:pt x="1608" y="3840"/>
                    <a:pt x="1525" y="4111"/>
                    <a:pt x="1779" y="4111"/>
                  </a:cubicBezTo>
                  <a:cubicBezTo>
                    <a:pt x="1789" y="4111"/>
                    <a:pt x="1800" y="4110"/>
                    <a:pt x="1810" y="4109"/>
                  </a:cubicBezTo>
                  <a:cubicBezTo>
                    <a:pt x="2103" y="4098"/>
                    <a:pt x="2215" y="3131"/>
                    <a:pt x="2215" y="3131"/>
                  </a:cubicBezTo>
                  <a:lnTo>
                    <a:pt x="5003" y="1692"/>
                  </a:lnTo>
                  <a:cubicBezTo>
                    <a:pt x="5003" y="1692"/>
                    <a:pt x="5341" y="1793"/>
                    <a:pt x="5644" y="1872"/>
                  </a:cubicBezTo>
                  <a:cubicBezTo>
                    <a:pt x="5779" y="1907"/>
                    <a:pt x="5889" y="1931"/>
                    <a:pt x="5974" y="1931"/>
                  </a:cubicBezTo>
                  <a:cubicBezTo>
                    <a:pt x="6081" y="1931"/>
                    <a:pt x="6147" y="1893"/>
                    <a:pt x="6173" y="1793"/>
                  </a:cubicBezTo>
                  <a:cubicBezTo>
                    <a:pt x="6206" y="1625"/>
                    <a:pt x="5655" y="1490"/>
                    <a:pt x="5655" y="1490"/>
                  </a:cubicBezTo>
                  <a:lnTo>
                    <a:pt x="5498" y="1434"/>
                  </a:lnTo>
                  <a:lnTo>
                    <a:pt x="5757" y="1299"/>
                  </a:lnTo>
                  <a:cubicBezTo>
                    <a:pt x="5757" y="1299"/>
                    <a:pt x="6206" y="1445"/>
                    <a:pt x="6397" y="1501"/>
                  </a:cubicBezTo>
                  <a:cubicBezTo>
                    <a:pt x="6493" y="1528"/>
                    <a:pt x="6579" y="1552"/>
                    <a:pt x="6655" y="1552"/>
                  </a:cubicBezTo>
                  <a:cubicBezTo>
                    <a:pt x="6739" y="1552"/>
                    <a:pt x="6810" y="1522"/>
                    <a:pt x="6870" y="1434"/>
                  </a:cubicBezTo>
                  <a:cubicBezTo>
                    <a:pt x="6971" y="1276"/>
                    <a:pt x="6532" y="1029"/>
                    <a:pt x="6465" y="1006"/>
                  </a:cubicBezTo>
                  <a:cubicBezTo>
                    <a:pt x="6409" y="995"/>
                    <a:pt x="6341" y="984"/>
                    <a:pt x="6285" y="973"/>
                  </a:cubicBezTo>
                  <a:cubicBezTo>
                    <a:pt x="6285" y="973"/>
                    <a:pt x="6903" y="748"/>
                    <a:pt x="6780" y="512"/>
                  </a:cubicBezTo>
                  <a:cubicBezTo>
                    <a:pt x="6746" y="450"/>
                    <a:pt x="6687" y="427"/>
                    <a:pt x="6617" y="427"/>
                  </a:cubicBezTo>
                  <a:cubicBezTo>
                    <a:pt x="6409" y="427"/>
                    <a:pt x="6105" y="635"/>
                    <a:pt x="6105" y="635"/>
                  </a:cubicBezTo>
                  <a:cubicBezTo>
                    <a:pt x="6105" y="635"/>
                    <a:pt x="6296" y="107"/>
                    <a:pt x="6128" y="17"/>
                  </a:cubicBezTo>
                  <a:cubicBezTo>
                    <a:pt x="6107" y="6"/>
                    <a:pt x="6086" y="1"/>
                    <a:pt x="6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20070" y="3218312"/>
              <a:ext cx="156037" cy="532932"/>
            </a:xfrm>
            <a:custGeom>
              <a:avLst/>
              <a:gdLst/>
              <a:ahLst/>
              <a:cxnLst/>
              <a:rect l="l" t="t" r="r" b="b"/>
              <a:pathLst>
                <a:path w="2193" h="7490" extrusionOk="0">
                  <a:moveTo>
                    <a:pt x="1237" y="0"/>
                  </a:moveTo>
                  <a:cubicBezTo>
                    <a:pt x="967" y="0"/>
                    <a:pt x="1012" y="652"/>
                    <a:pt x="1012" y="652"/>
                  </a:cubicBezTo>
                  <a:cubicBezTo>
                    <a:pt x="1012" y="652"/>
                    <a:pt x="730" y="308"/>
                    <a:pt x="556" y="308"/>
                  </a:cubicBezTo>
                  <a:cubicBezTo>
                    <a:pt x="534" y="308"/>
                    <a:pt x="513" y="314"/>
                    <a:pt x="495" y="326"/>
                  </a:cubicBezTo>
                  <a:cubicBezTo>
                    <a:pt x="327" y="428"/>
                    <a:pt x="518" y="709"/>
                    <a:pt x="664" y="889"/>
                  </a:cubicBezTo>
                  <a:cubicBezTo>
                    <a:pt x="821" y="1068"/>
                    <a:pt x="1012" y="1271"/>
                    <a:pt x="1012" y="1271"/>
                  </a:cubicBezTo>
                  <a:lnTo>
                    <a:pt x="1012" y="1586"/>
                  </a:lnTo>
                  <a:cubicBezTo>
                    <a:pt x="1012" y="1586"/>
                    <a:pt x="776" y="1327"/>
                    <a:pt x="653" y="1203"/>
                  </a:cubicBezTo>
                  <a:cubicBezTo>
                    <a:pt x="587" y="1138"/>
                    <a:pt x="482" y="1094"/>
                    <a:pt x="394" y="1094"/>
                  </a:cubicBezTo>
                  <a:cubicBezTo>
                    <a:pt x="300" y="1094"/>
                    <a:pt x="225" y="1143"/>
                    <a:pt x="237" y="1271"/>
                  </a:cubicBezTo>
                  <a:cubicBezTo>
                    <a:pt x="270" y="1529"/>
                    <a:pt x="922" y="2136"/>
                    <a:pt x="922" y="2136"/>
                  </a:cubicBezTo>
                  <a:lnTo>
                    <a:pt x="844" y="5284"/>
                  </a:lnTo>
                  <a:lnTo>
                    <a:pt x="248" y="5824"/>
                  </a:lnTo>
                  <a:cubicBezTo>
                    <a:pt x="248" y="5824"/>
                    <a:pt x="68" y="6015"/>
                    <a:pt x="147" y="6172"/>
                  </a:cubicBezTo>
                  <a:cubicBezTo>
                    <a:pt x="171" y="6224"/>
                    <a:pt x="211" y="6242"/>
                    <a:pt x="254" y="6242"/>
                  </a:cubicBezTo>
                  <a:cubicBezTo>
                    <a:pt x="354" y="6242"/>
                    <a:pt x="473" y="6150"/>
                    <a:pt x="473" y="6150"/>
                  </a:cubicBezTo>
                  <a:lnTo>
                    <a:pt x="832" y="5835"/>
                  </a:lnTo>
                  <a:lnTo>
                    <a:pt x="832" y="5835"/>
                  </a:lnTo>
                  <a:lnTo>
                    <a:pt x="810" y="6161"/>
                  </a:lnTo>
                  <a:lnTo>
                    <a:pt x="248" y="6667"/>
                  </a:lnTo>
                  <a:cubicBezTo>
                    <a:pt x="248" y="6667"/>
                    <a:pt x="1" y="6813"/>
                    <a:pt x="113" y="7016"/>
                  </a:cubicBezTo>
                  <a:cubicBezTo>
                    <a:pt x="133" y="7053"/>
                    <a:pt x="167" y="7068"/>
                    <a:pt x="209" y="7068"/>
                  </a:cubicBezTo>
                  <a:cubicBezTo>
                    <a:pt x="411" y="7068"/>
                    <a:pt x="810" y="6723"/>
                    <a:pt x="810" y="6723"/>
                  </a:cubicBezTo>
                  <a:lnTo>
                    <a:pt x="810" y="6723"/>
                  </a:lnTo>
                  <a:lnTo>
                    <a:pt x="799" y="7207"/>
                  </a:lnTo>
                  <a:cubicBezTo>
                    <a:pt x="799" y="7207"/>
                    <a:pt x="810" y="7465"/>
                    <a:pt x="979" y="7488"/>
                  </a:cubicBezTo>
                  <a:cubicBezTo>
                    <a:pt x="987" y="7489"/>
                    <a:pt x="995" y="7489"/>
                    <a:pt x="1003" y="7489"/>
                  </a:cubicBezTo>
                  <a:cubicBezTo>
                    <a:pt x="1154" y="7489"/>
                    <a:pt x="1215" y="7292"/>
                    <a:pt x="1215" y="7196"/>
                  </a:cubicBezTo>
                  <a:cubicBezTo>
                    <a:pt x="1226" y="7083"/>
                    <a:pt x="1215" y="6735"/>
                    <a:pt x="1215" y="6735"/>
                  </a:cubicBezTo>
                  <a:lnTo>
                    <a:pt x="1215" y="6735"/>
                  </a:lnTo>
                  <a:lnTo>
                    <a:pt x="1507" y="7027"/>
                  </a:lnTo>
                  <a:cubicBezTo>
                    <a:pt x="1549" y="7088"/>
                    <a:pt x="1615" y="7119"/>
                    <a:pt x="1682" y="7119"/>
                  </a:cubicBezTo>
                  <a:cubicBezTo>
                    <a:pt x="1739" y="7119"/>
                    <a:pt x="1798" y="7096"/>
                    <a:pt x="1844" y="7049"/>
                  </a:cubicBezTo>
                  <a:cubicBezTo>
                    <a:pt x="2024" y="6881"/>
                    <a:pt x="1237" y="6195"/>
                    <a:pt x="1237" y="6195"/>
                  </a:cubicBezTo>
                  <a:cubicBezTo>
                    <a:pt x="1226" y="6071"/>
                    <a:pt x="1215" y="5959"/>
                    <a:pt x="1226" y="5835"/>
                  </a:cubicBezTo>
                  <a:lnTo>
                    <a:pt x="1226" y="5835"/>
                  </a:lnTo>
                  <a:cubicBezTo>
                    <a:pt x="1248" y="5846"/>
                    <a:pt x="1563" y="6150"/>
                    <a:pt x="1563" y="6150"/>
                  </a:cubicBezTo>
                  <a:cubicBezTo>
                    <a:pt x="1563" y="6150"/>
                    <a:pt x="1645" y="6241"/>
                    <a:pt x="1739" y="6241"/>
                  </a:cubicBezTo>
                  <a:cubicBezTo>
                    <a:pt x="1793" y="6241"/>
                    <a:pt x="1851" y="6211"/>
                    <a:pt x="1901" y="6116"/>
                  </a:cubicBezTo>
                  <a:cubicBezTo>
                    <a:pt x="2024" y="5846"/>
                    <a:pt x="1237" y="5262"/>
                    <a:pt x="1237" y="5262"/>
                  </a:cubicBezTo>
                  <a:lnTo>
                    <a:pt x="1383" y="2125"/>
                  </a:lnTo>
                  <a:cubicBezTo>
                    <a:pt x="1383" y="2125"/>
                    <a:pt x="1631" y="1889"/>
                    <a:pt x="1856" y="1664"/>
                  </a:cubicBezTo>
                  <a:cubicBezTo>
                    <a:pt x="2080" y="1439"/>
                    <a:pt x="2193" y="1293"/>
                    <a:pt x="2058" y="1170"/>
                  </a:cubicBezTo>
                  <a:cubicBezTo>
                    <a:pt x="2040" y="1154"/>
                    <a:pt x="2019" y="1147"/>
                    <a:pt x="1994" y="1147"/>
                  </a:cubicBezTo>
                  <a:cubicBezTo>
                    <a:pt x="1828" y="1147"/>
                    <a:pt x="1530" y="1462"/>
                    <a:pt x="1530" y="1462"/>
                  </a:cubicBezTo>
                  <a:lnTo>
                    <a:pt x="1406" y="1574"/>
                  </a:lnTo>
                  <a:lnTo>
                    <a:pt x="1417" y="1282"/>
                  </a:lnTo>
                  <a:cubicBezTo>
                    <a:pt x="1417" y="1282"/>
                    <a:pt x="1766" y="956"/>
                    <a:pt x="1912" y="821"/>
                  </a:cubicBezTo>
                  <a:cubicBezTo>
                    <a:pt x="2058" y="675"/>
                    <a:pt x="2182" y="551"/>
                    <a:pt x="2092" y="383"/>
                  </a:cubicBezTo>
                  <a:cubicBezTo>
                    <a:pt x="2070" y="342"/>
                    <a:pt x="2029" y="326"/>
                    <a:pt x="1979" y="326"/>
                  </a:cubicBezTo>
                  <a:cubicBezTo>
                    <a:pt x="1818" y="326"/>
                    <a:pt x="1561" y="486"/>
                    <a:pt x="1518" y="529"/>
                  </a:cubicBezTo>
                  <a:cubicBezTo>
                    <a:pt x="1473" y="562"/>
                    <a:pt x="1440" y="619"/>
                    <a:pt x="1395" y="664"/>
                  </a:cubicBezTo>
                  <a:cubicBezTo>
                    <a:pt x="1395" y="664"/>
                    <a:pt x="1518" y="12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365669" y="3297433"/>
              <a:ext cx="461637" cy="369708"/>
            </a:xfrm>
            <a:custGeom>
              <a:avLst/>
              <a:gdLst/>
              <a:ahLst/>
              <a:cxnLst/>
              <a:rect l="l" t="t" r="r" b="b"/>
              <a:pathLst>
                <a:path w="6488" h="5196" extrusionOk="0">
                  <a:moveTo>
                    <a:pt x="921" y="1"/>
                  </a:moveTo>
                  <a:cubicBezTo>
                    <a:pt x="732" y="1"/>
                    <a:pt x="732" y="486"/>
                    <a:pt x="754" y="563"/>
                  </a:cubicBezTo>
                  <a:cubicBezTo>
                    <a:pt x="765" y="620"/>
                    <a:pt x="776" y="676"/>
                    <a:pt x="799" y="743"/>
                  </a:cubicBezTo>
                  <a:cubicBezTo>
                    <a:pt x="799" y="743"/>
                    <a:pt x="496" y="461"/>
                    <a:pt x="291" y="461"/>
                  </a:cubicBezTo>
                  <a:cubicBezTo>
                    <a:pt x="238" y="461"/>
                    <a:pt x="191" y="481"/>
                    <a:pt x="158" y="530"/>
                  </a:cubicBezTo>
                  <a:cubicBezTo>
                    <a:pt x="1" y="755"/>
                    <a:pt x="597" y="1058"/>
                    <a:pt x="597" y="1058"/>
                  </a:cubicBezTo>
                  <a:cubicBezTo>
                    <a:pt x="597" y="1058"/>
                    <a:pt x="34" y="1137"/>
                    <a:pt x="34" y="1328"/>
                  </a:cubicBezTo>
                  <a:cubicBezTo>
                    <a:pt x="34" y="1457"/>
                    <a:pt x="188" y="1494"/>
                    <a:pt x="360" y="1494"/>
                  </a:cubicBezTo>
                  <a:cubicBezTo>
                    <a:pt x="443" y="1494"/>
                    <a:pt x="531" y="1485"/>
                    <a:pt x="608" y="1474"/>
                  </a:cubicBezTo>
                  <a:cubicBezTo>
                    <a:pt x="833" y="1429"/>
                    <a:pt x="1103" y="1384"/>
                    <a:pt x="1103" y="1384"/>
                  </a:cubicBezTo>
                  <a:lnTo>
                    <a:pt x="1372" y="1542"/>
                  </a:lnTo>
                  <a:cubicBezTo>
                    <a:pt x="1372" y="1542"/>
                    <a:pt x="1035" y="1609"/>
                    <a:pt x="855" y="1654"/>
                  </a:cubicBezTo>
                  <a:cubicBezTo>
                    <a:pt x="675" y="1688"/>
                    <a:pt x="473" y="1924"/>
                    <a:pt x="709" y="2036"/>
                  </a:cubicBezTo>
                  <a:cubicBezTo>
                    <a:pt x="752" y="2058"/>
                    <a:pt x="819" y="2067"/>
                    <a:pt x="899" y="2067"/>
                  </a:cubicBezTo>
                  <a:cubicBezTo>
                    <a:pt x="1235" y="2067"/>
                    <a:pt x="1800" y="1913"/>
                    <a:pt x="1800" y="1913"/>
                  </a:cubicBezTo>
                  <a:lnTo>
                    <a:pt x="4419" y="3644"/>
                  </a:lnTo>
                  <a:lnTo>
                    <a:pt x="4565" y="4453"/>
                  </a:lnTo>
                  <a:cubicBezTo>
                    <a:pt x="4565" y="4453"/>
                    <a:pt x="4633" y="4712"/>
                    <a:pt x="4813" y="4723"/>
                  </a:cubicBezTo>
                  <a:cubicBezTo>
                    <a:pt x="4819" y="4724"/>
                    <a:pt x="4825" y="4724"/>
                    <a:pt x="4830" y="4724"/>
                  </a:cubicBezTo>
                  <a:cubicBezTo>
                    <a:pt x="4990" y="4724"/>
                    <a:pt x="4959" y="4431"/>
                    <a:pt x="4959" y="4431"/>
                  </a:cubicBezTo>
                  <a:lnTo>
                    <a:pt x="4880" y="3959"/>
                  </a:lnTo>
                  <a:lnTo>
                    <a:pt x="5150" y="4150"/>
                  </a:lnTo>
                  <a:lnTo>
                    <a:pt x="5285" y="4903"/>
                  </a:lnTo>
                  <a:cubicBezTo>
                    <a:pt x="5285" y="4903"/>
                    <a:pt x="5273" y="5195"/>
                    <a:pt x="5510" y="5195"/>
                  </a:cubicBezTo>
                  <a:cubicBezTo>
                    <a:pt x="5511" y="5195"/>
                    <a:pt x="5513" y="5195"/>
                    <a:pt x="5515" y="5195"/>
                  </a:cubicBezTo>
                  <a:cubicBezTo>
                    <a:pt x="5744" y="5195"/>
                    <a:pt x="5633" y="4442"/>
                    <a:pt x="5633" y="4442"/>
                  </a:cubicBezTo>
                  <a:lnTo>
                    <a:pt x="5633" y="4442"/>
                  </a:lnTo>
                  <a:lnTo>
                    <a:pt x="6038" y="4723"/>
                  </a:lnTo>
                  <a:cubicBezTo>
                    <a:pt x="6038" y="4723"/>
                    <a:pt x="6126" y="4767"/>
                    <a:pt x="6216" y="4767"/>
                  </a:cubicBezTo>
                  <a:cubicBezTo>
                    <a:pt x="6271" y="4767"/>
                    <a:pt x="6326" y="4751"/>
                    <a:pt x="6364" y="4701"/>
                  </a:cubicBezTo>
                  <a:cubicBezTo>
                    <a:pt x="6476" y="4566"/>
                    <a:pt x="6330" y="4408"/>
                    <a:pt x="6240" y="4352"/>
                  </a:cubicBezTo>
                  <a:cubicBezTo>
                    <a:pt x="6162" y="4285"/>
                    <a:pt x="5847" y="4116"/>
                    <a:pt x="5847" y="4116"/>
                  </a:cubicBezTo>
                  <a:lnTo>
                    <a:pt x="6263" y="4015"/>
                  </a:lnTo>
                  <a:cubicBezTo>
                    <a:pt x="6398" y="4004"/>
                    <a:pt x="6488" y="3880"/>
                    <a:pt x="6454" y="3745"/>
                  </a:cubicBezTo>
                  <a:cubicBezTo>
                    <a:pt x="6441" y="3673"/>
                    <a:pt x="6348" y="3648"/>
                    <a:pt x="6222" y="3648"/>
                  </a:cubicBezTo>
                  <a:cubicBezTo>
                    <a:pt x="5914" y="3648"/>
                    <a:pt x="5408" y="3801"/>
                    <a:pt x="5408" y="3801"/>
                  </a:cubicBezTo>
                  <a:cubicBezTo>
                    <a:pt x="5307" y="3756"/>
                    <a:pt x="5195" y="3689"/>
                    <a:pt x="5094" y="3621"/>
                  </a:cubicBezTo>
                  <a:cubicBezTo>
                    <a:pt x="5116" y="3621"/>
                    <a:pt x="5543" y="3509"/>
                    <a:pt x="5543" y="3509"/>
                  </a:cubicBezTo>
                  <a:cubicBezTo>
                    <a:pt x="5543" y="3509"/>
                    <a:pt x="5847" y="3453"/>
                    <a:pt x="5678" y="3205"/>
                  </a:cubicBezTo>
                  <a:cubicBezTo>
                    <a:pt x="5637" y="3141"/>
                    <a:pt x="5546" y="3117"/>
                    <a:pt x="5433" y="3117"/>
                  </a:cubicBezTo>
                  <a:cubicBezTo>
                    <a:pt x="5117" y="3117"/>
                    <a:pt x="4633" y="3307"/>
                    <a:pt x="4633" y="3307"/>
                  </a:cubicBezTo>
                  <a:lnTo>
                    <a:pt x="2036" y="1519"/>
                  </a:lnTo>
                  <a:cubicBezTo>
                    <a:pt x="2036" y="1519"/>
                    <a:pt x="1968" y="1182"/>
                    <a:pt x="1901" y="878"/>
                  </a:cubicBezTo>
                  <a:cubicBezTo>
                    <a:pt x="1842" y="612"/>
                    <a:pt x="1774" y="441"/>
                    <a:pt x="1644" y="441"/>
                  </a:cubicBezTo>
                  <a:cubicBezTo>
                    <a:pt x="1626" y="441"/>
                    <a:pt x="1607" y="444"/>
                    <a:pt x="1586" y="451"/>
                  </a:cubicBezTo>
                  <a:cubicBezTo>
                    <a:pt x="1417" y="496"/>
                    <a:pt x="1563" y="1047"/>
                    <a:pt x="1563" y="1047"/>
                  </a:cubicBezTo>
                  <a:lnTo>
                    <a:pt x="1586" y="1216"/>
                  </a:lnTo>
                  <a:lnTo>
                    <a:pt x="1350" y="1047"/>
                  </a:lnTo>
                  <a:cubicBezTo>
                    <a:pt x="1350" y="1047"/>
                    <a:pt x="1260" y="586"/>
                    <a:pt x="1215" y="384"/>
                  </a:cubicBezTo>
                  <a:cubicBezTo>
                    <a:pt x="1170" y="181"/>
                    <a:pt x="1136" y="24"/>
                    <a:pt x="934" y="1"/>
                  </a:cubicBezTo>
                  <a:cubicBezTo>
                    <a:pt x="929" y="1"/>
                    <a:pt x="925" y="1"/>
                    <a:pt x="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6"/>
          <p:cNvSpPr/>
          <p:nvPr/>
        </p:nvSpPr>
        <p:spPr>
          <a:xfrm>
            <a:off x="8748572" y="2400204"/>
            <a:ext cx="205333" cy="136481"/>
          </a:xfrm>
          <a:custGeom>
            <a:avLst/>
            <a:gdLst/>
            <a:ahLst/>
            <a:cxnLst/>
            <a:rect l="l" t="t" r="r" b="b"/>
            <a:pathLst>
              <a:path w="1679" h="1116" extrusionOk="0">
                <a:moveTo>
                  <a:pt x="893" y="0"/>
                </a:moveTo>
                <a:cubicBezTo>
                  <a:pt x="805" y="0"/>
                  <a:pt x="716" y="13"/>
                  <a:pt x="632" y="36"/>
                </a:cubicBezTo>
                <a:cubicBezTo>
                  <a:pt x="0" y="186"/>
                  <a:pt x="349" y="784"/>
                  <a:pt x="731" y="1000"/>
                </a:cubicBezTo>
                <a:cubicBezTo>
                  <a:pt x="848" y="1083"/>
                  <a:pt x="997" y="1116"/>
                  <a:pt x="1147" y="1116"/>
                </a:cubicBezTo>
                <a:cubicBezTo>
                  <a:pt x="1280" y="1116"/>
                  <a:pt x="1429" y="1049"/>
                  <a:pt x="1529" y="950"/>
                </a:cubicBezTo>
                <a:cubicBezTo>
                  <a:pt x="1645" y="800"/>
                  <a:pt x="1678" y="584"/>
                  <a:pt x="1612" y="418"/>
                </a:cubicBezTo>
                <a:cubicBezTo>
                  <a:pt x="1529" y="235"/>
                  <a:pt x="1379" y="102"/>
                  <a:pt x="1196" y="53"/>
                </a:cubicBezTo>
                <a:cubicBezTo>
                  <a:pt x="1099" y="17"/>
                  <a:pt x="996" y="0"/>
                  <a:pt x="8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6"/>
          <p:cNvGrpSpPr/>
          <p:nvPr/>
        </p:nvGrpSpPr>
        <p:grpSpPr>
          <a:xfrm rot="-2035445" flipH="1">
            <a:off x="7418265" y="-1068862"/>
            <a:ext cx="3072873" cy="2599763"/>
            <a:chOff x="-2600773" y="-1271122"/>
            <a:chExt cx="2600777" cy="2200352"/>
          </a:xfrm>
        </p:grpSpPr>
        <p:sp>
          <p:nvSpPr>
            <p:cNvPr id="299" name="Google Shape;299;p6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 rot="-535140">
            <a:off x="307774" y="-1695575"/>
            <a:ext cx="4619560" cy="2398179"/>
            <a:chOff x="4666075" y="3825750"/>
            <a:chExt cx="2868269" cy="1489021"/>
          </a:xfrm>
        </p:grpSpPr>
        <p:sp>
          <p:nvSpPr>
            <p:cNvPr id="327" name="Google Shape;327;p6"/>
            <p:cNvSpPr/>
            <p:nvPr/>
          </p:nvSpPr>
          <p:spPr>
            <a:xfrm>
              <a:off x="4666075" y="3825750"/>
              <a:ext cx="2868269" cy="1489021"/>
            </a:xfrm>
            <a:custGeom>
              <a:avLst/>
              <a:gdLst/>
              <a:ahLst/>
              <a:cxnLst/>
              <a:rect l="l" t="t" r="r" b="b"/>
              <a:pathLst>
                <a:path w="25136" h="13049" extrusionOk="0">
                  <a:moveTo>
                    <a:pt x="8141" y="0"/>
                  </a:moveTo>
                  <a:cubicBezTo>
                    <a:pt x="8010" y="0"/>
                    <a:pt x="7873" y="5"/>
                    <a:pt x="7732" y="15"/>
                  </a:cubicBezTo>
                  <a:cubicBezTo>
                    <a:pt x="3590" y="313"/>
                    <a:pt x="3833" y="4894"/>
                    <a:pt x="3872" y="5400"/>
                  </a:cubicBezTo>
                  <a:lnTo>
                    <a:pt x="3872" y="5400"/>
                  </a:lnTo>
                  <a:cubicBezTo>
                    <a:pt x="3495" y="5215"/>
                    <a:pt x="3136" y="5132"/>
                    <a:pt x="2806" y="5132"/>
                  </a:cubicBezTo>
                  <a:cubicBezTo>
                    <a:pt x="970" y="5132"/>
                    <a:pt x="0" y="7674"/>
                    <a:pt x="1414" y="9189"/>
                  </a:cubicBezTo>
                  <a:cubicBezTo>
                    <a:pt x="2121" y="9937"/>
                    <a:pt x="2853" y="10160"/>
                    <a:pt x="3472" y="10160"/>
                  </a:cubicBezTo>
                  <a:cubicBezTo>
                    <a:pt x="4379" y="10160"/>
                    <a:pt x="5045" y="9684"/>
                    <a:pt x="5045" y="9684"/>
                  </a:cubicBezTo>
                  <a:cubicBezTo>
                    <a:pt x="5045" y="9684"/>
                    <a:pt x="5270" y="11505"/>
                    <a:pt x="7552" y="11730"/>
                  </a:cubicBezTo>
                  <a:cubicBezTo>
                    <a:pt x="7717" y="11747"/>
                    <a:pt x="7872" y="11755"/>
                    <a:pt x="8018" y="11755"/>
                  </a:cubicBezTo>
                  <a:cubicBezTo>
                    <a:pt x="9877" y="11755"/>
                    <a:pt x="10205" y="10460"/>
                    <a:pt x="10206" y="10459"/>
                  </a:cubicBezTo>
                  <a:lnTo>
                    <a:pt x="10206" y="10459"/>
                  </a:lnTo>
                  <a:cubicBezTo>
                    <a:pt x="10206" y="10460"/>
                    <a:pt x="10093" y="11775"/>
                    <a:pt x="11948" y="12393"/>
                  </a:cubicBezTo>
                  <a:cubicBezTo>
                    <a:pt x="12172" y="12467"/>
                    <a:pt x="12378" y="12499"/>
                    <a:pt x="12568" y="12499"/>
                  </a:cubicBezTo>
                  <a:cubicBezTo>
                    <a:pt x="13933" y="12499"/>
                    <a:pt x="14410" y="10808"/>
                    <a:pt x="14410" y="10808"/>
                  </a:cubicBezTo>
                  <a:lnTo>
                    <a:pt x="14410" y="10808"/>
                  </a:lnTo>
                  <a:cubicBezTo>
                    <a:pt x="14410" y="10808"/>
                    <a:pt x="14298" y="12461"/>
                    <a:pt x="16962" y="12966"/>
                  </a:cubicBezTo>
                  <a:cubicBezTo>
                    <a:pt x="17259" y="13023"/>
                    <a:pt x="17527" y="13048"/>
                    <a:pt x="17769" y="13048"/>
                  </a:cubicBezTo>
                  <a:cubicBezTo>
                    <a:pt x="19698" y="13048"/>
                    <a:pt x="20009" y="11460"/>
                    <a:pt x="20009" y="11460"/>
                  </a:cubicBezTo>
                  <a:cubicBezTo>
                    <a:pt x="20502" y="12037"/>
                    <a:pt x="21516" y="12450"/>
                    <a:pt x="22447" y="12450"/>
                  </a:cubicBezTo>
                  <a:cubicBezTo>
                    <a:pt x="23257" y="12450"/>
                    <a:pt x="24005" y="12137"/>
                    <a:pt x="24292" y="11348"/>
                  </a:cubicBezTo>
                  <a:cubicBezTo>
                    <a:pt x="24911" y="9650"/>
                    <a:pt x="23978" y="9414"/>
                    <a:pt x="23978" y="9414"/>
                  </a:cubicBezTo>
                  <a:cubicBezTo>
                    <a:pt x="23978" y="9414"/>
                    <a:pt x="25136" y="8256"/>
                    <a:pt x="24169" y="7098"/>
                  </a:cubicBezTo>
                  <a:cubicBezTo>
                    <a:pt x="23802" y="6658"/>
                    <a:pt x="23439" y="6523"/>
                    <a:pt x="23131" y="6523"/>
                  </a:cubicBezTo>
                  <a:cubicBezTo>
                    <a:pt x="22635" y="6523"/>
                    <a:pt x="22280" y="6873"/>
                    <a:pt x="22280" y="6873"/>
                  </a:cubicBezTo>
                  <a:cubicBezTo>
                    <a:pt x="22280" y="6873"/>
                    <a:pt x="23168" y="2129"/>
                    <a:pt x="19818" y="1589"/>
                  </a:cubicBezTo>
                  <a:cubicBezTo>
                    <a:pt x="19608" y="1555"/>
                    <a:pt x="19404" y="1540"/>
                    <a:pt x="19208" y="1540"/>
                  </a:cubicBezTo>
                  <a:cubicBezTo>
                    <a:pt x="16260" y="1540"/>
                    <a:pt x="14837" y="5097"/>
                    <a:pt x="14837" y="5097"/>
                  </a:cubicBezTo>
                  <a:cubicBezTo>
                    <a:pt x="14837" y="5097"/>
                    <a:pt x="15141" y="3062"/>
                    <a:pt x="13713" y="3062"/>
                  </a:cubicBezTo>
                  <a:cubicBezTo>
                    <a:pt x="12285" y="3062"/>
                    <a:pt x="11712" y="4445"/>
                    <a:pt x="11712" y="4445"/>
                  </a:cubicBezTo>
                  <a:cubicBezTo>
                    <a:pt x="11712" y="4445"/>
                    <a:pt x="1210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083334" y="4706346"/>
              <a:ext cx="168198" cy="121185"/>
            </a:xfrm>
            <a:custGeom>
              <a:avLst/>
              <a:gdLst/>
              <a:ahLst/>
              <a:cxnLst/>
              <a:rect l="l" t="t" r="r" b="b"/>
              <a:pathLst>
                <a:path w="1474" h="1062" extrusionOk="0">
                  <a:moveTo>
                    <a:pt x="182" y="0"/>
                  </a:moveTo>
                  <a:cubicBezTo>
                    <a:pt x="154" y="0"/>
                    <a:pt x="126" y="14"/>
                    <a:pt x="113" y="44"/>
                  </a:cubicBezTo>
                  <a:cubicBezTo>
                    <a:pt x="0" y="393"/>
                    <a:pt x="124" y="775"/>
                    <a:pt x="428" y="977"/>
                  </a:cubicBezTo>
                  <a:cubicBezTo>
                    <a:pt x="534" y="1034"/>
                    <a:pt x="648" y="1062"/>
                    <a:pt x="761" y="1062"/>
                  </a:cubicBezTo>
                  <a:cubicBezTo>
                    <a:pt x="980" y="1062"/>
                    <a:pt x="1193" y="957"/>
                    <a:pt x="1327" y="764"/>
                  </a:cubicBezTo>
                  <a:cubicBezTo>
                    <a:pt x="1428" y="595"/>
                    <a:pt x="1473" y="393"/>
                    <a:pt x="1451" y="202"/>
                  </a:cubicBezTo>
                  <a:cubicBezTo>
                    <a:pt x="1445" y="157"/>
                    <a:pt x="1406" y="134"/>
                    <a:pt x="1370" y="134"/>
                  </a:cubicBezTo>
                  <a:cubicBezTo>
                    <a:pt x="1335" y="134"/>
                    <a:pt x="1304" y="157"/>
                    <a:pt x="1316" y="202"/>
                  </a:cubicBezTo>
                  <a:cubicBezTo>
                    <a:pt x="1348" y="551"/>
                    <a:pt x="1126" y="922"/>
                    <a:pt x="753" y="922"/>
                  </a:cubicBezTo>
                  <a:cubicBezTo>
                    <a:pt x="742" y="922"/>
                    <a:pt x="731" y="922"/>
                    <a:pt x="720" y="921"/>
                  </a:cubicBezTo>
                  <a:cubicBezTo>
                    <a:pt x="326" y="899"/>
                    <a:pt x="146" y="426"/>
                    <a:pt x="248" y="89"/>
                  </a:cubicBezTo>
                  <a:cubicBezTo>
                    <a:pt x="268" y="34"/>
                    <a:pt x="226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134570" y="4589382"/>
              <a:ext cx="34804" cy="48269"/>
            </a:xfrm>
            <a:custGeom>
              <a:avLst/>
              <a:gdLst/>
              <a:ahLst/>
              <a:cxnLst/>
              <a:rect l="l" t="t" r="r" b="b"/>
              <a:pathLst>
                <a:path w="305" h="423" extrusionOk="0">
                  <a:moveTo>
                    <a:pt x="109" y="1"/>
                  </a:moveTo>
                  <a:cubicBezTo>
                    <a:pt x="86" y="1"/>
                    <a:pt x="64" y="13"/>
                    <a:pt x="57" y="35"/>
                  </a:cubicBezTo>
                  <a:cubicBezTo>
                    <a:pt x="23" y="114"/>
                    <a:pt x="1" y="192"/>
                    <a:pt x="12" y="271"/>
                  </a:cubicBezTo>
                  <a:cubicBezTo>
                    <a:pt x="1" y="327"/>
                    <a:pt x="23" y="372"/>
                    <a:pt x="57" y="406"/>
                  </a:cubicBezTo>
                  <a:cubicBezTo>
                    <a:pt x="80" y="417"/>
                    <a:pt x="102" y="423"/>
                    <a:pt x="123" y="423"/>
                  </a:cubicBezTo>
                  <a:cubicBezTo>
                    <a:pt x="144" y="423"/>
                    <a:pt x="164" y="417"/>
                    <a:pt x="181" y="406"/>
                  </a:cubicBezTo>
                  <a:cubicBezTo>
                    <a:pt x="248" y="350"/>
                    <a:pt x="293" y="282"/>
                    <a:pt x="293" y="192"/>
                  </a:cubicBezTo>
                  <a:cubicBezTo>
                    <a:pt x="305" y="102"/>
                    <a:pt x="237" y="24"/>
                    <a:pt x="147" y="12"/>
                  </a:cubicBezTo>
                  <a:cubicBezTo>
                    <a:pt x="135" y="4"/>
                    <a:pt x="12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6221865" y="4621561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201325" y="4590409"/>
              <a:ext cx="37314" cy="53061"/>
            </a:xfrm>
            <a:custGeom>
              <a:avLst/>
              <a:gdLst/>
              <a:ahLst/>
              <a:cxnLst/>
              <a:rect l="l" t="t" r="r" b="b"/>
              <a:pathLst>
                <a:path w="327" h="465" extrusionOk="0">
                  <a:moveTo>
                    <a:pt x="140" y="0"/>
                  </a:moveTo>
                  <a:cubicBezTo>
                    <a:pt x="113" y="0"/>
                    <a:pt x="89" y="21"/>
                    <a:pt x="79" y="48"/>
                  </a:cubicBezTo>
                  <a:lnTo>
                    <a:pt x="79" y="71"/>
                  </a:lnTo>
                  <a:lnTo>
                    <a:pt x="68" y="82"/>
                  </a:lnTo>
                  <a:lnTo>
                    <a:pt x="46" y="138"/>
                  </a:lnTo>
                  <a:cubicBezTo>
                    <a:pt x="23" y="183"/>
                    <a:pt x="1" y="228"/>
                    <a:pt x="1" y="273"/>
                  </a:cubicBezTo>
                  <a:cubicBezTo>
                    <a:pt x="1" y="352"/>
                    <a:pt x="57" y="431"/>
                    <a:pt x="136" y="453"/>
                  </a:cubicBezTo>
                  <a:cubicBezTo>
                    <a:pt x="151" y="461"/>
                    <a:pt x="167" y="465"/>
                    <a:pt x="183" y="465"/>
                  </a:cubicBezTo>
                  <a:cubicBezTo>
                    <a:pt x="211" y="465"/>
                    <a:pt x="237" y="452"/>
                    <a:pt x="259" y="431"/>
                  </a:cubicBezTo>
                  <a:cubicBezTo>
                    <a:pt x="293" y="397"/>
                    <a:pt x="315" y="352"/>
                    <a:pt x="315" y="307"/>
                  </a:cubicBezTo>
                  <a:cubicBezTo>
                    <a:pt x="327" y="273"/>
                    <a:pt x="327" y="228"/>
                    <a:pt x="304" y="183"/>
                  </a:cubicBezTo>
                  <a:cubicBezTo>
                    <a:pt x="293" y="138"/>
                    <a:pt x="259" y="105"/>
                    <a:pt x="214" y="93"/>
                  </a:cubicBezTo>
                  <a:cubicBezTo>
                    <a:pt x="225" y="48"/>
                    <a:pt x="203" y="15"/>
                    <a:pt x="158" y="3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19354" y="4626696"/>
              <a:ext cx="0" cy="114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163485" y="3920381"/>
              <a:ext cx="233811" cy="479376"/>
            </a:xfrm>
            <a:custGeom>
              <a:avLst/>
              <a:gdLst/>
              <a:ahLst/>
              <a:cxnLst/>
              <a:rect l="l" t="t" r="r" b="b"/>
              <a:pathLst>
                <a:path w="2049" h="4201" extrusionOk="0">
                  <a:moveTo>
                    <a:pt x="1928" y="1"/>
                  </a:moveTo>
                  <a:cubicBezTo>
                    <a:pt x="1919" y="1"/>
                    <a:pt x="1910" y="3"/>
                    <a:pt x="1900" y="7"/>
                  </a:cubicBezTo>
                  <a:cubicBezTo>
                    <a:pt x="765" y="546"/>
                    <a:pt x="169" y="1760"/>
                    <a:pt x="34" y="2963"/>
                  </a:cubicBezTo>
                  <a:cubicBezTo>
                    <a:pt x="0" y="3357"/>
                    <a:pt x="0" y="3739"/>
                    <a:pt x="34" y="4133"/>
                  </a:cubicBezTo>
                  <a:cubicBezTo>
                    <a:pt x="34" y="4178"/>
                    <a:pt x="71" y="4200"/>
                    <a:pt x="107" y="4200"/>
                  </a:cubicBezTo>
                  <a:cubicBezTo>
                    <a:pt x="144" y="4200"/>
                    <a:pt x="180" y="4178"/>
                    <a:pt x="180" y="4133"/>
                  </a:cubicBezTo>
                  <a:cubicBezTo>
                    <a:pt x="79" y="2907"/>
                    <a:pt x="293" y="1581"/>
                    <a:pt x="1203" y="670"/>
                  </a:cubicBezTo>
                  <a:cubicBezTo>
                    <a:pt x="1428" y="456"/>
                    <a:pt x="1687" y="265"/>
                    <a:pt x="1979" y="130"/>
                  </a:cubicBezTo>
                  <a:cubicBezTo>
                    <a:pt x="2049" y="101"/>
                    <a:pt x="1996" y="1"/>
                    <a:pt x="19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5816542" y="3983599"/>
              <a:ext cx="106693" cy="149142"/>
            </a:xfrm>
            <a:custGeom>
              <a:avLst/>
              <a:gdLst/>
              <a:ahLst/>
              <a:cxnLst/>
              <a:rect l="l" t="t" r="r" b="b"/>
              <a:pathLst>
                <a:path w="935" h="1307" extrusionOk="0">
                  <a:moveTo>
                    <a:pt x="95" y="0"/>
                  </a:moveTo>
                  <a:cubicBezTo>
                    <a:pt x="36" y="0"/>
                    <a:pt x="1" y="92"/>
                    <a:pt x="56" y="138"/>
                  </a:cubicBezTo>
                  <a:cubicBezTo>
                    <a:pt x="225" y="262"/>
                    <a:pt x="360" y="431"/>
                    <a:pt x="438" y="622"/>
                  </a:cubicBezTo>
                  <a:cubicBezTo>
                    <a:pt x="562" y="835"/>
                    <a:pt x="674" y="1049"/>
                    <a:pt x="787" y="1274"/>
                  </a:cubicBezTo>
                  <a:cubicBezTo>
                    <a:pt x="800" y="1297"/>
                    <a:pt x="820" y="1307"/>
                    <a:pt x="839" y="1307"/>
                  </a:cubicBezTo>
                  <a:cubicBezTo>
                    <a:pt x="886" y="1307"/>
                    <a:pt x="934" y="1254"/>
                    <a:pt x="911" y="1206"/>
                  </a:cubicBezTo>
                  <a:cubicBezTo>
                    <a:pt x="798" y="970"/>
                    <a:pt x="674" y="734"/>
                    <a:pt x="540" y="509"/>
                  </a:cubicBezTo>
                  <a:cubicBezTo>
                    <a:pt x="450" y="318"/>
                    <a:pt x="303" y="150"/>
                    <a:pt x="135" y="15"/>
                  </a:cubicBezTo>
                  <a:cubicBezTo>
                    <a:pt x="121" y="5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797873" y="4484889"/>
              <a:ext cx="188624" cy="243168"/>
            </a:xfrm>
            <a:custGeom>
              <a:avLst/>
              <a:gdLst/>
              <a:ahLst/>
              <a:cxnLst/>
              <a:rect l="l" t="t" r="r" b="b"/>
              <a:pathLst>
                <a:path w="1653" h="2131" extrusionOk="0">
                  <a:moveTo>
                    <a:pt x="1464" y="1"/>
                  </a:moveTo>
                  <a:cubicBezTo>
                    <a:pt x="1004" y="1"/>
                    <a:pt x="635" y="358"/>
                    <a:pt x="394" y="726"/>
                  </a:cubicBezTo>
                  <a:cubicBezTo>
                    <a:pt x="146" y="1131"/>
                    <a:pt x="0" y="1625"/>
                    <a:pt x="158" y="2086"/>
                  </a:cubicBezTo>
                  <a:cubicBezTo>
                    <a:pt x="171" y="2117"/>
                    <a:pt x="199" y="2130"/>
                    <a:pt x="227" y="2130"/>
                  </a:cubicBezTo>
                  <a:cubicBezTo>
                    <a:pt x="272" y="2130"/>
                    <a:pt x="318" y="2096"/>
                    <a:pt x="304" y="2041"/>
                  </a:cubicBezTo>
                  <a:cubicBezTo>
                    <a:pt x="158" y="1625"/>
                    <a:pt x="293" y="1187"/>
                    <a:pt x="506" y="827"/>
                  </a:cubicBezTo>
                  <a:cubicBezTo>
                    <a:pt x="716" y="492"/>
                    <a:pt x="1052" y="147"/>
                    <a:pt x="1479" y="147"/>
                  </a:cubicBezTo>
                  <a:cubicBezTo>
                    <a:pt x="1510" y="147"/>
                    <a:pt x="1542" y="149"/>
                    <a:pt x="1574" y="152"/>
                  </a:cubicBezTo>
                  <a:cubicBezTo>
                    <a:pt x="1577" y="153"/>
                    <a:pt x="1580" y="153"/>
                    <a:pt x="1583" y="153"/>
                  </a:cubicBezTo>
                  <a:cubicBezTo>
                    <a:pt x="1653" y="153"/>
                    <a:pt x="1650" y="17"/>
                    <a:pt x="1563" y="6"/>
                  </a:cubicBezTo>
                  <a:cubicBezTo>
                    <a:pt x="1530" y="3"/>
                    <a:pt x="1496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5055194" y="4488199"/>
              <a:ext cx="49410" cy="19285"/>
            </a:xfrm>
            <a:custGeom>
              <a:avLst/>
              <a:gdLst/>
              <a:ahLst/>
              <a:cxnLst/>
              <a:rect l="l" t="t" r="r" b="b"/>
              <a:pathLst>
                <a:path w="433" h="169" extrusionOk="0">
                  <a:moveTo>
                    <a:pt x="190" y="0"/>
                  </a:moveTo>
                  <a:cubicBezTo>
                    <a:pt x="155" y="0"/>
                    <a:pt x="119" y="4"/>
                    <a:pt x="84" y="11"/>
                  </a:cubicBezTo>
                  <a:cubicBezTo>
                    <a:pt x="0" y="32"/>
                    <a:pt x="23" y="160"/>
                    <a:pt x="108" y="160"/>
                  </a:cubicBezTo>
                  <a:cubicBezTo>
                    <a:pt x="115" y="160"/>
                    <a:pt x="122" y="159"/>
                    <a:pt x="129" y="157"/>
                  </a:cubicBezTo>
                  <a:lnTo>
                    <a:pt x="331" y="157"/>
                  </a:lnTo>
                  <a:cubicBezTo>
                    <a:pt x="343" y="165"/>
                    <a:pt x="355" y="169"/>
                    <a:pt x="366" y="169"/>
                  </a:cubicBezTo>
                  <a:cubicBezTo>
                    <a:pt x="387" y="169"/>
                    <a:pt x="407" y="156"/>
                    <a:pt x="421" y="135"/>
                  </a:cubicBezTo>
                  <a:cubicBezTo>
                    <a:pt x="432" y="112"/>
                    <a:pt x="421" y="78"/>
                    <a:pt x="399" y="56"/>
                  </a:cubicBezTo>
                  <a:cubicBezTo>
                    <a:pt x="337" y="18"/>
                    <a:pt x="26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857211" y="4808704"/>
              <a:ext cx="142181" cy="113425"/>
            </a:xfrm>
            <a:custGeom>
              <a:avLst/>
              <a:gdLst/>
              <a:ahLst/>
              <a:cxnLst/>
              <a:rect l="l" t="t" r="r" b="b"/>
              <a:pathLst>
                <a:path w="1246" h="994" extrusionOk="0">
                  <a:moveTo>
                    <a:pt x="97" y="0"/>
                  </a:moveTo>
                  <a:cubicBezTo>
                    <a:pt x="49" y="0"/>
                    <a:pt x="0" y="49"/>
                    <a:pt x="31" y="103"/>
                  </a:cubicBezTo>
                  <a:cubicBezTo>
                    <a:pt x="87" y="238"/>
                    <a:pt x="166" y="361"/>
                    <a:pt x="256" y="485"/>
                  </a:cubicBezTo>
                  <a:cubicBezTo>
                    <a:pt x="346" y="597"/>
                    <a:pt x="447" y="699"/>
                    <a:pt x="582" y="777"/>
                  </a:cubicBezTo>
                  <a:cubicBezTo>
                    <a:pt x="706" y="845"/>
                    <a:pt x="841" y="901"/>
                    <a:pt x="976" y="957"/>
                  </a:cubicBezTo>
                  <a:cubicBezTo>
                    <a:pt x="1015" y="973"/>
                    <a:pt x="1065" y="994"/>
                    <a:pt x="1114" y="994"/>
                  </a:cubicBezTo>
                  <a:cubicBezTo>
                    <a:pt x="1136" y="994"/>
                    <a:pt x="1157" y="990"/>
                    <a:pt x="1178" y="980"/>
                  </a:cubicBezTo>
                  <a:cubicBezTo>
                    <a:pt x="1234" y="946"/>
                    <a:pt x="1245" y="867"/>
                    <a:pt x="1200" y="822"/>
                  </a:cubicBezTo>
                  <a:cubicBezTo>
                    <a:pt x="1183" y="809"/>
                    <a:pt x="1163" y="803"/>
                    <a:pt x="1145" y="803"/>
                  </a:cubicBezTo>
                  <a:cubicBezTo>
                    <a:pt x="1116" y="803"/>
                    <a:pt x="1090" y="818"/>
                    <a:pt x="1077" y="845"/>
                  </a:cubicBezTo>
                  <a:lnTo>
                    <a:pt x="1043" y="834"/>
                  </a:lnTo>
                  <a:lnTo>
                    <a:pt x="964" y="800"/>
                  </a:lnTo>
                  <a:cubicBezTo>
                    <a:pt x="919" y="789"/>
                    <a:pt x="863" y="766"/>
                    <a:pt x="818" y="744"/>
                  </a:cubicBezTo>
                  <a:cubicBezTo>
                    <a:pt x="717" y="699"/>
                    <a:pt x="616" y="642"/>
                    <a:pt x="537" y="575"/>
                  </a:cubicBezTo>
                  <a:cubicBezTo>
                    <a:pt x="368" y="429"/>
                    <a:pt x="234" y="238"/>
                    <a:pt x="155" y="35"/>
                  </a:cubicBezTo>
                  <a:cubicBezTo>
                    <a:pt x="141" y="11"/>
                    <a:pt x="119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037119" y="4222091"/>
              <a:ext cx="174246" cy="148001"/>
            </a:xfrm>
            <a:custGeom>
              <a:avLst/>
              <a:gdLst/>
              <a:ahLst/>
              <a:cxnLst/>
              <a:rect l="l" t="t" r="r" b="b"/>
              <a:pathLst>
                <a:path w="1527" h="1297" extrusionOk="0">
                  <a:moveTo>
                    <a:pt x="1334" y="0"/>
                  </a:moveTo>
                  <a:cubicBezTo>
                    <a:pt x="1223" y="0"/>
                    <a:pt x="1107" y="59"/>
                    <a:pt x="1012" y="106"/>
                  </a:cubicBezTo>
                  <a:cubicBezTo>
                    <a:pt x="855" y="184"/>
                    <a:pt x="720" y="286"/>
                    <a:pt x="585" y="398"/>
                  </a:cubicBezTo>
                  <a:cubicBezTo>
                    <a:pt x="450" y="511"/>
                    <a:pt x="338" y="645"/>
                    <a:pt x="225" y="780"/>
                  </a:cubicBezTo>
                  <a:cubicBezTo>
                    <a:pt x="135" y="904"/>
                    <a:pt x="1" y="1073"/>
                    <a:pt x="68" y="1253"/>
                  </a:cubicBezTo>
                  <a:cubicBezTo>
                    <a:pt x="81" y="1283"/>
                    <a:pt x="109" y="1297"/>
                    <a:pt x="138" y="1297"/>
                  </a:cubicBezTo>
                  <a:cubicBezTo>
                    <a:pt x="183" y="1297"/>
                    <a:pt x="228" y="1263"/>
                    <a:pt x="214" y="1208"/>
                  </a:cubicBezTo>
                  <a:cubicBezTo>
                    <a:pt x="158" y="1073"/>
                    <a:pt x="293" y="926"/>
                    <a:pt x="372" y="837"/>
                  </a:cubicBezTo>
                  <a:cubicBezTo>
                    <a:pt x="462" y="713"/>
                    <a:pt x="563" y="612"/>
                    <a:pt x="675" y="511"/>
                  </a:cubicBezTo>
                  <a:cubicBezTo>
                    <a:pt x="776" y="421"/>
                    <a:pt x="900" y="342"/>
                    <a:pt x="1024" y="263"/>
                  </a:cubicBezTo>
                  <a:cubicBezTo>
                    <a:pt x="1103" y="219"/>
                    <a:pt x="1223" y="141"/>
                    <a:pt x="1331" y="141"/>
                  </a:cubicBezTo>
                  <a:cubicBezTo>
                    <a:pt x="1361" y="141"/>
                    <a:pt x="1390" y="147"/>
                    <a:pt x="1417" y="162"/>
                  </a:cubicBezTo>
                  <a:cubicBezTo>
                    <a:pt x="1421" y="163"/>
                    <a:pt x="1425" y="163"/>
                    <a:pt x="1429" y="163"/>
                  </a:cubicBezTo>
                  <a:cubicBezTo>
                    <a:pt x="1489" y="163"/>
                    <a:pt x="1526" y="81"/>
                    <a:pt x="1473" y="38"/>
                  </a:cubicBezTo>
                  <a:cubicBezTo>
                    <a:pt x="1429" y="11"/>
                    <a:pt x="1382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270590" y="4241490"/>
              <a:ext cx="60478" cy="61619"/>
            </a:xfrm>
            <a:custGeom>
              <a:avLst/>
              <a:gdLst/>
              <a:ahLst/>
              <a:cxnLst/>
              <a:rect l="l" t="t" r="r" b="b"/>
              <a:pathLst>
                <a:path w="530" h="540" extrusionOk="0">
                  <a:moveTo>
                    <a:pt x="83" y="0"/>
                  </a:moveTo>
                  <a:cubicBezTo>
                    <a:pt x="53" y="0"/>
                    <a:pt x="21" y="20"/>
                    <a:pt x="12" y="48"/>
                  </a:cubicBezTo>
                  <a:cubicBezTo>
                    <a:pt x="1" y="82"/>
                    <a:pt x="23" y="127"/>
                    <a:pt x="68" y="138"/>
                  </a:cubicBezTo>
                  <a:lnTo>
                    <a:pt x="79" y="149"/>
                  </a:lnTo>
                  <a:lnTo>
                    <a:pt x="113" y="161"/>
                  </a:lnTo>
                  <a:cubicBezTo>
                    <a:pt x="124" y="172"/>
                    <a:pt x="147" y="183"/>
                    <a:pt x="169" y="194"/>
                  </a:cubicBezTo>
                  <a:lnTo>
                    <a:pt x="181" y="206"/>
                  </a:lnTo>
                  <a:lnTo>
                    <a:pt x="203" y="228"/>
                  </a:lnTo>
                  <a:cubicBezTo>
                    <a:pt x="214" y="239"/>
                    <a:pt x="237" y="262"/>
                    <a:pt x="248" y="273"/>
                  </a:cubicBezTo>
                  <a:lnTo>
                    <a:pt x="271" y="296"/>
                  </a:lnTo>
                  <a:lnTo>
                    <a:pt x="282" y="318"/>
                  </a:lnTo>
                  <a:cubicBezTo>
                    <a:pt x="293" y="329"/>
                    <a:pt x="304" y="352"/>
                    <a:pt x="315" y="374"/>
                  </a:cubicBezTo>
                  <a:cubicBezTo>
                    <a:pt x="327" y="385"/>
                    <a:pt x="327" y="385"/>
                    <a:pt x="338" y="397"/>
                  </a:cubicBezTo>
                  <a:lnTo>
                    <a:pt x="349" y="419"/>
                  </a:lnTo>
                  <a:lnTo>
                    <a:pt x="349" y="430"/>
                  </a:lnTo>
                  <a:lnTo>
                    <a:pt x="349" y="453"/>
                  </a:lnTo>
                  <a:cubicBezTo>
                    <a:pt x="349" y="464"/>
                    <a:pt x="349" y="475"/>
                    <a:pt x="360" y="487"/>
                  </a:cubicBezTo>
                  <a:cubicBezTo>
                    <a:pt x="370" y="523"/>
                    <a:pt x="400" y="540"/>
                    <a:pt x="430" y="540"/>
                  </a:cubicBezTo>
                  <a:cubicBezTo>
                    <a:pt x="474" y="540"/>
                    <a:pt x="520" y="506"/>
                    <a:pt x="507" y="453"/>
                  </a:cubicBezTo>
                  <a:lnTo>
                    <a:pt x="529" y="453"/>
                  </a:lnTo>
                  <a:cubicBezTo>
                    <a:pt x="462" y="251"/>
                    <a:pt x="304" y="82"/>
                    <a:pt x="102" y="3"/>
                  </a:cubicBezTo>
                  <a:cubicBezTo>
                    <a:pt x="96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407751" y="4106839"/>
              <a:ext cx="322817" cy="312205"/>
            </a:xfrm>
            <a:custGeom>
              <a:avLst/>
              <a:gdLst/>
              <a:ahLst/>
              <a:cxnLst/>
              <a:rect l="l" t="t" r="r" b="b"/>
              <a:pathLst>
                <a:path w="2829" h="2736" extrusionOk="0">
                  <a:moveTo>
                    <a:pt x="2729" y="0"/>
                  </a:moveTo>
                  <a:cubicBezTo>
                    <a:pt x="2724" y="0"/>
                    <a:pt x="2717" y="1"/>
                    <a:pt x="2711" y="3"/>
                  </a:cubicBezTo>
                  <a:cubicBezTo>
                    <a:pt x="2430" y="70"/>
                    <a:pt x="2171" y="216"/>
                    <a:pt x="1958" y="408"/>
                  </a:cubicBezTo>
                  <a:cubicBezTo>
                    <a:pt x="1711" y="621"/>
                    <a:pt x="1474" y="846"/>
                    <a:pt x="1250" y="1093"/>
                  </a:cubicBezTo>
                  <a:cubicBezTo>
                    <a:pt x="1013" y="1341"/>
                    <a:pt x="789" y="1599"/>
                    <a:pt x="564" y="1858"/>
                  </a:cubicBezTo>
                  <a:cubicBezTo>
                    <a:pt x="350" y="2083"/>
                    <a:pt x="170" y="2341"/>
                    <a:pt x="24" y="2622"/>
                  </a:cubicBezTo>
                  <a:cubicBezTo>
                    <a:pt x="1" y="2684"/>
                    <a:pt x="53" y="2736"/>
                    <a:pt x="98" y="2736"/>
                  </a:cubicBezTo>
                  <a:cubicBezTo>
                    <a:pt x="118" y="2736"/>
                    <a:pt x="137" y="2725"/>
                    <a:pt x="148" y="2701"/>
                  </a:cubicBezTo>
                  <a:cubicBezTo>
                    <a:pt x="294" y="2420"/>
                    <a:pt x="474" y="2161"/>
                    <a:pt x="687" y="1925"/>
                  </a:cubicBezTo>
                  <a:cubicBezTo>
                    <a:pt x="890" y="1689"/>
                    <a:pt x="1103" y="1442"/>
                    <a:pt x="1328" y="1217"/>
                  </a:cubicBezTo>
                  <a:cubicBezTo>
                    <a:pt x="1542" y="992"/>
                    <a:pt x="1744" y="767"/>
                    <a:pt x="1980" y="565"/>
                  </a:cubicBezTo>
                  <a:cubicBezTo>
                    <a:pt x="2194" y="363"/>
                    <a:pt x="2453" y="216"/>
                    <a:pt x="2745" y="138"/>
                  </a:cubicBezTo>
                  <a:cubicBezTo>
                    <a:pt x="2828" y="127"/>
                    <a:pt x="2805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844454" y="4067471"/>
              <a:ext cx="189308" cy="35716"/>
            </a:xfrm>
            <a:custGeom>
              <a:avLst/>
              <a:gdLst/>
              <a:ahLst/>
              <a:cxnLst/>
              <a:rect l="l" t="t" r="r" b="b"/>
              <a:pathLst>
                <a:path w="1659" h="313" extrusionOk="0">
                  <a:moveTo>
                    <a:pt x="859" y="1"/>
                  </a:moveTo>
                  <a:cubicBezTo>
                    <a:pt x="601" y="1"/>
                    <a:pt x="338" y="49"/>
                    <a:pt x="87" y="100"/>
                  </a:cubicBezTo>
                  <a:cubicBezTo>
                    <a:pt x="1" y="122"/>
                    <a:pt x="28" y="236"/>
                    <a:pt x="109" y="236"/>
                  </a:cubicBezTo>
                  <a:cubicBezTo>
                    <a:pt x="113" y="236"/>
                    <a:pt x="117" y="236"/>
                    <a:pt x="121" y="235"/>
                  </a:cubicBezTo>
                  <a:cubicBezTo>
                    <a:pt x="359" y="189"/>
                    <a:pt x="609" y="142"/>
                    <a:pt x="854" y="142"/>
                  </a:cubicBezTo>
                  <a:cubicBezTo>
                    <a:pt x="1083" y="142"/>
                    <a:pt x="1308" y="183"/>
                    <a:pt x="1515" y="303"/>
                  </a:cubicBezTo>
                  <a:cubicBezTo>
                    <a:pt x="1528" y="310"/>
                    <a:pt x="1541" y="312"/>
                    <a:pt x="1553" y="312"/>
                  </a:cubicBezTo>
                  <a:cubicBezTo>
                    <a:pt x="1621" y="312"/>
                    <a:pt x="1659" y="217"/>
                    <a:pt x="1582" y="179"/>
                  </a:cubicBezTo>
                  <a:cubicBezTo>
                    <a:pt x="1355" y="46"/>
                    <a:pt x="1109" y="1"/>
                    <a:pt x="8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7078154" y="4173138"/>
              <a:ext cx="76454" cy="245793"/>
            </a:xfrm>
            <a:custGeom>
              <a:avLst/>
              <a:gdLst/>
              <a:ahLst/>
              <a:cxnLst/>
              <a:rect l="l" t="t" r="r" b="b"/>
              <a:pathLst>
                <a:path w="670" h="2154" extrusionOk="0">
                  <a:moveTo>
                    <a:pt x="99" y="1"/>
                  </a:moveTo>
                  <a:cubicBezTo>
                    <a:pt x="51" y="1"/>
                    <a:pt x="0" y="49"/>
                    <a:pt x="40" y="96"/>
                  </a:cubicBezTo>
                  <a:cubicBezTo>
                    <a:pt x="231" y="377"/>
                    <a:pt x="366" y="692"/>
                    <a:pt x="434" y="1018"/>
                  </a:cubicBezTo>
                  <a:cubicBezTo>
                    <a:pt x="501" y="1367"/>
                    <a:pt x="524" y="1726"/>
                    <a:pt x="524" y="2086"/>
                  </a:cubicBezTo>
                  <a:cubicBezTo>
                    <a:pt x="524" y="2131"/>
                    <a:pt x="557" y="2154"/>
                    <a:pt x="591" y="2154"/>
                  </a:cubicBezTo>
                  <a:cubicBezTo>
                    <a:pt x="625" y="2154"/>
                    <a:pt x="659" y="2131"/>
                    <a:pt x="659" y="2086"/>
                  </a:cubicBezTo>
                  <a:cubicBezTo>
                    <a:pt x="670" y="1715"/>
                    <a:pt x="636" y="1344"/>
                    <a:pt x="580" y="984"/>
                  </a:cubicBezTo>
                  <a:cubicBezTo>
                    <a:pt x="501" y="636"/>
                    <a:pt x="366" y="310"/>
                    <a:pt x="153" y="29"/>
                  </a:cubicBezTo>
                  <a:cubicBezTo>
                    <a:pt x="139" y="9"/>
                    <a:pt x="12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7244756" y="4631408"/>
              <a:ext cx="134193" cy="45986"/>
            </a:xfrm>
            <a:custGeom>
              <a:avLst/>
              <a:gdLst/>
              <a:ahLst/>
              <a:cxnLst/>
              <a:rect l="l" t="t" r="r" b="b"/>
              <a:pathLst>
                <a:path w="1176" h="403" extrusionOk="0">
                  <a:moveTo>
                    <a:pt x="554" y="0"/>
                  </a:moveTo>
                  <a:cubicBezTo>
                    <a:pt x="365" y="0"/>
                    <a:pt x="183" y="78"/>
                    <a:pt x="53" y="218"/>
                  </a:cubicBezTo>
                  <a:cubicBezTo>
                    <a:pt x="0" y="270"/>
                    <a:pt x="50" y="336"/>
                    <a:pt x="107" y="336"/>
                  </a:cubicBezTo>
                  <a:cubicBezTo>
                    <a:pt x="123" y="336"/>
                    <a:pt x="139" y="331"/>
                    <a:pt x="154" y="319"/>
                  </a:cubicBezTo>
                  <a:cubicBezTo>
                    <a:pt x="268" y="200"/>
                    <a:pt x="414" y="143"/>
                    <a:pt x="560" y="143"/>
                  </a:cubicBezTo>
                  <a:cubicBezTo>
                    <a:pt x="732" y="143"/>
                    <a:pt x="904" y="223"/>
                    <a:pt x="1020" y="375"/>
                  </a:cubicBezTo>
                  <a:cubicBezTo>
                    <a:pt x="1036" y="395"/>
                    <a:pt x="1058" y="403"/>
                    <a:pt x="1078" y="403"/>
                  </a:cubicBezTo>
                  <a:cubicBezTo>
                    <a:pt x="1128" y="403"/>
                    <a:pt x="1175" y="355"/>
                    <a:pt x="1143" y="307"/>
                  </a:cubicBezTo>
                  <a:cubicBezTo>
                    <a:pt x="1020" y="128"/>
                    <a:pt x="829" y="26"/>
                    <a:pt x="626" y="4"/>
                  </a:cubicBezTo>
                  <a:cubicBezTo>
                    <a:pt x="602" y="1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7387965" y="4737955"/>
              <a:ext cx="27044" cy="82616"/>
            </a:xfrm>
            <a:custGeom>
              <a:avLst/>
              <a:gdLst/>
              <a:ahLst/>
              <a:cxnLst/>
              <a:rect l="l" t="t" r="r" b="b"/>
              <a:pathLst>
                <a:path w="237" h="724" extrusionOk="0">
                  <a:moveTo>
                    <a:pt x="87" y="0"/>
                  </a:moveTo>
                  <a:cubicBezTo>
                    <a:pt x="81" y="0"/>
                    <a:pt x="74" y="1"/>
                    <a:pt x="68" y="3"/>
                  </a:cubicBezTo>
                  <a:cubicBezTo>
                    <a:pt x="35" y="15"/>
                    <a:pt x="12" y="48"/>
                    <a:pt x="23" y="93"/>
                  </a:cubicBezTo>
                  <a:cubicBezTo>
                    <a:pt x="91" y="262"/>
                    <a:pt x="91" y="453"/>
                    <a:pt x="23" y="622"/>
                  </a:cubicBezTo>
                  <a:cubicBezTo>
                    <a:pt x="1" y="655"/>
                    <a:pt x="12" y="689"/>
                    <a:pt x="46" y="712"/>
                  </a:cubicBezTo>
                  <a:cubicBezTo>
                    <a:pt x="58" y="720"/>
                    <a:pt x="71" y="723"/>
                    <a:pt x="84" y="723"/>
                  </a:cubicBezTo>
                  <a:cubicBezTo>
                    <a:pt x="107" y="723"/>
                    <a:pt x="129" y="711"/>
                    <a:pt x="136" y="689"/>
                  </a:cubicBezTo>
                  <a:cubicBezTo>
                    <a:pt x="226" y="487"/>
                    <a:pt x="237" y="262"/>
                    <a:pt x="158" y="48"/>
                  </a:cubicBezTo>
                  <a:cubicBezTo>
                    <a:pt x="149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7370506" y="4941073"/>
              <a:ext cx="71547" cy="183489"/>
            </a:xfrm>
            <a:custGeom>
              <a:avLst/>
              <a:gdLst/>
              <a:ahLst/>
              <a:cxnLst/>
              <a:rect l="l" t="t" r="r" b="b"/>
              <a:pathLst>
                <a:path w="627" h="1608" extrusionOk="0">
                  <a:moveTo>
                    <a:pt x="212" y="0"/>
                  </a:moveTo>
                  <a:cubicBezTo>
                    <a:pt x="164" y="0"/>
                    <a:pt x="114" y="53"/>
                    <a:pt x="154" y="101"/>
                  </a:cubicBezTo>
                  <a:cubicBezTo>
                    <a:pt x="469" y="517"/>
                    <a:pt x="435" y="1113"/>
                    <a:pt x="53" y="1484"/>
                  </a:cubicBezTo>
                  <a:cubicBezTo>
                    <a:pt x="1" y="1535"/>
                    <a:pt x="49" y="1607"/>
                    <a:pt x="99" y="1607"/>
                  </a:cubicBezTo>
                  <a:cubicBezTo>
                    <a:pt x="114" y="1607"/>
                    <a:pt x="130" y="1600"/>
                    <a:pt x="143" y="1585"/>
                  </a:cubicBezTo>
                  <a:cubicBezTo>
                    <a:pt x="570" y="1169"/>
                    <a:pt x="626" y="506"/>
                    <a:pt x="266" y="33"/>
                  </a:cubicBezTo>
                  <a:cubicBezTo>
                    <a:pt x="253" y="10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7084087" y="5161307"/>
              <a:ext cx="193074" cy="56941"/>
            </a:xfrm>
            <a:custGeom>
              <a:avLst/>
              <a:gdLst/>
              <a:ahLst/>
              <a:cxnLst/>
              <a:rect l="l" t="t" r="r" b="b"/>
              <a:pathLst>
                <a:path w="1692" h="499" extrusionOk="0">
                  <a:moveTo>
                    <a:pt x="88" y="0"/>
                  </a:moveTo>
                  <a:cubicBezTo>
                    <a:pt x="36" y="0"/>
                    <a:pt x="0" y="92"/>
                    <a:pt x="56" y="138"/>
                  </a:cubicBezTo>
                  <a:cubicBezTo>
                    <a:pt x="280" y="318"/>
                    <a:pt x="550" y="442"/>
                    <a:pt x="831" y="487"/>
                  </a:cubicBezTo>
                  <a:cubicBezTo>
                    <a:pt x="879" y="495"/>
                    <a:pt x="927" y="498"/>
                    <a:pt x="975" y="498"/>
                  </a:cubicBezTo>
                  <a:cubicBezTo>
                    <a:pt x="1062" y="498"/>
                    <a:pt x="1149" y="486"/>
                    <a:pt x="1236" y="464"/>
                  </a:cubicBezTo>
                  <a:cubicBezTo>
                    <a:pt x="1371" y="431"/>
                    <a:pt x="1483" y="329"/>
                    <a:pt x="1618" y="284"/>
                  </a:cubicBezTo>
                  <a:cubicBezTo>
                    <a:pt x="1691" y="264"/>
                    <a:pt x="1668" y="147"/>
                    <a:pt x="1593" y="147"/>
                  </a:cubicBezTo>
                  <a:cubicBezTo>
                    <a:pt x="1587" y="147"/>
                    <a:pt x="1580" y="148"/>
                    <a:pt x="1573" y="149"/>
                  </a:cubicBezTo>
                  <a:cubicBezTo>
                    <a:pt x="1461" y="194"/>
                    <a:pt x="1360" y="273"/>
                    <a:pt x="1247" y="318"/>
                  </a:cubicBezTo>
                  <a:cubicBezTo>
                    <a:pt x="1155" y="343"/>
                    <a:pt x="1049" y="356"/>
                    <a:pt x="950" y="356"/>
                  </a:cubicBezTo>
                  <a:cubicBezTo>
                    <a:pt x="917" y="356"/>
                    <a:pt x="885" y="355"/>
                    <a:pt x="854" y="352"/>
                  </a:cubicBezTo>
                  <a:cubicBezTo>
                    <a:pt x="584" y="296"/>
                    <a:pt x="337" y="183"/>
                    <a:pt x="123" y="15"/>
                  </a:cubicBezTo>
                  <a:cubicBezTo>
                    <a:pt x="111" y="5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350125" y="5031905"/>
              <a:ext cx="174588" cy="220461"/>
            </a:xfrm>
            <a:custGeom>
              <a:avLst/>
              <a:gdLst/>
              <a:ahLst/>
              <a:cxnLst/>
              <a:rect l="l" t="t" r="r" b="b"/>
              <a:pathLst>
                <a:path w="1530" h="1932" extrusionOk="0">
                  <a:moveTo>
                    <a:pt x="181" y="0"/>
                  </a:moveTo>
                  <a:cubicBezTo>
                    <a:pt x="151" y="0"/>
                    <a:pt x="122" y="17"/>
                    <a:pt x="113" y="58"/>
                  </a:cubicBezTo>
                  <a:cubicBezTo>
                    <a:pt x="1" y="474"/>
                    <a:pt x="237" y="823"/>
                    <a:pt x="462" y="1149"/>
                  </a:cubicBezTo>
                  <a:cubicBezTo>
                    <a:pt x="563" y="1306"/>
                    <a:pt x="675" y="1441"/>
                    <a:pt x="810" y="1565"/>
                  </a:cubicBezTo>
                  <a:cubicBezTo>
                    <a:pt x="878" y="1632"/>
                    <a:pt x="945" y="1677"/>
                    <a:pt x="1013" y="1722"/>
                  </a:cubicBezTo>
                  <a:cubicBezTo>
                    <a:pt x="1058" y="1756"/>
                    <a:pt x="1102" y="1778"/>
                    <a:pt x="1147" y="1801"/>
                  </a:cubicBezTo>
                  <a:lnTo>
                    <a:pt x="1192" y="1823"/>
                  </a:lnTo>
                  <a:lnTo>
                    <a:pt x="1226" y="1834"/>
                  </a:lnTo>
                  <a:cubicBezTo>
                    <a:pt x="1226" y="1834"/>
                    <a:pt x="1237" y="1846"/>
                    <a:pt x="1249" y="1846"/>
                  </a:cubicBezTo>
                  <a:cubicBezTo>
                    <a:pt x="1232" y="1894"/>
                    <a:pt x="1269" y="1931"/>
                    <a:pt x="1311" y="1931"/>
                  </a:cubicBezTo>
                  <a:cubicBezTo>
                    <a:pt x="1328" y="1931"/>
                    <a:pt x="1345" y="1926"/>
                    <a:pt x="1361" y="1913"/>
                  </a:cubicBezTo>
                  <a:cubicBezTo>
                    <a:pt x="1530" y="1767"/>
                    <a:pt x="1215" y="1677"/>
                    <a:pt x="1136" y="1632"/>
                  </a:cubicBezTo>
                  <a:cubicBezTo>
                    <a:pt x="968" y="1531"/>
                    <a:pt x="821" y="1396"/>
                    <a:pt x="709" y="1238"/>
                  </a:cubicBezTo>
                  <a:cubicBezTo>
                    <a:pt x="585" y="1081"/>
                    <a:pt x="473" y="912"/>
                    <a:pt x="372" y="744"/>
                  </a:cubicBezTo>
                  <a:cubicBezTo>
                    <a:pt x="248" y="553"/>
                    <a:pt x="203" y="317"/>
                    <a:pt x="259" y="92"/>
                  </a:cubicBezTo>
                  <a:cubicBezTo>
                    <a:pt x="273" y="38"/>
                    <a:pt x="22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662561" y="5236050"/>
              <a:ext cx="150283" cy="57055"/>
            </a:xfrm>
            <a:custGeom>
              <a:avLst/>
              <a:gdLst/>
              <a:ahLst/>
              <a:cxnLst/>
              <a:rect l="l" t="t" r="r" b="b"/>
              <a:pathLst>
                <a:path w="1317" h="500" extrusionOk="0">
                  <a:moveTo>
                    <a:pt x="1214" y="1"/>
                  </a:moveTo>
                  <a:cubicBezTo>
                    <a:pt x="1197" y="1"/>
                    <a:pt x="1180" y="7"/>
                    <a:pt x="1164" y="23"/>
                  </a:cubicBezTo>
                  <a:cubicBezTo>
                    <a:pt x="951" y="236"/>
                    <a:pt x="653" y="351"/>
                    <a:pt x="355" y="351"/>
                  </a:cubicBezTo>
                  <a:cubicBezTo>
                    <a:pt x="275" y="351"/>
                    <a:pt x="196" y="343"/>
                    <a:pt x="118" y="326"/>
                  </a:cubicBezTo>
                  <a:cubicBezTo>
                    <a:pt x="111" y="325"/>
                    <a:pt x="105" y="324"/>
                    <a:pt x="99" y="324"/>
                  </a:cubicBezTo>
                  <a:cubicBezTo>
                    <a:pt x="24" y="324"/>
                    <a:pt x="1" y="441"/>
                    <a:pt x="73" y="473"/>
                  </a:cubicBezTo>
                  <a:cubicBezTo>
                    <a:pt x="161" y="491"/>
                    <a:pt x="250" y="500"/>
                    <a:pt x="338" y="500"/>
                  </a:cubicBezTo>
                  <a:cubicBezTo>
                    <a:pt x="679" y="500"/>
                    <a:pt x="1015" y="365"/>
                    <a:pt x="1265" y="124"/>
                  </a:cubicBezTo>
                  <a:cubicBezTo>
                    <a:pt x="1317" y="72"/>
                    <a:pt x="126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883823" y="5100030"/>
              <a:ext cx="33434" cy="41194"/>
            </a:xfrm>
            <a:custGeom>
              <a:avLst/>
              <a:gdLst/>
              <a:ahLst/>
              <a:cxnLst/>
              <a:rect l="l" t="t" r="r" b="b"/>
              <a:pathLst>
                <a:path w="293" h="361" extrusionOk="0">
                  <a:moveTo>
                    <a:pt x="210" y="0"/>
                  </a:moveTo>
                  <a:cubicBezTo>
                    <a:pt x="187" y="0"/>
                    <a:pt x="165" y="13"/>
                    <a:pt x="158" y="34"/>
                  </a:cubicBezTo>
                  <a:lnTo>
                    <a:pt x="23" y="259"/>
                  </a:lnTo>
                  <a:cubicBezTo>
                    <a:pt x="1" y="293"/>
                    <a:pt x="12" y="327"/>
                    <a:pt x="46" y="349"/>
                  </a:cubicBezTo>
                  <a:cubicBezTo>
                    <a:pt x="58" y="357"/>
                    <a:pt x="71" y="361"/>
                    <a:pt x="84" y="361"/>
                  </a:cubicBezTo>
                  <a:cubicBezTo>
                    <a:pt x="108" y="361"/>
                    <a:pt x="132" y="348"/>
                    <a:pt x="147" y="327"/>
                  </a:cubicBezTo>
                  <a:lnTo>
                    <a:pt x="270" y="113"/>
                  </a:lnTo>
                  <a:cubicBezTo>
                    <a:pt x="293" y="79"/>
                    <a:pt x="282" y="34"/>
                    <a:pt x="248" y="12"/>
                  </a:cubicBezTo>
                  <a:cubicBezTo>
                    <a:pt x="236" y="4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5872913" y="4951571"/>
              <a:ext cx="146403" cy="208935"/>
            </a:xfrm>
            <a:custGeom>
              <a:avLst/>
              <a:gdLst/>
              <a:ahLst/>
              <a:cxnLst/>
              <a:rect l="l" t="t" r="r" b="b"/>
              <a:pathLst>
                <a:path w="1283" h="1831" extrusionOk="0">
                  <a:moveTo>
                    <a:pt x="123" y="1"/>
                  </a:moveTo>
                  <a:cubicBezTo>
                    <a:pt x="94" y="1"/>
                    <a:pt x="66" y="17"/>
                    <a:pt x="57" y="54"/>
                  </a:cubicBezTo>
                  <a:cubicBezTo>
                    <a:pt x="1" y="447"/>
                    <a:pt x="113" y="852"/>
                    <a:pt x="372" y="1156"/>
                  </a:cubicBezTo>
                  <a:cubicBezTo>
                    <a:pt x="495" y="1313"/>
                    <a:pt x="619" y="1459"/>
                    <a:pt x="754" y="1594"/>
                  </a:cubicBezTo>
                  <a:cubicBezTo>
                    <a:pt x="855" y="1740"/>
                    <a:pt x="1012" y="1819"/>
                    <a:pt x="1181" y="1830"/>
                  </a:cubicBezTo>
                  <a:cubicBezTo>
                    <a:pt x="1278" y="1830"/>
                    <a:pt x="1282" y="1695"/>
                    <a:pt x="1202" y="1695"/>
                  </a:cubicBezTo>
                  <a:cubicBezTo>
                    <a:pt x="1199" y="1695"/>
                    <a:pt x="1196" y="1695"/>
                    <a:pt x="1192" y="1695"/>
                  </a:cubicBezTo>
                  <a:cubicBezTo>
                    <a:pt x="1035" y="1695"/>
                    <a:pt x="911" y="1571"/>
                    <a:pt x="810" y="1459"/>
                  </a:cubicBezTo>
                  <a:cubicBezTo>
                    <a:pt x="698" y="1335"/>
                    <a:pt x="585" y="1200"/>
                    <a:pt x="484" y="1066"/>
                  </a:cubicBezTo>
                  <a:cubicBezTo>
                    <a:pt x="282" y="785"/>
                    <a:pt x="124" y="436"/>
                    <a:pt x="203" y="87"/>
                  </a:cubicBezTo>
                  <a:cubicBezTo>
                    <a:pt x="210" y="34"/>
                    <a:pt x="165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295625" y="4870438"/>
              <a:ext cx="147658" cy="230959"/>
            </a:xfrm>
            <a:custGeom>
              <a:avLst/>
              <a:gdLst/>
              <a:ahLst/>
              <a:cxnLst/>
              <a:rect l="l" t="t" r="r" b="b"/>
              <a:pathLst>
                <a:path w="1294" h="2024" extrusionOk="0">
                  <a:moveTo>
                    <a:pt x="107" y="0"/>
                  </a:moveTo>
                  <a:cubicBezTo>
                    <a:pt x="71" y="0"/>
                    <a:pt x="34" y="23"/>
                    <a:pt x="34" y="68"/>
                  </a:cubicBezTo>
                  <a:cubicBezTo>
                    <a:pt x="0" y="495"/>
                    <a:pt x="102" y="922"/>
                    <a:pt x="315" y="1293"/>
                  </a:cubicBezTo>
                  <a:cubicBezTo>
                    <a:pt x="495" y="1619"/>
                    <a:pt x="787" y="1855"/>
                    <a:pt x="1147" y="1945"/>
                  </a:cubicBezTo>
                  <a:lnTo>
                    <a:pt x="1147" y="1956"/>
                  </a:lnTo>
                  <a:cubicBezTo>
                    <a:pt x="1147" y="2001"/>
                    <a:pt x="1181" y="2024"/>
                    <a:pt x="1215" y="2024"/>
                  </a:cubicBezTo>
                  <a:cubicBezTo>
                    <a:pt x="1248" y="2024"/>
                    <a:pt x="1282" y="2001"/>
                    <a:pt x="1282" y="1956"/>
                  </a:cubicBezTo>
                  <a:lnTo>
                    <a:pt x="1293" y="1900"/>
                  </a:lnTo>
                  <a:cubicBezTo>
                    <a:pt x="1293" y="1867"/>
                    <a:pt x="1271" y="1833"/>
                    <a:pt x="1237" y="1833"/>
                  </a:cubicBezTo>
                  <a:cubicBezTo>
                    <a:pt x="889" y="1743"/>
                    <a:pt x="596" y="1518"/>
                    <a:pt x="428" y="1203"/>
                  </a:cubicBezTo>
                  <a:cubicBezTo>
                    <a:pt x="237" y="855"/>
                    <a:pt x="147" y="461"/>
                    <a:pt x="180" y="68"/>
                  </a:cubicBezTo>
                  <a:cubicBezTo>
                    <a:pt x="180" y="23"/>
                    <a:pt x="14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5549066" y="5058379"/>
              <a:ext cx="172306" cy="59680"/>
            </a:xfrm>
            <a:custGeom>
              <a:avLst/>
              <a:gdLst/>
              <a:ahLst/>
              <a:cxnLst/>
              <a:rect l="l" t="t" r="r" b="b"/>
              <a:pathLst>
                <a:path w="1510" h="523" extrusionOk="0">
                  <a:moveTo>
                    <a:pt x="1398" y="1"/>
                  </a:moveTo>
                  <a:cubicBezTo>
                    <a:pt x="1383" y="1"/>
                    <a:pt x="1368" y="6"/>
                    <a:pt x="1355" y="17"/>
                  </a:cubicBezTo>
                  <a:cubicBezTo>
                    <a:pt x="1068" y="257"/>
                    <a:pt x="713" y="384"/>
                    <a:pt x="353" y="384"/>
                  </a:cubicBezTo>
                  <a:cubicBezTo>
                    <a:pt x="275" y="384"/>
                    <a:pt x="196" y="378"/>
                    <a:pt x="118" y="366"/>
                  </a:cubicBezTo>
                  <a:cubicBezTo>
                    <a:pt x="111" y="364"/>
                    <a:pt x="104" y="363"/>
                    <a:pt x="98" y="363"/>
                  </a:cubicBezTo>
                  <a:cubicBezTo>
                    <a:pt x="23" y="363"/>
                    <a:pt x="0" y="480"/>
                    <a:pt x="73" y="501"/>
                  </a:cubicBezTo>
                  <a:cubicBezTo>
                    <a:pt x="165" y="515"/>
                    <a:pt x="258" y="523"/>
                    <a:pt x="351" y="523"/>
                  </a:cubicBezTo>
                  <a:cubicBezTo>
                    <a:pt x="752" y="523"/>
                    <a:pt x="1145" y="386"/>
                    <a:pt x="1456" y="130"/>
                  </a:cubicBezTo>
                  <a:cubicBezTo>
                    <a:pt x="1509" y="76"/>
                    <a:pt x="1456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5769529" y="4951229"/>
              <a:ext cx="54773" cy="78964"/>
            </a:xfrm>
            <a:custGeom>
              <a:avLst/>
              <a:gdLst/>
              <a:ahLst/>
              <a:cxnLst/>
              <a:rect l="l" t="t" r="r" b="b"/>
              <a:pathLst>
                <a:path w="480" h="692" extrusionOk="0">
                  <a:moveTo>
                    <a:pt x="380" y="0"/>
                  </a:moveTo>
                  <a:cubicBezTo>
                    <a:pt x="356" y="0"/>
                    <a:pt x="336" y="12"/>
                    <a:pt x="322" y="34"/>
                  </a:cubicBezTo>
                  <a:cubicBezTo>
                    <a:pt x="311" y="57"/>
                    <a:pt x="311" y="79"/>
                    <a:pt x="322" y="113"/>
                  </a:cubicBezTo>
                  <a:cubicBezTo>
                    <a:pt x="311" y="135"/>
                    <a:pt x="288" y="158"/>
                    <a:pt x="277" y="180"/>
                  </a:cubicBezTo>
                  <a:lnTo>
                    <a:pt x="198" y="315"/>
                  </a:lnTo>
                  <a:lnTo>
                    <a:pt x="41" y="585"/>
                  </a:lnTo>
                  <a:cubicBezTo>
                    <a:pt x="1" y="641"/>
                    <a:pt x="52" y="692"/>
                    <a:pt x="101" y="692"/>
                  </a:cubicBezTo>
                  <a:cubicBezTo>
                    <a:pt x="121" y="692"/>
                    <a:pt x="140" y="683"/>
                    <a:pt x="153" y="664"/>
                  </a:cubicBezTo>
                  <a:lnTo>
                    <a:pt x="356" y="327"/>
                  </a:lnTo>
                  <a:cubicBezTo>
                    <a:pt x="389" y="282"/>
                    <a:pt x="423" y="225"/>
                    <a:pt x="446" y="180"/>
                  </a:cubicBezTo>
                  <a:cubicBezTo>
                    <a:pt x="479" y="124"/>
                    <a:pt x="468" y="46"/>
                    <a:pt x="423" y="12"/>
                  </a:cubicBezTo>
                  <a:cubicBezTo>
                    <a:pt x="407" y="4"/>
                    <a:pt x="393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FFF7CB">
                  <a:alpha val="51372"/>
                </a:srgbClr>
              </a:gs>
              <a:gs pos="58000">
                <a:srgbClr val="CCEBEF">
                  <a:alpha val="54509"/>
                </a:srgbClr>
              </a:gs>
              <a:gs pos="100000">
                <a:srgbClr val="599FA8">
                  <a:alpha val="6941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686613" y="2226601"/>
            <a:ext cx="168361" cy="263393"/>
            <a:chOff x="541375" y="1934701"/>
            <a:chExt cx="168361" cy="263393"/>
          </a:xfrm>
        </p:grpSpPr>
        <p:sp>
          <p:nvSpPr>
            <p:cNvPr id="358" name="Google Shape;358;p7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7"/>
          <p:cNvGrpSpPr/>
          <p:nvPr/>
        </p:nvGrpSpPr>
        <p:grpSpPr>
          <a:xfrm>
            <a:off x="4838500" y="5003001"/>
            <a:ext cx="168361" cy="263393"/>
            <a:chOff x="541375" y="1934701"/>
            <a:chExt cx="168361" cy="263393"/>
          </a:xfrm>
        </p:grpSpPr>
        <p:sp>
          <p:nvSpPr>
            <p:cNvPr id="361" name="Google Shape;361;p7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7"/>
          <p:cNvGrpSpPr/>
          <p:nvPr/>
        </p:nvGrpSpPr>
        <p:grpSpPr>
          <a:xfrm>
            <a:off x="1070413" y="4740200"/>
            <a:ext cx="168361" cy="261749"/>
            <a:chOff x="1877913" y="1847725"/>
            <a:chExt cx="168361" cy="261749"/>
          </a:xfrm>
        </p:grpSpPr>
        <p:sp>
          <p:nvSpPr>
            <p:cNvPr id="364" name="Google Shape;364;p7"/>
            <p:cNvSpPr/>
            <p:nvPr/>
          </p:nvSpPr>
          <p:spPr>
            <a:xfrm>
              <a:off x="1877913" y="1847725"/>
              <a:ext cx="168361" cy="261749"/>
            </a:xfrm>
            <a:custGeom>
              <a:avLst/>
              <a:gdLst/>
              <a:ahLst/>
              <a:cxnLst/>
              <a:rect l="l" t="t" r="r" b="b"/>
              <a:pathLst>
                <a:path w="1024" h="1592" extrusionOk="0">
                  <a:moveTo>
                    <a:pt x="607" y="1"/>
                  </a:moveTo>
                  <a:cubicBezTo>
                    <a:pt x="607" y="1"/>
                    <a:pt x="0" y="698"/>
                    <a:pt x="236" y="1260"/>
                  </a:cubicBezTo>
                  <a:cubicBezTo>
                    <a:pt x="332" y="1492"/>
                    <a:pt x="473" y="1591"/>
                    <a:pt x="609" y="1591"/>
                  </a:cubicBezTo>
                  <a:cubicBezTo>
                    <a:pt x="809" y="1591"/>
                    <a:pt x="998" y="1375"/>
                    <a:pt x="1012" y="1046"/>
                  </a:cubicBezTo>
                  <a:cubicBezTo>
                    <a:pt x="1023" y="495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1925922" y="1932728"/>
              <a:ext cx="48174" cy="106048"/>
            </a:xfrm>
            <a:custGeom>
              <a:avLst/>
              <a:gdLst/>
              <a:ahLst/>
              <a:cxnLst/>
              <a:rect l="l" t="t" r="r" b="b"/>
              <a:pathLst>
                <a:path w="293" h="645" extrusionOk="0">
                  <a:moveTo>
                    <a:pt x="210" y="0"/>
                  </a:moveTo>
                  <a:cubicBezTo>
                    <a:pt x="186" y="0"/>
                    <a:pt x="165" y="13"/>
                    <a:pt x="158" y="35"/>
                  </a:cubicBezTo>
                  <a:cubicBezTo>
                    <a:pt x="34" y="192"/>
                    <a:pt x="0" y="406"/>
                    <a:pt x="57" y="597"/>
                  </a:cubicBezTo>
                  <a:cubicBezTo>
                    <a:pt x="66" y="624"/>
                    <a:pt x="98" y="645"/>
                    <a:pt x="128" y="645"/>
                  </a:cubicBezTo>
                  <a:cubicBezTo>
                    <a:pt x="134" y="645"/>
                    <a:pt x="141" y="644"/>
                    <a:pt x="146" y="642"/>
                  </a:cubicBezTo>
                  <a:cubicBezTo>
                    <a:pt x="180" y="630"/>
                    <a:pt x="203" y="597"/>
                    <a:pt x="191" y="563"/>
                  </a:cubicBezTo>
                  <a:cubicBezTo>
                    <a:pt x="146" y="406"/>
                    <a:pt x="169" y="237"/>
                    <a:pt x="270" y="102"/>
                  </a:cubicBezTo>
                  <a:cubicBezTo>
                    <a:pt x="293" y="68"/>
                    <a:pt x="281" y="35"/>
                    <a:pt x="248" y="12"/>
                  </a:cubicBezTo>
                  <a:cubicBezTo>
                    <a:pt x="236" y="4"/>
                    <a:pt x="22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7"/>
          <p:cNvSpPr/>
          <p:nvPr/>
        </p:nvSpPr>
        <p:spPr>
          <a:xfrm flipH="1">
            <a:off x="5204566" y="13233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7"/>
          <p:cNvSpPr/>
          <p:nvPr/>
        </p:nvSpPr>
        <p:spPr>
          <a:xfrm flipH="1">
            <a:off x="3135234" y="123921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/>
          <p:nvPr/>
        </p:nvSpPr>
        <p:spPr>
          <a:xfrm flipH="1">
            <a:off x="358242" y="2725288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/>
          <p:nvPr/>
        </p:nvSpPr>
        <p:spPr>
          <a:xfrm flipH="1">
            <a:off x="8736477" y="383194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/>
          <p:nvPr/>
        </p:nvSpPr>
        <p:spPr>
          <a:xfrm flipH="1">
            <a:off x="2127109" y="4851188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-1547325" y="4438800"/>
            <a:ext cx="2533396" cy="1146012"/>
            <a:chOff x="5935450" y="921661"/>
            <a:chExt cx="739786" cy="334641"/>
          </a:xfrm>
        </p:grpSpPr>
        <p:sp>
          <p:nvSpPr>
            <p:cNvPr id="372" name="Google Shape;372;p7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7"/>
          <p:cNvGrpSpPr/>
          <p:nvPr/>
        </p:nvGrpSpPr>
        <p:grpSpPr>
          <a:xfrm>
            <a:off x="7624897" y="-1054304"/>
            <a:ext cx="2291805" cy="1938951"/>
            <a:chOff x="-2600773" y="-1271122"/>
            <a:chExt cx="2600777" cy="2200352"/>
          </a:xfrm>
        </p:grpSpPr>
        <p:sp>
          <p:nvSpPr>
            <p:cNvPr id="379" name="Google Shape;379;p7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7"/>
          <p:cNvGrpSpPr/>
          <p:nvPr/>
        </p:nvGrpSpPr>
        <p:grpSpPr>
          <a:xfrm flipH="1">
            <a:off x="7983874" y="4677029"/>
            <a:ext cx="1932838" cy="874384"/>
            <a:chOff x="5935450" y="921661"/>
            <a:chExt cx="739786" cy="334641"/>
          </a:xfrm>
        </p:grpSpPr>
        <p:sp>
          <p:nvSpPr>
            <p:cNvPr id="407" name="Google Shape;407;p7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7"/>
          <p:cNvSpPr/>
          <p:nvPr/>
        </p:nvSpPr>
        <p:spPr>
          <a:xfrm>
            <a:off x="1679757" y="-422426"/>
            <a:ext cx="62151" cy="143776"/>
          </a:xfrm>
          <a:custGeom>
            <a:avLst/>
            <a:gdLst/>
            <a:ahLst/>
            <a:cxnLst/>
            <a:rect l="l" t="t" r="r" b="b"/>
            <a:pathLst>
              <a:path w="383" h="886" extrusionOk="0">
                <a:moveTo>
                  <a:pt x="73" y="1"/>
                </a:moveTo>
                <a:cubicBezTo>
                  <a:pt x="56" y="1"/>
                  <a:pt x="40" y="9"/>
                  <a:pt x="23" y="26"/>
                </a:cubicBezTo>
                <a:cubicBezTo>
                  <a:pt x="0" y="48"/>
                  <a:pt x="0" y="93"/>
                  <a:pt x="23" y="116"/>
                </a:cubicBezTo>
                <a:cubicBezTo>
                  <a:pt x="180" y="307"/>
                  <a:pt x="236" y="554"/>
                  <a:pt x="191" y="802"/>
                </a:cubicBezTo>
                <a:cubicBezTo>
                  <a:pt x="184" y="850"/>
                  <a:pt x="228" y="885"/>
                  <a:pt x="268" y="885"/>
                </a:cubicBezTo>
                <a:cubicBezTo>
                  <a:pt x="293" y="885"/>
                  <a:pt x="317" y="871"/>
                  <a:pt x="326" y="835"/>
                </a:cubicBezTo>
                <a:cubicBezTo>
                  <a:pt x="382" y="543"/>
                  <a:pt x="304" y="251"/>
                  <a:pt x="124" y="26"/>
                </a:cubicBezTo>
                <a:cubicBezTo>
                  <a:pt x="107" y="9"/>
                  <a:pt x="90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7"/>
          <p:cNvGrpSpPr/>
          <p:nvPr/>
        </p:nvGrpSpPr>
        <p:grpSpPr>
          <a:xfrm>
            <a:off x="-1281281" y="-1015867"/>
            <a:ext cx="3150894" cy="3180433"/>
            <a:chOff x="-4257137" y="276283"/>
            <a:chExt cx="3150894" cy="3180433"/>
          </a:xfrm>
        </p:grpSpPr>
        <p:sp>
          <p:nvSpPr>
            <p:cNvPr id="415" name="Google Shape;415;p7"/>
            <p:cNvSpPr/>
            <p:nvPr/>
          </p:nvSpPr>
          <p:spPr>
            <a:xfrm>
              <a:off x="-4257137" y="276283"/>
              <a:ext cx="3150894" cy="1914683"/>
            </a:xfrm>
            <a:custGeom>
              <a:avLst/>
              <a:gdLst/>
              <a:ahLst/>
              <a:cxnLst/>
              <a:rect l="l" t="t" r="r" b="b"/>
              <a:pathLst>
                <a:path w="19417" h="11799" extrusionOk="0">
                  <a:moveTo>
                    <a:pt x="13647" y="1"/>
                  </a:moveTo>
                  <a:cubicBezTo>
                    <a:pt x="12173" y="1"/>
                    <a:pt x="11344" y="1479"/>
                    <a:pt x="11344" y="1479"/>
                  </a:cubicBezTo>
                  <a:cubicBezTo>
                    <a:pt x="11344" y="1479"/>
                    <a:pt x="10880" y="106"/>
                    <a:pt x="9424" y="106"/>
                  </a:cubicBezTo>
                  <a:cubicBezTo>
                    <a:pt x="9344" y="106"/>
                    <a:pt x="9261" y="110"/>
                    <a:pt x="9175" y="119"/>
                  </a:cubicBezTo>
                  <a:cubicBezTo>
                    <a:pt x="7511" y="288"/>
                    <a:pt x="7117" y="1873"/>
                    <a:pt x="7117" y="1873"/>
                  </a:cubicBezTo>
                  <a:cubicBezTo>
                    <a:pt x="7117" y="1873"/>
                    <a:pt x="6425" y="646"/>
                    <a:pt x="5205" y="646"/>
                  </a:cubicBezTo>
                  <a:cubicBezTo>
                    <a:pt x="4967" y="646"/>
                    <a:pt x="4708" y="693"/>
                    <a:pt x="4430" y="805"/>
                  </a:cubicBezTo>
                  <a:cubicBezTo>
                    <a:pt x="2733" y="1479"/>
                    <a:pt x="3047" y="3481"/>
                    <a:pt x="3047" y="3481"/>
                  </a:cubicBezTo>
                  <a:cubicBezTo>
                    <a:pt x="3047" y="3481"/>
                    <a:pt x="2620" y="3334"/>
                    <a:pt x="2123" y="3334"/>
                  </a:cubicBezTo>
                  <a:cubicBezTo>
                    <a:pt x="1616" y="3334"/>
                    <a:pt x="1038" y="3486"/>
                    <a:pt x="765" y="4099"/>
                  </a:cubicBezTo>
                  <a:cubicBezTo>
                    <a:pt x="439" y="4796"/>
                    <a:pt x="619" y="5605"/>
                    <a:pt x="1181" y="6111"/>
                  </a:cubicBezTo>
                  <a:cubicBezTo>
                    <a:pt x="1" y="7157"/>
                    <a:pt x="394" y="8450"/>
                    <a:pt x="1012" y="9079"/>
                  </a:cubicBezTo>
                  <a:cubicBezTo>
                    <a:pt x="1238" y="9305"/>
                    <a:pt x="1576" y="9376"/>
                    <a:pt x="1916" y="9376"/>
                  </a:cubicBezTo>
                  <a:cubicBezTo>
                    <a:pt x="2508" y="9376"/>
                    <a:pt x="3104" y="9158"/>
                    <a:pt x="3104" y="9158"/>
                  </a:cubicBezTo>
                  <a:cubicBezTo>
                    <a:pt x="3104" y="9158"/>
                    <a:pt x="3362" y="11249"/>
                    <a:pt x="4970" y="11508"/>
                  </a:cubicBezTo>
                  <a:cubicBezTo>
                    <a:pt x="5069" y="11523"/>
                    <a:pt x="5164" y="11530"/>
                    <a:pt x="5257" y="11530"/>
                  </a:cubicBezTo>
                  <a:cubicBezTo>
                    <a:pt x="6669" y="11530"/>
                    <a:pt x="7342" y="9866"/>
                    <a:pt x="7342" y="9866"/>
                  </a:cubicBezTo>
                  <a:cubicBezTo>
                    <a:pt x="7342" y="9866"/>
                    <a:pt x="7733" y="11389"/>
                    <a:pt x="9018" y="11389"/>
                  </a:cubicBezTo>
                  <a:cubicBezTo>
                    <a:pt x="9058" y="11389"/>
                    <a:pt x="9099" y="11387"/>
                    <a:pt x="9141" y="11384"/>
                  </a:cubicBezTo>
                  <a:cubicBezTo>
                    <a:pt x="10524" y="11272"/>
                    <a:pt x="10895" y="10260"/>
                    <a:pt x="10895" y="10260"/>
                  </a:cubicBezTo>
                  <a:cubicBezTo>
                    <a:pt x="10895" y="10260"/>
                    <a:pt x="11586" y="11798"/>
                    <a:pt x="12939" y="11798"/>
                  </a:cubicBezTo>
                  <a:cubicBezTo>
                    <a:pt x="13129" y="11798"/>
                    <a:pt x="13332" y="11768"/>
                    <a:pt x="13548" y="11699"/>
                  </a:cubicBezTo>
                  <a:cubicBezTo>
                    <a:pt x="15302" y="11137"/>
                    <a:pt x="15133" y="9046"/>
                    <a:pt x="15133" y="9046"/>
                  </a:cubicBezTo>
                  <a:lnTo>
                    <a:pt x="15133" y="9046"/>
                  </a:lnTo>
                  <a:cubicBezTo>
                    <a:pt x="15133" y="9046"/>
                    <a:pt x="15940" y="9401"/>
                    <a:pt x="16723" y="9401"/>
                  </a:cubicBezTo>
                  <a:cubicBezTo>
                    <a:pt x="17284" y="9401"/>
                    <a:pt x="17833" y="9219"/>
                    <a:pt x="18067" y="8596"/>
                  </a:cubicBezTo>
                  <a:cubicBezTo>
                    <a:pt x="18405" y="7741"/>
                    <a:pt x="18169" y="6763"/>
                    <a:pt x="17471" y="6168"/>
                  </a:cubicBezTo>
                  <a:cubicBezTo>
                    <a:pt x="17471" y="6168"/>
                    <a:pt x="19416" y="4830"/>
                    <a:pt x="18596" y="3458"/>
                  </a:cubicBezTo>
                  <a:cubicBezTo>
                    <a:pt x="18186" y="2758"/>
                    <a:pt x="17462" y="2585"/>
                    <a:pt x="16847" y="2585"/>
                  </a:cubicBezTo>
                  <a:cubicBezTo>
                    <a:pt x="16248" y="2585"/>
                    <a:pt x="15751" y="2750"/>
                    <a:pt x="15751" y="2750"/>
                  </a:cubicBezTo>
                  <a:cubicBezTo>
                    <a:pt x="15751" y="2750"/>
                    <a:pt x="16055" y="524"/>
                    <a:pt x="14222" y="74"/>
                  </a:cubicBezTo>
                  <a:cubicBezTo>
                    <a:pt x="14021" y="23"/>
                    <a:pt x="13829" y="1"/>
                    <a:pt x="1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-3301174" y="2289633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-2627893" y="2386187"/>
              <a:ext cx="167955" cy="259965"/>
            </a:xfrm>
            <a:custGeom>
              <a:avLst/>
              <a:gdLst/>
              <a:ahLst/>
              <a:cxnLst/>
              <a:rect l="l" t="t" r="r" b="b"/>
              <a:pathLst>
                <a:path w="1035" h="1602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6" y="1502"/>
                    <a:pt x="477" y="1602"/>
                    <a:pt x="612" y="1602"/>
                  </a:cubicBezTo>
                  <a:cubicBezTo>
                    <a:pt x="813" y="1602"/>
                    <a:pt x="999" y="1382"/>
                    <a:pt x="1012" y="1046"/>
                  </a:cubicBezTo>
                  <a:cubicBezTo>
                    <a:pt x="1035" y="496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-2963641" y="2822221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1"/>
                  </a:moveTo>
                  <a:cubicBezTo>
                    <a:pt x="608" y="1"/>
                    <a:pt x="1" y="698"/>
                    <a:pt x="237" y="1271"/>
                  </a:cubicBezTo>
                  <a:cubicBezTo>
                    <a:pt x="332" y="1502"/>
                    <a:pt x="472" y="1602"/>
                    <a:pt x="607" y="1602"/>
                  </a:cubicBezTo>
                  <a:cubicBezTo>
                    <a:pt x="807" y="1602"/>
                    <a:pt x="994" y="1382"/>
                    <a:pt x="1001" y="1046"/>
                  </a:cubicBezTo>
                  <a:cubicBezTo>
                    <a:pt x="1024" y="496"/>
                    <a:pt x="608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-2611503" y="3198050"/>
              <a:ext cx="167955" cy="258666"/>
            </a:xfrm>
            <a:custGeom>
              <a:avLst/>
              <a:gdLst/>
              <a:ahLst/>
              <a:cxnLst/>
              <a:rect l="l" t="t" r="r" b="b"/>
              <a:pathLst>
                <a:path w="1035" h="1594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1" y="1496"/>
                    <a:pt x="471" y="1594"/>
                    <a:pt x="606" y="1594"/>
                  </a:cubicBezTo>
                  <a:cubicBezTo>
                    <a:pt x="808" y="1594"/>
                    <a:pt x="999" y="1376"/>
                    <a:pt x="1012" y="1046"/>
                  </a:cubicBezTo>
                  <a:cubicBezTo>
                    <a:pt x="1035" y="495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-2814023" y="1304459"/>
              <a:ext cx="197164" cy="139719"/>
            </a:xfrm>
            <a:custGeom>
              <a:avLst/>
              <a:gdLst/>
              <a:ahLst/>
              <a:cxnLst/>
              <a:rect l="l" t="t" r="r" b="b"/>
              <a:pathLst>
                <a:path w="1215" h="861" extrusionOk="0">
                  <a:moveTo>
                    <a:pt x="89" y="0"/>
                  </a:moveTo>
                  <a:cubicBezTo>
                    <a:pt x="54" y="0"/>
                    <a:pt x="17" y="23"/>
                    <a:pt x="12" y="68"/>
                  </a:cubicBezTo>
                  <a:cubicBezTo>
                    <a:pt x="0" y="326"/>
                    <a:pt x="124" y="585"/>
                    <a:pt x="349" y="742"/>
                  </a:cubicBezTo>
                  <a:cubicBezTo>
                    <a:pt x="442" y="817"/>
                    <a:pt x="558" y="860"/>
                    <a:pt x="679" y="860"/>
                  </a:cubicBezTo>
                  <a:cubicBezTo>
                    <a:pt x="704" y="860"/>
                    <a:pt x="729" y="858"/>
                    <a:pt x="754" y="855"/>
                  </a:cubicBezTo>
                  <a:cubicBezTo>
                    <a:pt x="900" y="821"/>
                    <a:pt x="1012" y="731"/>
                    <a:pt x="1080" y="596"/>
                  </a:cubicBezTo>
                  <a:cubicBezTo>
                    <a:pt x="1170" y="427"/>
                    <a:pt x="1215" y="248"/>
                    <a:pt x="1203" y="68"/>
                  </a:cubicBezTo>
                  <a:cubicBezTo>
                    <a:pt x="1203" y="23"/>
                    <a:pt x="1170" y="0"/>
                    <a:pt x="1136" y="0"/>
                  </a:cubicBezTo>
                  <a:cubicBezTo>
                    <a:pt x="1102" y="0"/>
                    <a:pt x="1069" y="23"/>
                    <a:pt x="1069" y="68"/>
                  </a:cubicBezTo>
                  <a:cubicBezTo>
                    <a:pt x="1080" y="236"/>
                    <a:pt x="1035" y="416"/>
                    <a:pt x="945" y="562"/>
                  </a:cubicBezTo>
                  <a:cubicBezTo>
                    <a:pt x="911" y="619"/>
                    <a:pt x="866" y="675"/>
                    <a:pt x="810" y="708"/>
                  </a:cubicBezTo>
                  <a:cubicBezTo>
                    <a:pt x="771" y="720"/>
                    <a:pt x="728" y="725"/>
                    <a:pt x="686" y="725"/>
                  </a:cubicBezTo>
                  <a:cubicBezTo>
                    <a:pt x="644" y="725"/>
                    <a:pt x="602" y="720"/>
                    <a:pt x="563" y="708"/>
                  </a:cubicBezTo>
                  <a:cubicBezTo>
                    <a:pt x="304" y="596"/>
                    <a:pt x="135" y="337"/>
                    <a:pt x="158" y="68"/>
                  </a:cubicBezTo>
                  <a:cubicBezTo>
                    <a:pt x="158" y="23"/>
                    <a:pt x="124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-2797633" y="1116545"/>
              <a:ext cx="51279" cy="73348"/>
            </a:xfrm>
            <a:custGeom>
              <a:avLst/>
              <a:gdLst/>
              <a:ahLst/>
              <a:cxnLst/>
              <a:rect l="l" t="t" r="r" b="b"/>
              <a:pathLst>
                <a:path w="316" h="452" extrusionOk="0">
                  <a:moveTo>
                    <a:pt x="214" y="0"/>
                  </a:moveTo>
                  <a:cubicBezTo>
                    <a:pt x="169" y="0"/>
                    <a:pt x="124" y="23"/>
                    <a:pt x="102" y="56"/>
                  </a:cubicBezTo>
                  <a:cubicBezTo>
                    <a:pt x="91" y="68"/>
                    <a:pt x="91" y="79"/>
                    <a:pt x="91" y="90"/>
                  </a:cubicBezTo>
                  <a:cubicBezTo>
                    <a:pt x="79" y="90"/>
                    <a:pt x="68" y="101"/>
                    <a:pt x="68" y="113"/>
                  </a:cubicBezTo>
                  <a:cubicBezTo>
                    <a:pt x="12" y="180"/>
                    <a:pt x="1" y="281"/>
                    <a:pt x="34" y="360"/>
                  </a:cubicBezTo>
                  <a:cubicBezTo>
                    <a:pt x="59" y="418"/>
                    <a:pt x="115" y="452"/>
                    <a:pt x="174" y="452"/>
                  </a:cubicBezTo>
                  <a:cubicBezTo>
                    <a:pt x="195" y="452"/>
                    <a:pt x="216" y="447"/>
                    <a:pt x="237" y="439"/>
                  </a:cubicBezTo>
                  <a:cubicBezTo>
                    <a:pt x="315" y="394"/>
                    <a:pt x="315" y="304"/>
                    <a:pt x="315" y="225"/>
                  </a:cubicBezTo>
                  <a:lnTo>
                    <a:pt x="315" y="113"/>
                  </a:lnTo>
                  <a:cubicBezTo>
                    <a:pt x="315" y="56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45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-2770209" y="1169446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-2771994" y="1167499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-2702702" y="1119466"/>
              <a:ext cx="43977" cy="63612"/>
            </a:xfrm>
            <a:custGeom>
              <a:avLst/>
              <a:gdLst/>
              <a:ahLst/>
              <a:cxnLst/>
              <a:rect l="l" t="t" r="r" b="b"/>
              <a:pathLst>
                <a:path w="271" h="392" extrusionOk="0">
                  <a:moveTo>
                    <a:pt x="160" y="0"/>
                  </a:moveTo>
                  <a:cubicBezTo>
                    <a:pt x="152" y="0"/>
                    <a:pt x="144" y="2"/>
                    <a:pt x="135" y="5"/>
                  </a:cubicBezTo>
                  <a:cubicBezTo>
                    <a:pt x="124" y="5"/>
                    <a:pt x="113" y="5"/>
                    <a:pt x="101" y="16"/>
                  </a:cubicBezTo>
                  <a:cubicBezTo>
                    <a:pt x="101" y="27"/>
                    <a:pt x="90" y="38"/>
                    <a:pt x="90" y="50"/>
                  </a:cubicBezTo>
                  <a:cubicBezTo>
                    <a:pt x="79" y="50"/>
                    <a:pt x="79" y="61"/>
                    <a:pt x="79" y="72"/>
                  </a:cubicBezTo>
                  <a:cubicBezTo>
                    <a:pt x="12" y="151"/>
                    <a:pt x="0" y="263"/>
                    <a:pt x="68" y="353"/>
                  </a:cubicBezTo>
                  <a:cubicBezTo>
                    <a:pt x="89" y="380"/>
                    <a:pt x="118" y="391"/>
                    <a:pt x="147" y="391"/>
                  </a:cubicBezTo>
                  <a:cubicBezTo>
                    <a:pt x="180" y="391"/>
                    <a:pt x="213" y="377"/>
                    <a:pt x="236" y="353"/>
                  </a:cubicBezTo>
                  <a:cubicBezTo>
                    <a:pt x="259" y="308"/>
                    <a:pt x="270" y="252"/>
                    <a:pt x="270" y="196"/>
                  </a:cubicBezTo>
                  <a:cubicBezTo>
                    <a:pt x="259" y="140"/>
                    <a:pt x="248" y="83"/>
                    <a:pt x="214" y="27"/>
                  </a:cubicBezTo>
                  <a:cubicBezTo>
                    <a:pt x="197" y="11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-3740777" y="512718"/>
              <a:ext cx="151565" cy="315949"/>
            </a:xfrm>
            <a:custGeom>
              <a:avLst/>
              <a:gdLst/>
              <a:ahLst/>
              <a:cxnLst/>
              <a:rect l="l" t="t" r="r" b="b"/>
              <a:pathLst>
                <a:path w="934" h="1947" extrusionOk="0">
                  <a:moveTo>
                    <a:pt x="842" y="1"/>
                  </a:moveTo>
                  <a:cubicBezTo>
                    <a:pt x="831" y="1"/>
                    <a:pt x="821" y="4"/>
                    <a:pt x="810" y="11"/>
                  </a:cubicBezTo>
                  <a:cubicBezTo>
                    <a:pt x="517" y="202"/>
                    <a:pt x="360" y="528"/>
                    <a:pt x="225" y="832"/>
                  </a:cubicBezTo>
                  <a:cubicBezTo>
                    <a:pt x="90" y="1180"/>
                    <a:pt x="0" y="1563"/>
                    <a:pt x="169" y="1911"/>
                  </a:cubicBezTo>
                  <a:cubicBezTo>
                    <a:pt x="180" y="1936"/>
                    <a:pt x="198" y="1946"/>
                    <a:pt x="217" y="1946"/>
                  </a:cubicBezTo>
                  <a:cubicBezTo>
                    <a:pt x="259" y="1946"/>
                    <a:pt x="304" y="1898"/>
                    <a:pt x="281" y="1844"/>
                  </a:cubicBezTo>
                  <a:cubicBezTo>
                    <a:pt x="124" y="1529"/>
                    <a:pt x="236" y="1169"/>
                    <a:pt x="360" y="854"/>
                  </a:cubicBezTo>
                  <a:cubicBezTo>
                    <a:pt x="484" y="585"/>
                    <a:pt x="619" y="292"/>
                    <a:pt x="877" y="135"/>
                  </a:cubicBezTo>
                  <a:cubicBezTo>
                    <a:pt x="934" y="88"/>
                    <a:pt x="895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-3490711" y="438883"/>
              <a:ext cx="189699" cy="46248"/>
            </a:xfrm>
            <a:custGeom>
              <a:avLst/>
              <a:gdLst/>
              <a:ahLst/>
              <a:cxnLst/>
              <a:rect l="l" t="t" r="r" b="b"/>
              <a:pathLst>
                <a:path w="1169" h="285" extrusionOk="0">
                  <a:moveTo>
                    <a:pt x="564" y="1"/>
                  </a:moveTo>
                  <a:cubicBezTo>
                    <a:pt x="394" y="1"/>
                    <a:pt x="223" y="43"/>
                    <a:pt x="67" y="129"/>
                  </a:cubicBezTo>
                  <a:cubicBezTo>
                    <a:pt x="0" y="158"/>
                    <a:pt x="39" y="251"/>
                    <a:pt x="100" y="251"/>
                  </a:cubicBezTo>
                  <a:cubicBezTo>
                    <a:pt x="111" y="251"/>
                    <a:pt x="123" y="248"/>
                    <a:pt x="134" y="241"/>
                  </a:cubicBezTo>
                  <a:cubicBezTo>
                    <a:pt x="266" y="168"/>
                    <a:pt x="411" y="131"/>
                    <a:pt x="557" y="131"/>
                  </a:cubicBezTo>
                  <a:cubicBezTo>
                    <a:pt x="724" y="131"/>
                    <a:pt x="890" y="179"/>
                    <a:pt x="1034" y="275"/>
                  </a:cubicBezTo>
                  <a:cubicBezTo>
                    <a:pt x="1046" y="282"/>
                    <a:pt x="1057" y="285"/>
                    <a:pt x="1068" y="285"/>
                  </a:cubicBezTo>
                  <a:cubicBezTo>
                    <a:pt x="1129" y="285"/>
                    <a:pt x="1168" y="190"/>
                    <a:pt x="1101" y="151"/>
                  </a:cubicBezTo>
                  <a:cubicBezTo>
                    <a:pt x="937" y="52"/>
                    <a:pt x="751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-4120339" y="912240"/>
              <a:ext cx="113106" cy="193432"/>
            </a:xfrm>
            <a:custGeom>
              <a:avLst/>
              <a:gdLst/>
              <a:ahLst/>
              <a:cxnLst/>
              <a:rect l="l" t="t" r="r" b="b"/>
              <a:pathLst>
                <a:path w="697" h="1192" extrusionOk="0">
                  <a:moveTo>
                    <a:pt x="600" y="1"/>
                  </a:moveTo>
                  <a:cubicBezTo>
                    <a:pt x="588" y="1"/>
                    <a:pt x="576" y="4"/>
                    <a:pt x="563" y="11"/>
                  </a:cubicBezTo>
                  <a:cubicBezTo>
                    <a:pt x="181" y="247"/>
                    <a:pt x="1" y="708"/>
                    <a:pt x="136" y="1147"/>
                  </a:cubicBezTo>
                  <a:cubicBezTo>
                    <a:pt x="145" y="1178"/>
                    <a:pt x="171" y="1192"/>
                    <a:pt x="198" y="1192"/>
                  </a:cubicBezTo>
                  <a:cubicBezTo>
                    <a:pt x="239" y="1192"/>
                    <a:pt x="280" y="1160"/>
                    <a:pt x="259" y="1113"/>
                  </a:cubicBezTo>
                  <a:cubicBezTo>
                    <a:pt x="147" y="742"/>
                    <a:pt x="304" y="337"/>
                    <a:pt x="630" y="124"/>
                  </a:cubicBezTo>
                  <a:cubicBezTo>
                    <a:pt x="696" y="86"/>
                    <a:pt x="660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-3945731" y="861935"/>
              <a:ext cx="123654" cy="34565"/>
            </a:xfrm>
            <a:custGeom>
              <a:avLst/>
              <a:gdLst/>
              <a:ahLst/>
              <a:cxnLst/>
              <a:rect l="l" t="t" r="r" b="b"/>
              <a:pathLst>
                <a:path w="762" h="213" extrusionOk="0">
                  <a:moveTo>
                    <a:pt x="385" y="1"/>
                  </a:moveTo>
                  <a:cubicBezTo>
                    <a:pt x="274" y="1"/>
                    <a:pt x="162" y="29"/>
                    <a:pt x="60" y="85"/>
                  </a:cubicBezTo>
                  <a:cubicBezTo>
                    <a:pt x="0" y="135"/>
                    <a:pt x="38" y="212"/>
                    <a:pt x="103" y="212"/>
                  </a:cubicBezTo>
                  <a:cubicBezTo>
                    <a:pt x="111" y="212"/>
                    <a:pt x="119" y="211"/>
                    <a:pt x="128" y="209"/>
                  </a:cubicBezTo>
                  <a:cubicBezTo>
                    <a:pt x="206" y="158"/>
                    <a:pt x="294" y="133"/>
                    <a:pt x="381" y="133"/>
                  </a:cubicBezTo>
                  <a:cubicBezTo>
                    <a:pt x="468" y="133"/>
                    <a:pt x="555" y="158"/>
                    <a:pt x="634" y="209"/>
                  </a:cubicBezTo>
                  <a:cubicBezTo>
                    <a:pt x="642" y="211"/>
                    <a:pt x="650" y="212"/>
                    <a:pt x="658" y="212"/>
                  </a:cubicBezTo>
                  <a:cubicBezTo>
                    <a:pt x="723" y="212"/>
                    <a:pt x="761" y="135"/>
                    <a:pt x="701" y="85"/>
                  </a:cubicBezTo>
                  <a:cubicBezTo>
                    <a:pt x="606" y="29"/>
                    <a:pt x="496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-3059546" y="350443"/>
              <a:ext cx="205440" cy="252500"/>
            </a:xfrm>
            <a:custGeom>
              <a:avLst/>
              <a:gdLst/>
              <a:ahLst/>
              <a:cxnLst/>
              <a:rect l="l" t="t" r="r" b="b"/>
              <a:pathLst>
                <a:path w="1266" h="1556" extrusionOk="0">
                  <a:moveTo>
                    <a:pt x="1165" y="1"/>
                  </a:moveTo>
                  <a:cubicBezTo>
                    <a:pt x="1155" y="1"/>
                    <a:pt x="1143" y="4"/>
                    <a:pt x="1131" y="11"/>
                  </a:cubicBezTo>
                  <a:cubicBezTo>
                    <a:pt x="637" y="370"/>
                    <a:pt x="131" y="831"/>
                    <a:pt x="7" y="1472"/>
                  </a:cubicBezTo>
                  <a:cubicBezTo>
                    <a:pt x="0" y="1520"/>
                    <a:pt x="48" y="1556"/>
                    <a:pt x="88" y="1556"/>
                  </a:cubicBezTo>
                  <a:cubicBezTo>
                    <a:pt x="114" y="1556"/>
                    <a:pt x="137" y="1541"/>
                    <a:pt x="142" y="1506"/>
                  </a:cubicBezTo>
                  <a:cubicBezTo>
                    <a:pt x="243" y="899"/>
                    <a:pt x="726" y="472"/>
                    <a:pt x="1199" y="134"/>
                  </a:cubicBezTo>
                  <a:cubicBezTo>
                    <a:pt x="1266" y="96"/>
                    <a:pt x="1227" y="1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-2753332" y="335513"/>
              <a:ext cx="163898" cy="55823"/>
            </a:xfrm>
            <a:custGeom>
              <a:avLst/>
              <a:gdLst/>
              <a:ahLst/>
              <a:cxnLst/>
              <a:rect l="l" t="t" r="r" b="b"/>
              <a:pathLst>
                <a:path w="1010" h="344" extrusionOk="0">
                  <a:moveTo>
                    <a:pt x="301" y="0"/>
                  </a:moveTo>
                  <a:cubicBezTo>
                    <a:pt x="226" y="0"/>
                    <a:pt x="151" y="8"/>
                    <a:pt x="76" y="24"/>
                  </a:cubicBezTo>
                  <a:cubicBezTo>
                    <a:pt x="1" y="45"/>
                    <a:pt x="28" y="160"/>
                    <a:pt x="110" y="160"/>
                  </a:cubicBezTo>
                  <a:cubicBezTo>
                    <a:pt x="113" y="160"/>
                    <a:pt x="117" y="159"/>
                    <a:pt x="121" y="159"/>
                  </a:cubicBezTo>
                  <a:cubicBezTo>
                    <a:pt x="184" y="146"/>
                    <a:pt x="248" y="139"/>
                    <a:pt x="312" y="139"/>
                  </a:cubicBezTo>
                  <a:cubicBezTo>
                    <a:pt x="523" y="139"/>
                    <a:pt x="735" y="209"/>
                    <a:pt x="908" y="339"/>
                  </a:cubicBezTo>
                  <a:cubicBezTo>
                    <a:pt x="917" y="342"/>
                    <a:pt x="926" y="343"/>
                    <a:pt x="935" y="343"/>
                  </a:cubicBezTo>
                  <a:cubicBezTo>
                    <a:pt x="959" y="343"/>
                    <a:pt x="982" y="333"/>
                    <a:pt x="998" y="316"/>
                  </a:cubicBezTo>
                  <a:cubicBezTo>
                    <a:pt x="1009" y="283"/>
                    <a:pt x="998" y="238"/>
                    <a:pt x="976" y="226"/>
                  </a:cubicBezTo>
                  <a:cubicBezTo>
                    <a:pt x="778" y="81"/>
                    <a:pt x="542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-2321680" y="327400"/>
              <a:ext cx="375991" cy="180774"/>
            </a:xfrm>
            <a:custGeom>
              <a:avLst/>
              <a:gdLst/>
              <a:ahLst/>
              <a:cxnLst/>
              <a:rect l="l" t="t" r="r" b="b"/>
              <a:pathLst>
                <a:path w="2317" h="1114" extrusionOk="0">
                  <a:moveTo>
                    <a:pt x="1981" y="1"/>
                  </a:moveTo>
                  <a:cubicBezTo>
                    <a:pt x="1902" y="1"/>
                    <a:pt x="1820" y="15"/>
                    <a:pt x="1745" y="29"/>
                  </a:cubicBezTo>
                  <a:cubicBezTo>
                    <a:pt x="1486" y="63"/>
                    <a:pt x="1239" y="119"/>
                    <a:pt x="1003" y="209"/>
                  </a:cubicBezTo>
                  <a:cubicBezTo>
                    <a:pt x="587" y="344"/>
                    <a:pt x="238" y="636"/>
                    <a:pt x="24" y="1018"/>
                  </a:cubicBezTo>
                  <a:cubicBezTo>
                    <a:pt x="1" y="1066"/>
                    <a:pt x="50" y="1114"/>
                    <a:pt x="97" y="1114"/>
                  </a:cubicBezTo>
                  <a:cubicBezTo>
                    <a:pt x="116" y="1114"/>
                    <a:pt x="135" y="1106"/>
                    <a:pt x="148" y="1086"/>
                  </a:cubicBezTo>
                  <a:cubicBezTo>
                    <a:pt x="328" y="737"/>
                    <a:pt x="643" y="479"/>
                    <a:pt x="1014" y="344"/>
                  </a:cubicBezTo>
                  <a:cubicBezTo>
                    <a:pt x="1205" y="276"/>
                    <a:pt x="1418" y="220"/>
                    <a:pt x="1621" y="175"/>
                  </a:cubicBezTo>
                  <a:cubicBezTo>
                    <a:pt x="1715" y="163"/>
                    <a:pt x="1840" y="129"/>
                    <a:pt x="1954" y="129"/>
                  </a:cubicBezTo>
                  <a:cubicBezTo>
                    <a:pt x="2045" y="129"/>
                    <a:pt x="2128" y="150"/>
                    <a:pt x="2183" y="220"/>
                  </a:cubicBezTo>
                  <a:cubicBezTo>
                    <a:pt x="2196" y="236"/>
                    <a:pt x="2211" y="242"/>
                    <a:pt x="2225" y="242"/>
                  </a:cubicBezTo>
                  <a:cubicBezTo>
                    <a:pt x="2273" y="242"/>
                    <a:pt x="2316" y="171"/>
                    <a:pt x="2273" y="119"/>
                  </a:cubicBezTo>
                  <a:cubicBezTo>
                    <a:pt x="2195" y="28"/>
                    <a:pt x="2090" y="1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-1859682" y="399612"/>
              <a:ext cx="91199" cy="111807"/>
            </a:xfrm>
            <a:custGeom>
              <a:avLst/>
              <a:gdLst/>
              <a:ahLst/>
              <a:cxnLst/>
              <a:rect l="l" t="t" r="r" b="b"/>
              <a:pathLst>
                <a:path w="562" h="689" extrusionOk="0">
                  <a:moveTo>
                    <a:pt x="98" y="1"/>
                  </a:moveTo>
                  <a:cubicBezTo>
                    <a:pt x="38" y="1"/>
                    <a:pt x="1" y="86"/>
                    <a:pt x="67" y="124"/>
                  </a:cubicBezTo>
                  <a:cubicBezTo>
                    <a:pt x="247" y="236"/>
                    <a:pt x="382" y="427"/>
                    <a:pt x="415" y="641"/>
                  </a:cubicBezTo>
                  <a:cubicBezTo>
                    <a:pt x="425" y="669"/>
                    <a:pt x="449" y="689"/>
                    <a:pt x="476" y="689"/>
                  </a:cubicBezTo>
                  <a:cubicBezTo>
                    <a:pt x="482" y="689"/>
                    <a:pt x="488" y="688"/>
                    <a:pt x="494" y="686"/>
                  </a:cubicBezTo>
                  <a:cubicBezTo>
                    <a:pt x="539" y="686"/>
                    <a:pt x="561" y="641"/>
                    <a:pt x="550" y="607"/>
                  </a:cubicBezTo>
                  <a:cubicBezTo>
                    <a:pt x="494" y="360"/>
                    <a:pt x="348" y="146"/>
                    <a:pt x="134" y="11"/>
                  </a:cubicBezTo>
                  <a:cubicBezTo>
                    <a:pt x="121" y="4"/>
                    <a:pt x="109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-1657487" y="744285"/>
              <a:ext cx="284468" cy="58419"/>
            </a:xfrm>
            <a:custGeom>
              <a:avLst/>
              <a:gdLst/>
              <a:ahLst/>
              <a:cxnLst/>
              <a:rect l="l" t="t" r="r" b="b"/>
              <a:pathLst>
                <a:path w="1753" h="360" extrusionOk="0">
                  <a:moveTo>
                    <a:pt x="884" y="1"/>
                  </a:moveTo>
                  <a:cubicBezTo>
                    <a:pt x="597" y="1"/>
                    <a:pt x="310" y="79"/>
                    <a:pt x="57" y="237"/>
                  </a:cubicBezTo>
                  <a:cubicBezTo>
                    <a:pt x="1" y="275"/>
                    <a:pt x="39" y="360"/>
                    <a:pt x="93" y="360"/>
                  </a:cubicBezTo>
                  <a:cubicBezTo>
                    <a:pt x="103" y="360"/>
                    <a:pt x="114" y="357"/>
                    <a:pt x="125" y="349"/>
                  </a:cubicBezTo>
                  <a:cubicBezTo>
                    <a:pt x="363" y="207"/>
                    <a:pt x="630" y="134"/>
                    <a:pt x="896" y="134"/>
                  </a:cubicBezTo>
                  <a:cubicBezTo>
                    <a:pt x="1156" y="134"/>
                    <a:pt x="1414" y="205"/>
                    <a:pt x="1643" y="349"/>
                  </a:cubicBezTo>
                  <a:cubicBezTo>
                    <a:pt x="1647" y="350"/>
                    <a:pt x="1651" y="350"/>
                    <a:pt x="1656" y="350"/>
                  </a:cubicBezTo>
                  <a:cubicBezTo>
                    <a:pt x="1716" y="350"/>
                    <a:pt x="1752" y="279"/>
                    <a:pt x="1710" y="237"/>
                  </a:cubicBezTo>
                  <a:cubicBezTo>
                    <a:pt x="1457" y="79"/>
                    <a:pt x="1170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-1458050" y="1347300"/>
              <a:ext cx="105479" cy="200410"/>
            </a:xfrm>
            <a:custGeom>
              <a:avLst/>
              <a:gdLst/>
              <a:ahLst/>
              <a:cxnLst/>
              <a:rect l="l" t="t" r="r" b="b"/>
              <a:pathLst>
                <a:path w="650" h="1235" extrusionOk="0">
                  <a:moveTo>
                    <a:pt x="101" y="1"/>
                  </a:moveTo>
                  <a:cubicBezTo>
                    <a:pt x="46" y="1"/>
                    <a:pt x="0" y="74"/>
                    <a:pt x="54" y="118"/>
                  </a:cubicBezTo>
                  <a:cubicBezTo>
                    <a:pt x="357" y="377"/>
                    <a:pt x="515" y="770"/>
                    <a:pt x="470" y="1175"/>
                  </a:cubicBezTo>
                  <a:cubicBezTo>
                    <a:pt x="464" y="1215"/>
                    <a:pt x="495" y="1234"/>
                    <a:pt x="529" y="1234"/>
                  </a:cubicBezTo>
                  <a:cubicBezTo>
                    <a:pt x="563" y="1234"/>
                    <a:pt x="599" y="1215"/>
                    <a:pt x="605" y="1175"/>
                  </a:cubicBezTo>
                  <a:cubicBezTo>
                    <a:pt x="650" y="737"/>
                    <a:pt x="481" y="310"/>
                    <a:pt x="144" y="17"/>
                  </a:cubicBezTo>
                  <a:cubicBezTo>
                    <a:pt x="130" y="6"/>
                    <a:pt x="115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-1505922" y="1660005"/>
              <a:ext cx="121382" cy="71888"/>
            </a:xfrm>
            <a:custGeom>
              <a:avLst/>
              <a:gdLst/>
              <a:ahLst/>
              <a:cxnLst/>
              <a:rect l="l" t="t" r="r" b="b"/>
              <a:pathLst>
                <a:path w="748" h="443" extrusionOk="0">
                  <a:moveTo>
                    <a:pt x="661" y="1"/>
                  </a:moveTo>
                  <a:cubicBezTo>
                    <a:pt x="642" y="1"/>
                    <a:pt x="624" y="8"/>
                    <a:pt x="607" y="24"/>
                  </a:cubicBezTo>
                  <a:cubicBezTo>
                    <a:pt x="505" y="199"/>
                    <a:pt x="317" y="308"/>
                    <a:pt x="122" y="308"/>
                  </a:cubicBezTo>
                  <a:cubicBezTo>
                    <a:pt x="104" y="308"/>
                    <a:pt x="86" y="307"/>
                    <a:pt x="68" y="305"/>
                  </a:cubicBezTo>
                  <a:cubicBezTo>
                    <a:pt x="23" y="305"/>
                    <a:pt x="0" y="339"/>
                    <a:pt x="0" y="372"/>
                  </a:cubicBezTo>
                  <a:cubicBezTo>
                    <a:pt x="0" y="406"/>
                    <a:pt x="23" y="440"/>
                    <a:pt x="68" y="440"/>
                  </a:cubicBezTo>
                  <a:cubicBezTo>
                    <a:pt x="87" y="442"/>
                    <a:pt x="107" y="442"/>
                    <a:pt x="126" y="442"/>
                  </a:cubicBezTo>
                  <a:cubicBezTo>
                    <a:pt x="374" y="442"/>
                    <a:pt x="606" y="310"/>
                    <a:pt x="731" y="91"/>
                  </a:cubicBezTo>
                  <a:cubicBezTo>
                    <a:pt x="747" y="43"/>
                    <a:pt x="706" y="1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-2016115" y="1749743"/>
              <a:ext cx="163735" cy="340291"/>
            </a:xfrm>
            <a:custGeom>
              <a:avLst/>
              <a:gdLst/>
              <a:ahLst/>
              <a:cxnLst/>
              <a:rect l="l" t="t" r="r" b="b"/>
              <a:pathLst>
                <a:path w="1009" h="2097" extrusionOk="0">
                  <a:moveTo>
                    <a:pt x="815" y="0"/>
                  </a:moveTo>
                  <a:cubicBezTo>
                    <a:pt x="775" y="0"/>
                    <a:pt x="732" y="34"/>
                    <a:pt x="738" y="89"/>
                  </a:cubicBezTo>
                  <a:cubicBezTo>
                    <a:pt x="862" y="798"/>
                    <a:pt x="604" y="1517"/>
                    <a:pt x="53" y="1989"/>
                  </a:cubicBezTo>
                  <a:cubicBezTo>
                    <a:pt x="0" y="2033"/>
                    <a:pt x="50" y="2097"/>
                    <a:pt x="106" y="2097"/>
                  </a:cubicBezTo>
                  <a:cubicBezTo>
                    <a:pt x="122" y="2097"/>
                    <a:pt x="139" y="2092"/>
                    <a:pt x="154" y="2079"/>
                  </a:cubicBezTo>
                  <a:cubicBezTo>
                    <a:pt x="738" y="1585"/>
                    <a:pt x="1008" y="809"/>
                    <a:pt x="873" y="44"/>
                  </a:cubicBezTo>
                  <a:cubicBezTo>
                    <a:pt x="865" y="14"/>
                    <a:pt x="841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-2251414" y="2107073"/>
              <a:ext cx="116189" cy="47871"/>
            </a:xfrm>
            <a:custGeom>
              <a:avLst/>
              <a:gdLst/>
              <a:ahLst/>
              <a:cxnLst/>
              <a:rect l="l" t="t" r="r" b="b"/>
              <a:pathLst>
                <a:path w="716" h="295" extrusionOk="0">
                  <a:moveTo>
                    <a:pt x="98" y="1"/>
                  </a:moveTo>
                  <a:cubicBezTo>
                    <a:pt x="48" y="1"/>
                    <a:pt x="1" y="70"/>
                    <a:pt x="52" y="113"/>
                  </a:cubicBezTo>
                  <a:cubicBezTo>
                    <a:pt x="163" y="231"/>
                    <a:pt x="312" y="294"/>
                    <a:pt x="468" y="294"/>
                  </a:cubicBezTo>
                  <a:cubicBezTo>
                    <a:pt x="535" y="294"/>
                    <a:pt x="603" y="283"/>
                    <a:pt x="671" y="259"/>
                  </a:cubicBezTo>
                  <a:cubicBezTo>
                    <a:pt x="704" y="248"/>
                    <a:pt x="716" y="214"/>
                    <a:pt x="716" y="181"/>
                  </a:cubicBezTo>
                  <a:cubicBezTo>
                    <a:pt x="706" y="153"/>
                    <a:pt x="674" y="133"/>
                    <a:pt x="644" y="133"/>
                  </a:cubicBezTo>
                  <a:cubicBezTo>
                    <a:pt x="638" y="133"/>
                    <a:pt x="632" y="134"/>
                    <a:pt x="626" y="136"/>
                  </a:cubicBezTo>
                  <a:cubicBezTo>
                    <a:pt x="577" y="152"/>
                    <a:pt x="527" y="160"/>
                    <a:pt x="477" y="160"/>
                  </a:cubicBezTo>
                  <a:cubicBezTo>
                    <a:pt x="353" y="160"/>
                    <a:pt x="230" y="112"/>
                    <a:pt x="142" y="23"/>
                  </a:cubicBezTo>
                  <a:cubicBezTo>
                    <a:pt x="129" y="7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-3027415" y="1822605"/>
              <a:ext cx="151240" cy="197002"/>
            </a:xfrm>
            <a:custGeom>
              <a:avLst/>
              <a:gdLst/>
              <a:ahLst/>
              <a:cxnLst/>
              <a:rect l="l" t="t" r="r" b="b"/>
              <a:pathLst>
                <a:path w="932" h="1214" extrusionOk="0">
                  <a:moveTo>
                    <a:pt x="63" y="0"/>
                  </a:moveTo>
                  <a:cubicBezTo>
                    <a:pt x="31" y="0"/>
                    <a:pt x="0" y="23"/>
                    <a:pt x="0" y="67"/>
                  </a:cubicBezTo>
                  <a:cubicBezTo>
                    <a:pt x="56" y="551"/>
                    <a:pt x="394" y="944"/>
                    <a:pt x="798" y="1203"/>
                  </a:cubicBezTo>
                  <a:cubicBezTo>
                    <a:pt x="811" y="1210"/>
                    <a:pt x="823" y="1213"/>
                    <a:pt x="835" y="1213"/>
                  </a:cubicBezTo>
                  <a:cubicBezTo>
                    <a:pt x="895" y="1213"/>
                    <a:pt x="932" y="1128"/>
                    <a:pt x="866" y="1091"/>
                  </a:cubicBezTo>
                  <a:cubicBezTo>
                    <a:pt x="506" y="866"/>
                    <a:pt x="191" y="506"/>
                    <a:pt x="135" y="67"/>
                  </a:cubicBezTo>
                  <a:cubicBezTo>
                    <a:pt x="129" y="23"/>
                    <a:pt x="96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-2804936" y="2039567"/>
              <a:ext cx="82273" cy="25802"/>
            </a:xfrm>
            <a:custGeom>
              <a:avLst/>
              <a:gdLst/>
              <a:ahLst/>
              <a:cxnLst/>
              <a:rect l="l" t="t" r="r" b="b"/>
              <a:pathLst>
                <a:path w="507" h="159" extrusionOk="0">
                  <a:moveTo>
                    <a:pt x="439" y="1"/>
                  </a:moveTo>
                  <a:lnTo>
                    <a:pt x="68" y="23"/>
                  </a:lnTo>
                  <a:cubicBezTo>
                    <a:pt x="23" y="23"/>
                    <a:pt x="1" y="57"/>
                    <a:pt x="1" y="91"/>
                  </a:cubicBezTo>
                  <a:cubicBezTo>
                    <a:pt x="1" y="125"/>
                    <a:pt x="23" y="158"/>
                    <a:pt x="68" y="158"/>
                  </a:cubicBezTo>
                  <a:lnTo>
                    <a:pt x="439" y="136"/>
                  </a:lnTo>
                  <a:cubicBezTo>
                    <a:pt x="473" y="125"/>
                    <a:pt x="495" y="102"/>
                    <a:pt x="507" y="68"/>
                  </a:cubicBezTo>
                  <a:cubicBezTo>
                    <a:pt x="507" y="23"/>
                    <a:pt x="473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-3707998" y="1703494"/>
              <a:ext cx="162275" cy="283332"/>
            </a:xfrm>
            <a:custGeom>
              <a:avLst/>
              <a:gdLst/>
              <a:ahLst/>
              <a:cxnLst/>
              <a:rect l="l" t="t" r="r" b="b"/>
              <a:pathLst>
                <a:path w="1000" h="1746" extrusionOk="0">
                  <a:moveTo>
                    <a:pt x="133" y="0"/>
                  </a:moveTo>
                  <a:cubicBezTo>
                    <a:pt x="99" y="0"/>
                    <a:pt x="62" y="20"/>
                    <a:pt x="57" y="59"/>
                  </a:cubicBezTo>
                  <a:cubicBezTo>
                    <a:pt x="1" y="723"/>
                    <a:pt x="315" y="1364"/>
                    <a:pt x="866" y="1735"/>
                  </a:cubicBezTo>
                  <a:cubicBezTo>
                    <a:pt x="879" y="1742"/>
                    <a:pt x="891" y="1745"/>
                    <a:pt x="903" y="1745"/>
                  </a:cubicBezTo>
                  <a:cubicBezTo>
                    <a:pt x="963" y="1745"/>
                    <a:pt x="1000" y="1660"/>
                    <a:pt x="934" y="1622"/>
                  </a:cubicBezTo>
                  <a:cubicBezTo>
                    <a:pt x="428" y="1274"/>
                    <a:pt x="136" y="678"/>
                    <a:pt x="192" y="59"/>
                  </a:cubicBezTo>
                  <a:cubicBezTo>
                    <a:pt x="197" y="20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-3474484" y="2051737"/>
              <a:ext cx="76756" cy="32455"/>
            </a:xfrm>
            <a:custGeom>
              <a:avLst/>
              <a:gdLst/>
              <a:ahLst/>
              <a:cxnLst/>
              <a:rect l="l" t="t" r="r" b="b"/>
              <a:pathLst>
                <a:path w="473" h="200" extrusionOk="0">
                  <a:moveTo>
                    <a:pt x="84" y="0"/>
                  </a:moveTo>
                  <a:cubicBezTo>
                    <a:pt x="58" y="0"/>
                    <a:pt x="31" y="11"/>
                    <a:pt x="23" y="27"/>
                  </a:cubicBezTo>
                  <a:cubicBezTo>
                    <a:pt x="1" y="61"/>
                    <a:pt x="12" y="106"/>
                    <a:pt x="46" y="128"/>
                  </a:cubicBezTo>
                  <a:cubicBezTo>
                    <a:pt x="123" y="175"/>
                    <a:pt x="212" y="200"/>
                    <a:pt x="303" y="200"/>
                  </a:cubicBezTo>
                  <a:cubicBezTo>
                    <a:pt x="344" y="200"/>
                    <a:pt x="386" y="195"/>
                    <a:pt x="428" y="184"/>
                  </a:cubicBezTo>
                  <a:cubicBezTo>
                    <a:pt x="462" y="173"/>
                    <a:pt x="473" y="139"/>
                    <a:pt x="473" y="106"/>
                  </a:cubicBezTo>
                  <a:cubicBezTo>
                    <a:pt x="464" y="78"/>
                    <a:pt x="432" y="58"/>
                    <a:pt x="402" y="58"/>
                  </a:cubicBezTo>
                  <a:cubicBezTo>
                    <a:pt x="395" y="58"/>
                    <a:pt x="389" y="59"/>
                    <a:pt x="383" y="61"/>
                  </a:cubicBezTo>
                  <a:lnTo>
                    <a:pt x="248" y="61"/>
                  </a:lnTo>
                  <a:cubicBezTo>
                    <a:pt x="226" y="50"/>
                    <a:pt x="192" y="50"/>
                    <a:pt x="169" y="38"/>
                  </a:cubicBezTo>
                  <a:lnTo>
                    <a:pt x="147" y="27"/>
                  </a:lnTo>
                  <a:lnTo>
                    <a:pt x="113" y="5"/>
                  </a:lnTo>
                  <a:cubicBezTo>
                    <a:pt x="104" y="2"/>
                    <a:pt x="9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-4129427" y="1281579"/>
              <a:ext cx="148157" cy="322278"/>
            </a:xfrm>
            <a:custGeom>
              <a:avLst/>
              <a:gdLst/>
              <a:ahLst/>
              <a:cxnLst/>
              <a:rect l="l" t="t" r="r" b="b"/>
              <a:pathLst>
                <a:path w="913" h="1986" extrusionOk="0">
                  <a:moveTo>
                    <a:pt x="826" y="1"/>
                  </a:moveTo>
                  <a:cubicBezTo>
                    <a:pt x="818" y="1"/>
                    <a:pt x="809" y="3"/>
                    <a:pt x="799" y="6"/>
                  </a:cubicBezTo>
                  <a:cubicBezTo>
                    <a:pt x="450" y="119"/>
                    <a:pt x="237" y="456"/>
                    <a:pt x="136" y="793"/>
                  </a:cubicBezTo>
                  <a:cubicBezTo>
                    <a:pt x="1" y="1175"/>
                    <a:pt x="23" y="1591"/>
                    <a:pt x="214" y="1962"/>
                  </a:cubicBezTo>
                  <a:cubicBezTo>
                    <a:pt x="227" y="1979"/>
                    <a:pt x="244" y="1985"/>
                    <a:pt x="260" y="1985"/>
                  </a:cubicBezTo>
                  <a:cubicBezTo>
                    <a:pt x="302" y="1985"/>
                    <a:pt x="343" y="1943"/>
                    <a:pt x="327" y="1895"/>
                  </a:cubicBezTo>
                  <a:cubicBezTo>
                    <a:pt x="158" y="1569"/>
                    <a:pt x="136" y="1187"/>
                    <a:pt x="259" y="849"/>
                  </a:cubicBezTo>
                  <a:cubicBezTo>
                    <a:pt x="349" y="557"/>
                    <a:pt x="518" y="231"/>
                    <a:pt x="833" y="130"/>
                  </a:cubicBezTo>
                  <a:cubicBezTo>
                    <a:pt x="913" y="110"/>
                    <a:pt x="895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-4038553" y="1691648"/>
              <a:ext cx="93633" cy="56796"/>
            </a:xfrm>
            <a:custGeom>
              <a:avLst/>
              <a:gdLst/>
              <a:ahLst/>
              <a:cxnLst/>
              <a:rect l="l" t="t" r="r" b="b"/>
              <a:pathLst>
                <a:path w="577" h="350" extrusionOk="0">
                  <a:moveTo>
                    <a:pt x="83" y="1"/>
                  </a:moveTo>
                  <a:cubicBezTo>
                    <a:pt x="42" y="1"/>
                    <a:pt x="1" y="34"/>
                    <a:pt x="14" y="88"/>
                  </a:cubicBezTo>
                  <a:cubicBezTo>
                    <a:pt x="79" y="245"/>
                    <a:pt x="236" y="349"/>
                    <a:pt x="402" y="349"/>
                  </a:cubicBezTo>
                  <a:cubicBezTo>
                    <a:pt x="438" y="349"/>
                    <a:pt x="473" y="345"/>
                    <a:pt x="509" y="335"/>
                  </a:cubicBezTo>
                  <a:cubicBezTo>
                    <a:pt x="565" y="324"/>
                    <a:pt x="576" y="256"/>
                    <a:pt x="542" y="222"/>
                  </a:cubicBezTo>
                  <a:cubicBezTo>
                    <a:pt x="533" y="195"/>
                    <a:pt x="509" y="175"/>
                    <a:pt x="482" y="175"/>
                  </a:cubicBezTo>
                  <a:cubicBezTo>
                    <a:pt x="476" y="175"/>
                    <a:pt x="470" y="175"/>
                    <a:pt x="464" y="177"/>
                  </a:cubicBezTo>
                  <a:cubicBezTo>
                    <a:pt x="452" y="177"/>
                    <a:pt x="441" y="177"/>
                    <a:pt x="430" y="189"/>
                  </a:cubicBezTo>
                  <a:lnTo>
                    <a:pt x="318" y="189"/>
                  </a:lnTo>
                  <a:lnTo>
                    <a:pt x="284" y="177"/>
                  </a:lnTo>
                  <a:lnTo>
                    <a:pt x="273" y="177"/>
                  </a:lnTo>
                  <a:cubicBezTo>
                    <a:pt x="261" y="166"/>
                    <a:pt x="239" y="155"/>
                    <a:pt x="228" y="144"/>
                  </a:cubicBezTo>
                  <a:lnTo>
                    <a:pt x="216" y="144"/>
                  </a:lnTo>
                  <a:cubicBezTo>
                    <a:pt x="205" y="144"/>
                    <a:pt x="205" y="132"/>
                    <a:pt x="194" y="121"/>
                  </a:cubicBezTo>
                  <a:lnTo>
                    <a:pt x="171" y="99"/>
                  </a:lnTo>
                  <a:lnTo>
                    <a:pt x="171" y="88"/>
                  </a:lnTo>
                  <a:lnTo>
                    <a:pt x="149" y="65"/>
                  </a:lnTo>
                  <a:cubicBezTo>
                    <a:pt x="149" y="65"/>
                    <a:pt x="149" y="54"/>
                    <a:pt x="149" y="54"/>
                  </a:cubicBezTo>
                  <a:cubicBezTo>
                    <a:pt x="140" y="17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-3235452" y="2369797"/>
              <a:ext cx="40244" cy="104181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-2573206" y="2469759"/>
              <a:ext cx="36674" cy="114404"/>
            </a:xfrm>
            <a:custGeom>
              <a:avLst/>
              <a:gdLst/>
              <a:ahLst/>
              <a:cxnLst/>
              <a:rect l="l" t="t" r="r" b="b"/>
              <a:pathLst>
                <a:path w="226" h="705" extrusionOk="0">
                  <a:moveTo>
                    <a:pt x="151" y="0"/>
                  </a:moveTo>
                  <a:cubicBezTo>
                    <a:pt x="124" y="0"/>
                    <a:pt x="100" y="20"/>
                    <a:pt x="90" y="48"/>
                  </a:cubicBezTo>
                  <a:cubicBezTo>
                    <a:pt x="12" y="250"/>
                    <a:pt x="0" y="453"/>
                    <a:pt x="45" y="655"/>
                  </a:cubicBezTo>
                  <a:cubicBezTo>
                    <a:pt x="54" y="690"/>
                    <a:pt x="76" y="704"/>
                    <a:pt x="101" y="704"/>
                  </a:cubicBezTo>
                  <a:cubicBezTo>
                    <a:pt x="108" y="704"/>
                    <a:pt x="116" y="703"/>
                    <a:pt x="124" y="700"/>
                  </a:cubicBezTo>
                  <a:cubicBezTo>
                    <a:pt x="158" y="700"/>
                    <a:pt x="180" y="655"/>
                    <a:pt x="169" y="621"/>
                  </a:cubicBezTo>
                  <a:cubicBezTo>
                    <a:pt x="135" y="442"/>
                    <a:pt x="147" y="262"/>
                    <a:pt x="214" y="82"/>
                  </a:cubicBezTo>
                  <a:cubicBezTo>
                    <a:pt x="225" y="48"/>
                    <a:pt x="203" y="14"/>
                    <a:pt x="169" y="3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-2916256" y="2917152"/>
              <a:ext cx="49494" cy="112457"/>
            </a:xfrm>
            <a:custGeom>
              <a:avLst/>
              <a:gdLst/>
              <a:ahLst/>
              <a:cxnLst/>
              <a:rect l="l" t="t" r="r" b="b"/>
              <a:pathLst>
                <a:path w="305" h="693" extrusionOk="0">
                  <a:moveTo>
                    <a:pt x="224" y="0"/>
                  </a:moveTo>
                  <a:cubicBezTo>
                    <a:pt x="203" y="0"/>
                    <a:pt x="184" y="12"/>
                    <a:pt x="170" y="34"/>
                  </a:cubicBezTo>
                  <a:cubicBezTo>
                    <a:pt x="46" y="214"/>
                    <a:pt x="1" y="439"/>
                    <a:pt x="57" y="653"/>
                  </a:cubicBezTo>
                  <a:cubicBezTo>
                    <a:pt x="71" y="680"/>
                    <a:pt x="97" y="692"/>
                    <a:pt x="124" y="692"/>
                  </a:cubicBezTo>
                  <a:cubicBezTo>
                    <a:pt x="162" y="692"/>
                    <a:pt x="199" y="666"/>
                    <a:pt x="192" y="619"/>
                  </a:cubicBezTo>
                  <a:cubicBezTo>
                    <a:pt x="136" y="439"/>
                    <a:pt x="170" y="248"/>
                    <a:pt x="282" y="102"/>
                  </a:cubicBezTo>
                  <a:cubicBezTo>
                    <a:pt x="304" y="68"/>
                    <a:pt x="293" y="23"/>
                    <a:pt x="259" y="12"/>
                  </a:cubicBezTo>
                  <a:cubicBezTo>
                    <a:pt x="248" y="4"/>
                    <a:pt x="2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-2553084" y="3280811"/>
              <a:ext cx="33266" cy="116838"/>
            </a:xfrm>
            <a:custGeom>
              <a:avLst/>
              <a:gdLst/>
              <a:ahLst/>
              <a:cxnLst/>
              <a:rect l="l" t="t" r="r" b="b"/>
              <a:pathLst>
                <a:path w="205" h="720" extrusionOk="0">
                  <a:moveTo>
                    <a:pt x="122" y="0"/>
                  </a:moveTo>
                  <a:cubicBezTo>
                    <a:pt x="94" y="0"/>
                    <a:pt x="66" y="16"/>
                    <a:pt x="56" y="53"/>
                  </a:cubicBezTo>
                  <a:cubicBezTo>
                    <a:pt x="23" y="177"/>
                    <a:pt x="0" y="312"/>
                    <a:pt x="0" y="435"/>
                  </a:cubicBezTo>
                  <a:cubicBezTo>
                    <a:pt x="0" y="536"/>
                    <a:pt x="0" y="694"/>
                    <a:pt x="113" y="716"/>
                  </a:cubicBezTo>
                  <a:cubicBezTo>
                    <a:pt x="119" y="718"/>
                    <a:pt x="125" y="719"/>
                    <a:pt x="131" y="719"/>
                  </a:cubicBezTo>
                  <a:cubicBezTo>
                    <a:pt x="161" y="719"/>
                    <a:pt x="193" y="699"/>
                    <a:pt x="203" y="671"/>
                  </a:cubicBezTo>
                  <a:cubicBezTo>
                    <a:pt x="203" y="626"/>
                    <a:pt x="169" y="593"/>
                    <a:pt x="135" y="593"/>
                  </a:cubicBezTo>
                  <a:lnTo>
                    <a:pt x="135" y="581"/>
                  </a:lnTo>
                  <a:cubicBezTo>
                    <a:pt x="135" y="570"/>
                    <a:pt x="135" y="559"/>
                    <a:pt x="135" y="548"/>
                  </a:cubicBezTo>
                  <a:cubicBezTo>
                    <a:pt x="124" y="503"/>
                    <a:pt x="124" y="446"/>
                    <a:pt x="135" y="390"/>
                  </a:cubicBezTo>
                  <a:cubicBezTo>
                    <a:pt x="135" y="289"/>
                    <a:pt x="158" y="188"/>
                    <a:pt x="191" y="87"/>
                  </a:cubicBezTo>
                  <a:cubicBezTo>
                    <a:pt x="205" y="34"/>
                    <a:pt x="16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270860" y="26488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3593317" y="47973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5233352" y="500032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8731243" y="3131407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03019" y="499395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8401756" y="220425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6094825" y="485168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4605195" y="45410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680775" y="404607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3764926" y="2716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1" name="Google Shape;461;p9"/>
          <p:cNvGrpSpPr/>
          <p:nvPr/>
        </p:nvGrpSpPr>
        <p:grpSpPr>
          <a:xfrm>
            <a:off x="-610575" y="4397630"/>
            <a:ext cx="1662816" cy="752173"/>
            <a:chOff x="5935450" y="921661"/>
            <a:chExt cx="739786" cy="334641"/>
          </a:xfrm>
        </p:grpSpPr>
        <p:sp>
          <p:nvSpPr>
            <p:cNvPr id="462" name="Google Shape;462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9"/>
          <p:cNvGrpSpPr/>
          <p:nvPr/>
        </p:nvGrpSpPr>
        <p:grpSpPr>
          <a:xfrm flipH="1">
            <a:off x="7162208" y="4192638"/>
            <a:ext cx="2533396" cy="1146012"/>
            <a:chOff x="5935450" y="921661"/>
            <a:chExt cx="739786" cy="334641"/>
          </a:xfrm>
        </p:grpSpPr>
        <p:sp>
          <p:nvSpPr>
            <p:cNvPr id="469" name="Google Shape;469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9"/>
          <p:cNvGrpSpPr/>
          <p:nvPr/>
        </p:nvGrpSpPr>
        <p:grpSpPr>
          <a:xfrm>
            <a:off x="-268032" y="4740183"/>
            <a:ext cx="1662816" cy="752173"/>
            <a:chOff x="5935450" y="921661"/>
            <a:chExt cx="739786" cy="334641"/>
          </a:xfrm>
        </p:grpSpPr>
        <p:sp>
          <p:nvSpPr>
            <p:cNvPr id="476" name="Google Shape;476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/>
          <p:nvPr/>
        </p:nvSpPr>
        <p:spPr>
          <a:xfrm rot="10800000"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FFF7CB">
                  <a:alpha val="51372"/>
                </a:srgbClr>
              </a:gs>
              <a:gs pos="58000">
                <a:srgbClr val="CCEBEF">
                  <a:alpha val="54509"/>
                </a:srgbClr>
              </a:gs>
              <a:gs pos="100000">
                <a:srgbClr val="599FA8">
                  <a:alpha val="69411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10"/>
          <p:cNvGrpSpPr/>
          <p:nvPr/>
        </p:nvGrpSpPr>
        <p:grpSpPr>
          <a:xfrm>
            <a:off x="8686613" y="2226601"/>
            <a:ext cx="168361" cy="263393"/>
            <a:chOff x="541375" y="1934701"/>
            <a:chExt cx="168361" cy="263393"/>
          </a:xfrm>
        </p:grpSpPr>
        <p:sp>
          <p:nvSpPr>
            <p:cNvPr id="485" name="Google Shape;485;p10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0"/>
          <p:cNvGrpSpPr/>
          <p:nvPr/>
        </p:nvGrpSpPr>
        <p:grpSpPr>
          <a:xfrm>
            <a:off x="4838500" y="5003001"/>
            <a:ext cx="168361" cy="263393"/>
            <a:chOff x="541375" y="1934701"/>
            <a:chExt cx="168361" cy="263393"/>
          </a:xfrm>
        </p:grpSpPr>
        <p:sp>
          <p:nvSpPr>
            <p:cNvPr id="488" name="Google Shape;488;p10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10"/>
          <p:cNvGrpSpPr/>
          <p:nvPr/>
        </p:nvGrpSpPr>
        <p:grpSpPr>
          <a:xfrm>
            <a:off x="1070413" y="4740200"/>
            <a:ext cx="168361" cy="261749"/>
            <a:chOff x="1877913" y="1847725"/>
            <a:chExt cx="168361" cy="261749"/>
          </a:xfrm>
        </p:grpSpPr>
        <p:sp>
          <p:nvSpPr>
            <p:cNvPr id="491" name="Google Shape;491;p10"/>
            <p:cNvSpPr/>
            <p:nvPr/>
          </p:nvSpPr>
          <p:spPr>
            <a:xfrm>
              <a:off x="1877913" y="1847725"/>
              <a:ext cx="168361" cy="261749"/>
            </a:xfrm>
            <a:custGeom>
              <a:avLst/>
              <a:gdLst/>
              <a:ahLst/>
              <a:cxnLst/>
              <a:rect l="l" t="t" r="r" b="b"/>
              <a:pathLst>
                <a:path w="1024" h="1592" extrusionOk="0">
                  <a:moveTo>
                    <a:pt x="607" y="1"/>
                  </a:moveTo>
                  <a:cubicBezTo>
                    <a:pt x="607" y="1"/>
                    <a:pt x="0" y="698"/>
                    <a:pt x="236" y="1260"/>
                  </a:cubicBezTo>
                  <a:cubicBezTo>
                    <a:pt x="332" y="1492"/>
                    <a:pt x="473" y="1591"/>
                    <a:pt x="609" y="1591"/>
                  </a:cubicBezTo>
                  <a:cubicBezTo>
                    <a:pt x="809" y="1591"/>
                    <a:pt x="998" y="1375"/>
                    <a:pt x="1012" y="1046"/>
                  </a:cubicBezTo>
                  <a:cubicBezTo>
                    <a:pt x="1023" y="495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925922" y="1932728"/>
              <a:ext cx="48174" cy="106048"/>
            </a:xfrm>
            <a:custGeom>
              <a:avLst/>
              <a:gdLst/>
              <a:ahLst/>
              <a:cxnLst/>
              <a:rect l="l" t="t" r="r" b="b"/>
              <a:pathLst>
                <a:path w="293" h="645" extrusionOk="0">
                  <a:moveTo>
                    <a:pt x="210" y="0"/>
                  </a:moveTo>
                  <a:cubicBezTo>
                    <a:pt x="186" y="0"/>
                    <a:pt x="165" y="13"/>
                    <a:pt x="158" y="35"/>
                  </a:cubicBezTo>
                  <a:cubicBezTo>
                    <a:pt x="34" y="192"/>
                    <a:pt x="0" y="406"/>
                    <a:pt x="57" y="597"/>
                  </a:cubicBezTo>
                  <a:cubicBezTo>
                    <a:pt x="66" y="624"/>
                    <a:pt x="98" y="645"/>
                    <a:pt x="128" y="645"/>
                  </a:cubicBezTo>
                  <a:cubicBezTo>
                    <a:pt x="134" y="645"/>
                    <a:pt x="141" y="644"/>
                    <a:pt x="146" y="642"/>
                  </a:cubicBezTo>
                  <a:cubicBezTo>
                    <a:pt x="180" y="630"/>
                    <a:pt x="203" y="597"/>
                    <a:pt x="191" y="563"/>
                  </a:cubicBezTo>
                  <a:cubicBezTo>
                    <a:pt x="146" y="406"/>
                    <a:pt x="169" y="237"/>
                    <a:pt x="270" y="102"/>
                  </a:cubicBezTo>
                  <a:cubicBezTo>
                    <a:pt x="293" y="68"/>
                    <a:pt x="281" y="35"/>
                    <a:pt x="248" y="12"/>
                  </a:cubicBezTo>
                  <a:cubicBezTo>
                    <a:pt x="236" y="4"/>
                    <a:pt x="22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10"/>
          <p:cNvSpPr/>
          <p:nvPr/>
        </p:nvSpPr>
        <p:spPr>
          <a:xfrm flipH="1">
            <a:off x="5204566" y="13233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"/>
          <p:cNvSpPr/>
          <p:nvPr/>
        </p:nvSpPr>
        <p:spPr>
          <a:xfrm flipH="1">
            <a:off x="3135234" y="123921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"/>
          <p:cNvSpPr/>
          <p:nvPr/>
        </p:nvSpPr>
        <p:spPr>
          <a:xfrm flipH="1">
            <a:off x="358242" y="2725288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"/>
          <p:cNvSpPr/>
          <p:nvPr/>
        </p:nvSpPr>
        <p:spPr>
          <a:xfrm flipH="1">
            <a:off x="8736477" y="383194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 flipH="1">
            <a:off x="2127109" y="4851188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10"/>
          <p:cNvGrpSpPr/>
          <p:nvPr/>
        </p:nvGrpSpPr>
        <p:grpSpPr>
          <a:xfrm>
            <a:off x="-1547325" y="4438800"/>
            <a:ext cx="2533396" cy="1146012"/>
            <a:chOff x="5935450" y="921661"/>
            <a:chExt cx="739786" cy="334641"/>
          </a:xfrm>
        </p:grpSpPr>
        <p:sp>
          <p:nvSpPr>
            <p:cNvPr id="499" name="Google Shape;499;p1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0"/>
          <p:cNvGrpSpPr/>
          <p:nvPr/>
        </p:nvGrpSpPr>
        <p:grpSpPr>
          <a:xfrm>
            <a:off x="7624897" y="-1054304"/>
            <a:ext cx="2291805" cy="1938951"/>
            <a:chOff x="-2600773" y="-1271122"/>
            <a:chExt cx="2600777" cy="2200352"/>
          </a:xfrm>
        </p:grpSpPr>
        <p:sp>
          <p:nvSpPr>
            <p:cNvPr id="506" name="Google Shape;506;p10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10"/>
          <p:cNvGrpSpPr/>
          <p:nvPr/>
        </p:nvGrpSpPr>
        <p:grpSpPr>
          <a:xfrm flipH="1">
            <a:off x="7983874" y="4677029"/>
            <a:ext cx="1932838" cy="874384"/>
            <a:chOff x="5935450" y="921661"/>
            <a:chExt cx="739786" cy="334641"/>
          </a:xfrm>
        </p:grpSpPr>
        <p:sp>
          <p:nvSpPr>
            <p:cNvPr id="534" name="Google Shape;534;p1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10"/>
          <p:cNvSpPr/>
          <p:nvPr/>
        </p:nvSpPr>
        <p:spPr>
          <a:xfrm>
            <a:off x="1679757" y="-422426"/>
            <a:ext cx="62151" cy="143776"/>
          </a:xfrm>
          <a:custGeom>
            <a:avLst/>
            <a:gdLst/>
            <a:ahLst/>
            <a:cxnLst/>
            <a:rect l="l" t="t" r="r" b="b"/>
            <a:pathLst>
              <a:path w="383" h="886" extrusionOk="0">
                <a:moveTo>
                  <a:pt x="73" y="1"/>
                </a:moveTo>
                <a:cubicBezTo>
                  <a:pt x="56" y="1"/>
                  <a:pt x="40" y="9"/>
                  <a:pt x="23" y="26"/>
                </a:cubicBezTo>
                <a:cubicBezTo>
                  <a:pt x="0" y="48"/>
                  <a:pt x="0" y="93"/>
                  <a:pt x="23" y="116"/>
                </a:cubicBezTo>
                <a:cubicBezTo>
                  <a:pt x="180" y="307"/>
                  <a:pt x="236" y="554"/>
                  <a:pt x="191" y="802"/>
                </a:cubicBezTo>
                <a:cubicBezTo>
                  <a:pt x="184" y="850"/>
                  <a:pt x="228" y="885"/>
                  <a:pt x="268" y="885"/>
                </a:cubicBezTo>
                <a:cubicBezTo>
                  <a:pt x="293" y="885"/>
                  <a:pt x="317" y="871"/>
                  <a:pt x="326" y="835"/>
                </a:cubicBezTo>
                <a:cubicBezTo>
                  <a:pt x="382" y="543"/>
                  <a:pt x="304" y="251"/>
                  <a:pt x="124" y="26"/>
                </a:cubicBezTo>
                <a:cubicBezTo>
                  <a:pt x="107" y="9"/>
                  <a:pt x="90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10"/>
          <p:cNvGrpSpPr/>
          <p:nvPr/>
        </p:nvGrpSpPr>
        <p:grpSpPr>
          <a:xfrm>
            <a:off x="-1281281" y="-1015867"/>
            <a:ext cx="3150894" cy="3180433"/>
            <a:chOff x="-4257137" y="276283"/>
            <a:chExt cx="3150894" cy="3180433"/>
          </a:xfrm>
        </p:grpSpPr>
        <p:sp>
          <p:nvSpPr>
            <p:cNvPr id="542" name="Google Shape;542;p10"/>
            <p:cNvSpPr/>
            <p:nvPr/>
          </p:nvSpPr>
          <p:spPr>
            <a:xfrm>
              <a:off x="-4257137" y="276283"/>
              <a:ext cx="3150894" cy="1914683"/>
            </a:xfrm>
            <a:custGeom>
              <a:avLst/>
              <a:gdLst/>
              <a:ahLst/>
              <a:cxnLst/>
              <a:rect l="l" t="t" r="r" b="b"/>
              <a:pathLst>
                <a:path w="19417" h="11799" extrusionOk="0">
                  <a:moveTo>
                    <a:pt x="13647" y="1"/>
                  </a:moveTo>
                  <a:cubicBezTo>
                    <a:pt x="12173" y="1"/>
                    <a:pt x="11344" y="1479"/>
                    <a:pt x="11344" y="1479"/>
                  </a:cubicBezTo>
                  <a:cubicBezTo>
                    <a:pt x="11344" y="1479"/>
                    <a:pt x="10880" y="106"/>
                    <a:pt x="9424" y="106"/>
                  </a:cubicBezTo>
                  <a:cubicBezTo>
                    <a:pt x="9344" y="106"/>
                    <a:pt x="9261" y="110"/>
                    <a:pt x="9175" y="119"/>
                  </a:cubicBezTo>
                  <a:cubicBezTo>
                    <a:pt x="7511" y="288"/>
                    <a:pt x="7117" y="1873"/>
                    <a:pt x="7117" y="1873"/>
                  </a:cubicBezTo>
                  <a:cubicBezTo>
                    <a:pt x="7117" y="1873"/>
                    <a:pt x="6425" y="646"/>
                    <a:pt x="5205" y="646"/>
                  </a:cubicBezTo>
                  <a:cubicBezTo>
                    <a:pt x="4967" y="646"/>
                    <a:pt x="4708" y="693"/>
                    <a:pt x="4430" y="805"/>
                  </a:cubicBezTo>
                  <a:cubicBezTo>
                    <a:pt x="2733" y="1479"/>
                    <a:pt x="3047" y="3481"/>
                    <a:pt x="3047" y="3481"/>
                  </a:cubicBezTo>
                  <a:cubicBezTo>
                    <a:pt x="3047" y="3481"/>
                    <a:pt x="2620" y="3334"/>
                    <a:pt x="2123" y="3334"/>
                  </a:cubicBezTo>
                  <a:cubicBezTo>
                    <a:pt x="1616" y="3334"/>
                    <a:pt x="1038" y="3486"/>
                    <a:pt x="765" y="4099"/>
                  </a:cubicBezTo>
                  <a:cubicBezTo>
                    <a:pt x="439" y="4796"/>
                    <a:pt x="619" y="5605"/>
                    <a:pt x="1181" y="6111"/>
                  </a:cubicBezTo>
                  <a:cubicBezTo>
                    <a:pt x="1" y="7157"/>
                    <a:pt x="394" y="8450"/>
                    <a:pt x="1012" y="9079"/>
                  </a:cubicBezTo>
                  <a:cubicBezTo>
                    <a:pt x="1238" y="9305"/>
                    <a:pt x="1576" y="9376"/>
                    <a:pt x="1916" y="9376"/>
                  </a:cubicBezTo>
                  <a:cubicBezTo>
                    <a:pt x="2508" y="9376"/>
                    <a:pt x="3104" y="9158"/>
                    <a:pt x="3104" y="9158"/>
                  </a:cubicBezTo>
                  <a:cubicBezTo>
                    <a:pt x="3104" y="9158"/>
                    <a:pt x="3362" y="11249"/>
                    <a:pt x="4970" y="11508"/>
                  </a:cubicBezTo>
                  <a:cubicBezTo>
                    <a:pt x="5069" y="11523"/>
                    <a:pt x="5164" y="11530"/>
                    <a:pt x="5257" y="11530"/>
                  </a:cubicBezTo>
                  <a:cubicBezTo>
                    <a:pt x="6669" y="11530"/>
                    <a:pt x="7342" y="9866"/>
                    <a:pt x="7342" y="9866"/>
                  </a:cubicBezTo>
                  <a:cubicBezTo>
                    <a:pt x="7342" y="9866"/>
                    <a:pt x="7733" y="11389"/>
                    <a:pt x="9018" y="11389"/>
                  </a:cubicBezTo>
                  <a:cubicBezTo>
                    <a:pt x="9058" y="11389"/>
                    <a:pt x="9099" y="11387"/>
                    <a:pt x="9141" y="11384"/>
                  </a:cubicBezTo>
                  <a:cubicBezTo>
                    <a:pt x="10524" y="11272"/>
                    <a:pt x="10895" y="10260"/>
                    <a:pt x="10895" y="10260"/>
                  </a:cubicBezTo>
                  <a:cubicBezTo>
                    <a:pt x="10895" y="10260"/>
                    <a:pt x="11586" y="11798"/>
                    <a:pt x="12939" y="11798"/>
                  </a:cubicBezTo>
                  <a:cubicBezTo>
                    <a:pt x="13129" y="11798"/>
                    <a:pt x="13332" y="11768"/>
                    <a:pt x="13548" y="11699"/>
                  </a:cubicBezTo>
                  <a:cubicBezTo>
                    <a:pt x="15302" y="11137"/>
                    <a:pt x="15133" y="9046"/>
                    <a:pt x="15133" y="9046"/>
                  </a:cubicBezTo>
                  <a:lnTo>
                    <a:pt x="15133" y="9046"/>
                  </a:lnTo>
                  <a:cubicBezTo>
                    <a:pt x="15133" y="9046"/>
                    <a:pt x="15940" y="9401"/>
                    <a:pt x="16723" y="9401"/>
                  </a:cubicBezTo>
                  <a:cubicBezTo>
                    <a:pt x="17284" y="9401"/>
                    <a:pt x="17833" y="9219"/>
                    <a:pt x="18067" y="8596"/>
                  </a:cubicBezTo>
                  <a:cubicBezTo>
                    <a:pt x="18405" y="7741"/>
                    <a:pt x="18169" y="6763"/>
                    <a:pt x="17471" y="6168"/>
                  </a:cubicBezTo>
                  <a:cubicBezTo>
                    <a:pt x="17471" y="6168"/>
                    <a:pt x="19416" y="4830"/>
                    <a:pt x="18596" y="3458"/>
                  </a:cubicBezTo>
                  <a:cubicBezTo>
                    <a:pt x="18186" y="2758"/>
                    <a:pt x="17462" y="2585"/>
                    <a:pt x="16847" y="2585"/>
                  </a:cubicBezTo>
                  <a:cubicBezTo>
                    <a:pt x="16248" y="2585"/>
                    <a:pt x="15751" y="2750"/>
                    <a:pt x="15751" y="2750"/>
                  </a:cubicBezTo>
                  <a:cubicBezTo>
                    <a:pt x="15751" y="2750"/>
                    <a:pt x="16055" y="524"/>
                    <a:pt x="14222" y="74"/>
                  </a:cubicBezTo>
                  <a:cubicBezTo>
                    <a:pt x="14021" y="23"/>
                    <a:pt x="13829" y="1"/>
                    <a:pt x="1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-3301174" y="2289633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-2627893" y="2386187"/>
              <a:ext cx="167955" cy="259965"/>
            </a:xfrm>
            <a:custGeom>
              <a:avLst/>
              <a:gdLst/>
              <a:ahLst/>
              <a:cxnLst/>
              <a:rect l="l" t="t" r="r" b="b"/>
              <a:pathLst>
                <a:path w="1035" h="1602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6" y="1502"/>
                    <a:pt x="477" y="1602"/>
                    <a:pt x="612" y="1602"/>
                  </a:cubicBezTo>
                  <a:cubicBezTo>
                    <a:pt x="813" y="1602"/>
                    <a:pt x="999" y="1382"/>
                    <a:pt x="1012" y="1046"/>
                  </a:cubicBezTo>
                  <a:cubicBezTo>
                    <a:pt x="1035" y="496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-2219284" y="2796743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8"/>
                    <a:pt x="237" y="1271"/>
                  </a:cubicBezTo>
                  <a:cubicBezTo>
                    <a:pt x="332" y="1502"/>
                    <a:pt x="470" y="1601"/>
                    <a:pt x="604" y="1601"/>
                  </a:cubicBezTo>
                  <a:cubicBezTo>
                    <a:pt x="802" y="1601"/>
                    <a:pt x="988" y="1382"/>
                    <a:pt x="1001" y="1046"/>
                  </a:cubicBezTo>
                  <a:cubicBezTo>
                    <a:pt x="1024" y="495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-2963641" y="2822221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1"/>
                  </a:moveTo>
                  <a:cubicBezTo>
                    <a:pt x="608" y="1"/>
                    <a:pt x="1" y="698"/>
                    <a:pt x="237" y="1271"/>
                  </a:cubicBezTo>
                  <a:cubicBezTo>
                    <a:pt x="332" y="1502"/>
                    <a:pt x="472" y="1602"/>
                    <a:pt x="607" y="1602"/>
                  </a:cubicBezTo>
                  <a:cubicBezTo>
                    <a:pt x="807" y="1602"/>
                    <a:pt x="994" y="1382"/>
                    <a:pt x="1001" y="1046"/>
                  </a:cubicBezTo>
                  <a:cubicBezTo>
                    <a:pt x="1024" y="496"/>
                    <a:pt x="608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-2611503" y="3198050"/>
              <a:ext cx="167955" cy="258666"/>
            </a:xfrm>
            <a:custGeom>
              <a:avLst/>
              <a:gdLst/>
              <a:ahLst/>
              <a:cxnLst/>
              <a:rect l="l" t="t" r="r" b="b"/>
              <a:pathLst>
                <a:path w="1035" h="1594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1" y="1496"/>
                    <a:pt x="471" y="1594"/>
                    <a:pt x="606" y="1594"/>
                  </a:cubicBezTo>
                  <a:cubicBezTo>
                    <a:pt x="808" y="1594"/>
                    <a:pt x="999" y="1376"/>
                    <a:pt x="1012" y="1046"/>
                  </a:cubicBezTo>
                  <a:cubicBezTo>
                    <a:pt x="1035" y="495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-2814023" y="1304459"/>
              <a:ext cx="197164" cy="139719"/>
            </a:xfrm>
            <a:custGeom>
              <a:avLst/>
              <a:gdLst/>
              <a:ahLst/>
              <a:cxnLst/>
              <a:rect l="l" t="t" r="r" b="b"/>
              <a:pathLst>
                <a:path w="1215" h="861" extrusionOk="0">
                  <a:moveTo>
                    <a:pt x="89" y="0"/>
                  </a:moveTo>
                  <a:cubicBezTo>
                    <a:pt x="54" y="0"/>
                    <a:pt x="17" y="23"/>
                    <a:pt x="12" y="68"/>
                  </a:cubicBezTo>
                  <a:cubicBezTo>
                    <a:pt x="0" y="326"/>
                    <a:pt x="124" y="585"/>
                    <a:pt x="349" y="742"/>
                  </a:cubicBezTo>
                  <a:cubicBezTo>
                    <a:pt x="442" y="817"/>
                    <a:pt x="558" y="860"/>
                    <a:pt x="679" y="860"/>
                  </a:cubicBezTo>
                  <a:cubicBezTo>
                    <a:pt x="704" y="860"/>
                    <a:pt x="729" y="858"/>
                    <a:pt x="754" y="855"/>
                  </a:cubicBezTo>
                  <a:cubicBezTo>
                    <a:pt x="900" y="821"/>
                    <a:pt x="1012" y="731"/>
                    <a:pt x="1080" y="596"/>
                  </a:cubicBezTo>
                  <a:cubicBezTo>
                    <a:pt x="1170" y="427"/>
                    <a:pt x="1215" y="248"/>
                    <a:pt x="1203" y="68"/>
                  </a:cubicBezTo>
                  <a:cubicBezTo>
                    <a:pt x="1203" y="23"/>
                    <a:pt x="1170" y="0"/>
                    <a:pt x="1136" y="0"/>
                  </a:cubicBezTo>
                  <a:cubicBezTo>
                    <a:pt x="1102" y="0"/>
                    <a:pt x="1069" y="23"/>
                    <a:pt x="1069" y="68"/>
                  </a:cubicBezTo>
                  <a:cubicBezTo>
                    <a:pt x="1080" y="236"/>
                    <a:pt x="1035" y="416"/>
                    <a:pt x="945" y="562"/>
                  </a:cubicBezTo>
                  <a:cubicBezTo>
                    <a:pt x="911" y="619"/>
                    <a:pt x="866" y="675"/>
                    <a:pt x="810" y="708"/>
                  </a:cubicBezTo>
                  <a:cubicBezTo>
                    <a:pt x="771" y="720"/>
                    <a:pt x="728" y="725"/>
                    <a:pt x="686" y="725"/>
                  </a:cubicBezTo>
                  <a:cubicBezTo>
                    <a:pt x="644" y="725"/>
                    <a:pt x="602" y="720"/>
                    <a:pt x="563" y="708"/>
                  </a:cubicBezTo>
                  <a:cubicBezTo>
                    <a:pt x="304" y="596"/>
                    <a:pt x="135" y="337"/>
                    <a:pt x="158" y="68"/>
                  </a:cubicBezTo>
                  <a:cubicBezTo>
                    <a:pt x="158" y="23"/>
                    <a:pt x="124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-2797633" y="1116545"/>
              <a:ext cx="51279" cy="73348"/>
            </a:xfrm>
            <a:custGeom>
              <a:avLst/>
              <a:gdLst/>
              <a:ahLst/>
              <a:cxnLst/>
              <a:rect l="l" t="t" r="r" b="b"/>
              <a:pathLst>
                <a:path w="316" h="452" extrusionOk="0">
                  <a:moveTo>
                    <a:pt x="214" y="0"/>
                  </a:moveTo>
                  <a:cubicBezTo>
                    <a:pt x="169" y="0"/>
                    <a:pt x="124" y="23"/>
                    <a:pt x="102" y="56"/>
                  </a:cubicBezTo>
                  <a:cubicBezTo>
                    <a:pt x="91" y="68"/>
                    <a:pt x="91" y="79"/>
                    <a:pt x="91" y="90"/>
                  </a:cubicBezTo>
                  <a:cubicBezTo>
                    <a:pt x="79" y="90"/>
                    <a:pt x="68" y="101"/>
                    <a:pt x="68" y="113"/>
                  </a:cubicBezTo>
                  <a:cubicBezTo>
                    <a:pt x="12" y="180"/>
                    <a:pt x="1" y="281"/>
                    <a:pt x="34" y="360"/>
                  </a:cubicBezTo>
                  <a:cubicBezTo>
                    <a:pt x="59" y="418"/>
                    <a:pt x="115" y="452"/>
                    <a:pt x="174" y="452"/>
                  </a:cubicBezTo>
                  <a:cubicBezTo>
                    <a:pt x="195" y="452"/>
                    <a:pt x="216" y="447"/>
                    <a:pt x="237" y="439"/>
                  </a:cubicBezTo>
                  <a:cubicBezTo>
                    <a:pt x="315" y="394"/>
                    <a:pt x="315" y="304"/>
                    <a:pt x="315" y="225"/>
                  </a:cubicBezTo>
                  <a:lnTo>
                    <a:pt x="315" y="113"/>
                  </a:lnTo>
                  <a:cubicBezTo>
                    <a:pt x="315" y="56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45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-2770209" y="1169446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-2771994" y="1167499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-2702702" y="1119466"/>
              <a:ext cx="43977" cy="63612"/>
            </a:xfrm>
            <a:custGeom>
              <a:avLst/>
              <a:gdLst/>
              <a:ahLst/>
              <a:cxnLst/>
              <a:rect l="l" t="t" r="r" b="b"/>
              <a:pathLst>
                <a:path w="271" h="392" extrusionOk="0">
                  <a:moveTo>
                    <a:pt x="160" y="0"/>
                  </a:moveTo>
                  <a:cubicBezTo>
                    <a:pt x="152" y="0"/>
                    <a:pt x="144" y="2"/>
                    <a:pt x="135" y="5"/>
                  </a:cubicBezTo>
                  <a:cubicBezTo>
                    <a:pt x="124" y="5"/>
                    <a:pt x="113" y="5"/>
                    <a:pt x="101" y="16"/>
                  </a:cubicBezTo>
                  <a:cubicBezTo>
                    <a:pt x="101" y="27"/>
                    <a:pt x="90" y="38"/>
                    <a:pt x="90" y="50"/>
                  </a:cubicBezTo>
                  <a:cubicBezTo>
                    <a:pt x="79" y="50"/>
                    <a:pt x="79" y="61"/>
                    <a:pt x="79" y="72"/>
                  </a:cubicBezTo>
                  <a:cubicBezTo>
                    <a:pt x="12" y="151"/>
                    <a:pt x="0" y="263"/>
                    <a:pt x="68" y="353"/>
                  </a:cubicBezTo>
                  <a:cubicBezTo>
                    <a:pt x="89" y="380"/>
                    <a:pt x="118" y="391"/>
                    <a:pt x="147" y="391"/>
                  </a:cubicBezTo>
                  <a:cubicBezTo>
                    <a:pt x="180" y="391"/>
                    <a:pt x="213" y="377"/>
                    <a:pt x="236" y="353"/>
                  </a:cubicBezTo>
                  <a:cubicBezTo>
                    <a:pt x="259" y="308"/>
                    <a:pt x="270" y="252"/>
                    <a:pt x="270" y="196"/>
                  </a:cubicBezTo>
                  <a:cubicBezTo>
                    <a:pt x="259" y="140"/>
                    <a:pt x="248" y="83"/>
                    <a:pt x="214" y="27"/>
                  </a:cubicBezTo>
                  <a:cubicBezTo>
                    <a:pt x="197" y="11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-3740777" y="512718"/>
              <a:ext cx="151565" cy="315949"/>
            </a:xfrm>
            <a:custGeom>
              <a:avLst/>
              <a:gdLst/>
              <a:ahLst/>
              <a:cxnLst/>
              <a:rect l="l" t="t" r="r" b="b"/>
              <a:pathLst>
                <a:path w="934" h="1947" extrusionOk="0">
                  <a:moveTo>
                    <a:pt x="842" y="1"/>
                  </a:moveTo>
                  <a:cubicBezTo>
                    <a:pt x="831" y="1"/>
                    <a:pt x="821" y="4"/>
                    <a:pt x="810" y="11"/>
                  </a:cubicBezTo>
                  <a:cubicBezTo>
                    <a:pt x="517" y="202"/>
                    <a:pt x="360" y="528"/>
                    <a:pt x="225" y="832"/>
                  </a:cubicBezTo>
                  <a:cubicBezTo>
                    <a:pt x="90" y="1180"/>
                    <a:pt x="0" y="1563"/>
                    <a:pt x="169" y="1911"/>
                  </a:cubicBezTo>
                  <a:cubicBezTo>
                    <a:pt x="180" y="1936"/>
                    <a:pt x="198" y="1946"/>
                    <a:pt x="217" y="1946"/>
                  </a:cubicBezTo>
                  <a:cubicBezTo>
                    <a:pt x="259" y="1946"/>
                    <a:pt x="304" y="1898"/>
                    <a:pt x="281" y="1844"/>
                  </a:cubicBezTo>
                  <a:cubicBezTo>
                    <a:pt x="124" y="1529"/>
                    <a:pt x="236" y="1169"/>
                    <a:pt x="360" y="854"/>
                  </a:cubicBezTo>
                  <a:cubicBezTo>
                    <a:pt x="484" y="585"/>
                    <a:pt x="619" y="292"/>
                    <a:pt x="877" y="135"/>
                  </a:cubicBezTo>
                  <a:cubicBezTo>
                    <a:pt x="934" y="88"/>
                    <a:pt x="895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-3490711" y="438883"/>
              <a:ext cx="189699" cy="46248"/>
            </a:xfrm>
            <a:custGeom>
              <a:avLst/>
              <a:gdLst/>
              <a:ahLst/>
              <a:cxnLst/>
              <a:rect l="l" t="t" r="r" b="b"/>
              <a:pathLst>
                <a:path w="1169" h="285" extrusionOk="0">
                  <a:moveTo>
                    <a:pt x="564" y="1"/>
                  </a:moveTo>
                  <a:cubicBezTo>
                    <a:pt x="394" y="1"/>
                    <a:pt x="223" y="43"/>
                    <a:pt x="67" y="129"/>
                  </a:cubicBezTo>
                  <a:cubicBezTo>
                    <a:pt x="0" y="158"/>
                    <a:pt x="39" y="251"/>
                    <a:pt x="100" y="251"/>
                  </a:cubicBezTo>
                  <a:cubicBezTo>
                    <a:pt x="111" y="251"/>
                    <a:pt x="123" y="248"/>
                    <a:pt x="134" y="241"/>
                  </a:cubicBezTo>
                  <a:cubicBezTo>
                    <a:pt x="266" y="168"/>
                    <a:pt x="411" y="131"/>
                    <a:pt x="557" y="131"/>
                  </a:cubicBezTo>
                  <a:cubicBezTo>
                    <a:pt x="724" y="131"/>
                    <a:pt x="890" y="179"/>
                    <a:pt x="1034" y="275"/>
                  </a:cubicBezTo>
                  <a:cubicBezTo>
                    <a:pt x="1046" y="282"/>
                    <a:pt x="1057" y="285"/>
                    <a:pt x="1068" y="285"/>
                  </a:cubicBezTo>
                  <a:cubicBezTo>
                    <a:pt x="1129" y="285"/>
                    <a:pt x="1168" y="190"/>
                    <a:pt x="1101" y="151"/>
                  </a:cubicBezTo>
                  <a:cubicBezTo>
                    <a:pt x="937" y="52"/>
                    <a:pt x="751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-4120339" y="912240"/>
              <a:ext cx="113106" cy="193432"/>
            </a:xfrm>
            <a:custGeom>
              <a:avLst/>
              <a:gdLst/>
              <a:ahLst/>
              <a:cxnLst/>
              <a:rect l="l" t="t" r="r" b="b"/>
              <a:pathLst>
                <a:path w="697" h="1192" extrusionOk="0">
                  <a:moveTo>
                    <a:pt x="600" y="1"/>
                  </a:moveTo>
                  <a:cubicBezTo>
                    <a:pt x="588" y="1"/>
                    <a:pt x="576" y="4"/>
                    <a:pt x="563" y="11"/>
                  </a:cubicBezTo>
                  <a:cubicBezTo>
                    <a:pt x="181" y="247"/>
                    <a:pt x="1" y="708"/>
                    <a:pt x="136" y="1147"/>
                  </a:cubicBezTo>
                  <a:cubicBezTo>
                    <a:pt x="145" y="1178"/>
                    <a:pt x="171" y="1192"/>
                    <a:pt x="198" y="1192"/>
                  </a:cubicBezTo>
                  <a:cubicBezTo>
                    <a:pt x="239" y="1192"/>
                    <a:pt x="280" y="1160"/>
                    <a:pt x="259" y="1113"/>
                  </a:cubicBezTo>
                  <a:cubicBezTo>
                    <a:pt x="147" y="742"/>
                    <a:pt x="304" y="337"/>
                    <a:pt x="630" y="124"/>
                  </a:cubicBezTo>
                  <a:cubicBezTo>
                    <a:pt x="696" y="86"/>
                    <a:pt x="660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-3945731" y="861935"/>
              <a:ext cx="123654" cy="34565"/>
            </a:xfrm>
            <a:custGeom>
              <a:avLst/>
              <a:gdLst/>
              <a:ahLst/>
              <a:cxnLst/>
              <a:rect l="l" t="t" r="r" b="b"/>
              <a:pathLst>
                <a:path w="762" h="213" extrusionOk="0">
                  <a:moveTo>
                    <a:pt x="385" y="1"/>
                  </a:moveTo>
                  <a:cubicBezTo>
                    <a:pt x="274" y="1"/>
                    <a:pt x="162" y="29"/>
                    <a:pt x="60" y="85"/>
                  </a:cubicBezTo>
                  <a:cubicBezTo>
                    <a:pt x="0" y="135"/>
                    <a:pt x="38" y="212"/>
                    <a:pt x="103" y="212"/>
                  </a:cubicBezTo>
                  <a:cubicBezTo>
                    <a:pt x="111" y="212"/>
                    <a:pt x="119" y="211"/>
                    <a:pt x="128" y="209"/>
                  </a:cubicBezTo>
                  <a:cubicBezTo>
                    <a:pt x="206" y="158"/>
                    <a:pt x="294" y="133"/>
                    <a:pt x="381" y="133"/>
                  </a:cubicBezTo>
                  <a:cubicBezTo>
                    <a:pt x="468" y="133"/>
                    <a:pt x="555" y="158"/>
                    <a:pt x="634" y="209"/>
                  </a:cubicBezTo>
                  <a:cubicBezTo>
                    <a:pt x="642" y="211"/>
                    <a:pt x="650" y="212"/>
                    <a:pt x="658" y="212"/>
                  </a:cubicBezTo>
                  <a:cubicBezTo>
                    <a:pt x="723" y="212"/>
                    <a:pt x="761" y="135"/>
                    <a:pt x="701" y="85"/>
                  </a:cubicBezTo>
                  <a:cubicBezTo>
                    <a:pt x="606" y="29"/>
                    <a:pt x="496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-3059546" y="350443"/>
              <a:ext cx="205440" cy="252500"/>
            </a:xfrm>
            <a:custGeom>
              <a:avLst/>
              <a:gdLst/>
              <a:ahLst/>
              <a:cxnLst/>
              <a:rect l="l" t="t" r="r" b="b"/>
              <a:pathLst>
                <a:path w="1266" h="1556" extrusionOk="0">
                  <a:moveTo>
                    <a:pt x="1165" y="1"/>
                  </a:moveTo>
                  <a:cubicBezTo>
                    <a:pt x="1155" y="1"/>
                    <a:pt x="1143" y="4"/>
                    <a:pt x="1131" y="11"/>
                  </a:cubicBezTo>
                  <a:cubicBezTo>
                    <a:pt x="637" y="370"/>
                    <a:pt x="131" y="831"/>
                    <a:pt x="7" y="1472"/>
                  </a:cubicBezTo>
                  <a:cubicBezTo>
                    <a:pt x="0" y="1520"/>
                    <a:pt x="48" y="1556"/>
                    <a:pt x="88" y="1556"/>
                  </a:cubicBezTo>
                  <a:cubicBezTo>
                    <a:pt x="114" y="1556"/>
                    <a:pt x="137" y="1541"/>
                    <a:pt x="142" y="1506"/>
                  </a:cubicBezTo>
                  <a:cubicBezTo>
                    <a:pt x="243" y="899"/>
                    <a:pt x="726" y="472"/>
                    <a:pt x="1199" y="134"/>
                  </a:cubicBezTo>
                  <a:cubicBezTo>
                    <a:pt x="1266" y="96"/>
                    <a:pt x="1227" y="1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-2753332" y="335513"/>
              <a:ext cx="163898" cy="55823"/>
            </a:xfrm>
            <a:custGeom>
              <a:avLst/>
              <a:gdLst/>
              <a:ahLst/>
              <a:cxnLst/>
              <a:rect l="l" t="t" r="r" b="b"/>
              <a:pathLst>
                <a:path w="1010" h="344" extrusionOk="0">
                  <a:moveTo>
                    <a:pt x="301" y="0"/>
                  </a:moveTo>
                  <a:cubicBezTo>
                    <a:pt x="226" y="0"/>
                    <a:pt x="151" y="8"/>
                    <a:pt x="76" y="24"/>
                  </a:cubicBezTo>
                  <a:cubicBezTo>
                    <a:pt x="1" y="45"/>
                    <a:pt x="28" y="160"/>
                    <a:pt x="110" y="160"/>
                  </a:cubicBezTo>
                  <a:cubicBezTo>
                    <a:pt x="113" y="160"/>
                    <a:pt x="117" y="159"/>
                    <a:pt x="121" y="159"/>
                  </a:cubicBezTo>
                  <a:cubicBezTo>
                    <a:pt x="184" y="146"/>
                    <a:pt x="248" y="139"/>
                    <a:pt x="312" y="139"/>
                  </a:cubicBezTo>
                  <a:cubicBezTo>
                    <a:pt x="523" y="139"/>
                    <a:pt x="735" y="209"/>
                    <a:pt x="908" y="339"/>
                  </a:cubicBezTo>
                  <a:cubicBezTo>
                    <a:pt x="917" y="342"/>
                    <a:pt x="926" y="343"/>
                    <a:pt x="935" y="343"/>
                  </a:cubicBezTo>
                  <a:cubicBezTo>
                    <a:pt x="959" y="343"/>
                    <a:pt x="982" y="333"/>
                    <a:pt x="998" y="316"/>
                  </a:cubicBezTo>
                  <a:cubicBezTo>
                    <a:pt x="1009" y="283"/>
                    <a:pt x="998" y="238"/>
                    <a:pt x="976" y="226"/>
                  </a:cubicBezTo>
                  <a:cubicBezTo>
                    <a:pt x="778" y="81"/>
                    <a:pt x="542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-2321680" y="327400"/>
              <a:ext cx="375991" cy="180774"/>
            </a:xfrm>
            <a:custGeom>
              <a:avLst/>
              <a:gdLst/>
              <a:ahLst/>
              <a:cxnLst/>
              <a:rect l="l" t="t" r="r" b="b"/>
              <a:pathLst>
                <a:path w="2317" h="1114" extrusionOk="0">
                  <a:moveTo>
                    <a:pt x="1981" y="1"/>
                  </a:moveTo>
                  <a:cubicBezTo>
                    <a:pt x="1902" y="1"/>
                    <a:pt x="1820" y="15"/>
                    <a:pt x="1745" y="29"/>
                  </a:cubicBezTo>
                  <a:cubicBezTo>
                    <a:pt x="1486" y="63"/>
                    <a:pt x="1239" y="119"/>
                    <a:pt x="1003" y="209"/>
                  </a:cubicBezTo>
                  <a:cubicBezTo>
                    <a:pt x="587" y="344"/>
                    <a:pt x="238" y="636"/>
                    <a:pt x="24" y="1018"/>
                  </a:cubicBezTo>
                  <a:cubicBezTo>
                    <a:pt x="1" y="1066"/>
                    <a:pt x="50" y="1114"/>
                    <a:pt x="97" y="1114"/>
                  </a:cubicBezTo>
                  <a:cubicBezTo>
                    <a:pt x="116" y="1114"/>
                    <a:pt x="135" y="1106"/>
                    <a:pt x="148" y="1086"/>
                  </a:cubicBezTo>
                  <a:cubicBezTo>
                    <a:pt x="328" y="737"/>
                    <a:pt x="643" y="479"/>
                    <a:pt x="1014" y="344"/>
                  </a:cubicBezTo>
                  <a:cubicBezTo>
                    <a:pt x="1205" y="276"/>
                    <a:pt x="1418" y="220"/>
                    <a:pt x="1621" y="175"/>
                  </a:cubicBezTo>
                  <a:cubicBezTo>
                    <a:pt x="1715" y="163"/>
                    <a:pt x="1840" y="129"/>
                    <a:pt x="1954" y="129"/>
                  </a:cubicBezTo>
                  <a:cubicBezTo>
                    <a:pt x="2045" y="129"/>
                    <a:pt x="2128" y="150"/>
                    <a:pt x="2183" y="220"/>
                  </a:cubicBezTo>
                  <a:cubicBezTo>
                    <a:pt x="2196" y="236"/>
                    <a:pt x="2211" y="242"/>
                    <a:pt x="2225" y="242"/>
                  </a:cubicBezTo>
                  <a:cubicBezTo>
                    <a:pt x="2273" y="242"/>
                    <a:pt x="2316" y="171"/>
                    <a:pt x="2273" y="119"/>
                  </a:cubicBezTo>
                  <a:cubicBezTo>
                    <a:pt x="2195" y="28"/>
                    <a:pt x="2090" y="1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-1859682" y="399612"/>
              <a:ext cx="91199" cy="111807"/>
            </a:xfrm>
            <a:custGeom>
              <a:avLst/>
              <a:gdLst/>
              <a:ahLst/>
              <a:cxnLst/>
              <a:rect l="l" t="t" r="r" b="b"/>
              <a:pathLst>
                <a:path w="562" h="689" extrusionOk="0">
                  <a:moveTo>
                    <a:pt x="98" y="1"/>
                  </a:moveTo>
                  <a:cubicBezTo>
                    <a:pt x="38" y="1"/>
                    <a:pt x="1" y="86"/>
                    <a:pt x="67" y="124"/>
                  </a:cubicBezTo>
                  <a:cubicBezTo>
                    <a:pt x="247" y="236"/>
                    <a:pt x="382" y="427"/>
                    <a:pt x="415" y="641"/>
                  </a:cubicBezTo>
                  <a:cubicBezTo>
                    <a:pt x="425" y="669"/>
                    <a:pt x="449" y="689"/>
                    <a:pt x="476" y="689"/>
                  </a:cubicBezTo>
                  <a:cubicBezTo>
                    <a:pt x="482" y="689"/>
                    <a:pt x="488" y="688"/>
                    <a:pt x="494" y="686"/>
                  </a:cubicBezTo>
                  <a:cubicBezTo>
                    <a:pt x="539" y="686"/>
                    <a:pt x="561" y="641"/>
                    <a:pt x="550" y="607"/>
                  </a:cubicBezTo>
                  <a:cubicBezTo>
                    <a:pt x="494" y="360"/>
                    <a:pt x="348" y="146"/>
                    <a:pt x="134" y="11"/>
                  </a:cubicBezTo>
                  <a:cubicBezTo>
                    <a:pt x="121" y="4"/>
                    <a:pt x="109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-1657487" y="744285"/>
              <a:ext cx="284468" cy="58419"/>
            </a:xfrm>
            <a:custGeom>
              <a:avLst/>
              <a:gdLst/>
              <a:ahLst/>
              <a:cxnLst/>
              <a:rect l="l" t="t" r="r" b="b"/>
              <a:pathLst>
                <a:path w="1753" h="360" extrusionOk="0">
                  <a:moveTo>
                    <a:pt x="884" y="1"/>
                  </a:moveTo>
                  <a:cubicBezTo>
                    <a:pt x="597" y="1"/>
                    <a:pt x="310" y="79"/>
                    <a:pt x="57" y="237"/>
                  </a:cubicBezTo>
                  <a:cubicBezTo>
                    <a:pt x="1" y="275"/>
                    <a:pt x="39" y="360"/>
                    <a:pt x="93" y="360"/>
                  </a:cubicBezTo>
                  <a:cubicBezTo>
                    <a:pt x="103" y="360"/>
                    <a:pt x="114" y="357"/>
                    <a:pt x="125" y="349"/>
                  </a:cubicBezTo>
                  <a:cubicBezTo>
                    <a:pt x="363" y="207"/>
                    <a:pt x="630" y="134"/>
                    <a:pt x="896" y="134"/>
                  </a:cubicBezTo>
                  <a:cubicBezTo>
                    <a:pt x="1156" y="134"/>
                    <a:pt x="1414" y="205"/>
                    <a:pt x="1643" y="349"/>
                  </a:cubicBezTo>
                  <a:cubicBezTo>
                    <a:pt x="1647" y="350"/>
                    <a:pt x="1651" y="350"/>
                    <a:pt x="1656" y="350"/>
                  </a:cubicBezTo>
                  <a:cubicBezTo>
                    <a:pt x="1716" y="350"/>
                    <a:pt x="1752" y="279"/>
                    <a:pt x="1710" y="237"/>
                  </a:cubicBezTo>
                  <a:cubicBezTo>
                    <a:pt x="1457" y="79"/>
                    <a:pt x="1170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-1458050" y="1347300"/>
              <a:ext cx="105479" cy="200410"/>
            </a:xfrm>
            <a:custGeom>
              <a:avLst/>
              <a:gdLst/>
              <a:ahLst/>
              <a:cxnLst/>
              <a:rect l="l" t="t" r="r" b="b"/>
              <a:pathLst>
                <a:path w="650" h="1235" extrusionOk="0">
                  <a:moveTo>
                    <a:pt x="101" y="1"/>
                  </a:moveTo>
                  <a:cubicBezTo>
                    <a:pt x="46" y="1"/>
                    <a:pt x="0" y="74"/>
                    <a:pt x="54" y="118"/>
                  </a:cubicBezTo>
                  <a:cubicBezTo>
                    <a:pt x="357" y="377"/>
                    <a:pt x="515" y="770"/>
                    <a:pt x="470" y="1175"/>
                  </a:cubicBezTo>
                  <a:cubicBezTo>
                    <a:pt x="464" y="1215"/>
                    <a:pt x="495" y="1234"/>
                    <a:pt x="529" y="1234"/>
                  </a:cubicBezTo>
                  <a:cubicBezTo>
                    <a:pt x="563" y="1234"/>
                    <a:pt x="599" y="1215"/>
                    <a:pt x="605" y="1175"/>
                  </a:cubicBezTo>
                  <a:cubicBezTo>
                    <a:pt x="650" y="737"/>
                    <a:pt x="481" y="310"/>
                    <a:pt x="144" y="17"/>
                  </a:cubicBezTo>
                  <a:cubicBezTo>
                    <a:pt x="130" y="6"/>
                    <a:pt x="115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-1505922" y="1660005"/>
              <a:ext cx="121382" cy="71888"/>
            </a:xfrm>
            <a:custGeom>
              <a:avLst/>
              <a:gdLst/>
              <a:ahLst/>
              <a:cxnLst/>
              <a:rect l="l" t="t" r="r" b="b"/>
              <a:pathLst>
                <a:path w="748" h="443" extrusionOk="0">
                  <a:moveTo>
                    <a:pt x="661" y="1"/>
                  </a:moveTo>
                  <a:cubicBezTo>
                    <a:pt x="642" y="1"/>
                    <a:pt x="624" y="8"/>
                    <a:pt x="607" y="24"/>
                  </a:cubicBezTo>
                  <a:cubicBezTo>
                    <a:pt x="505" y="199"/>
                    <a:pt x="317" y="308"/>
                    <a:pt x="122" y="308"/>
                  </a:cubicBezTo>
                  <a:cubicBezTo>
                    <a:pt x="104" y="308"/>
                    <a:pt x="86" y="307"/>
                    <a:pt x="68" y="305"/>
                  </a:cubicBezTo>
                  <a:cubicBezTo>
                    <a:pt x="23" y="305"/>
                    <a:pt x="0" y="339"/>
                    <a:pt x="0" y="372"/>
                  </a:cubicBezTo>
                  <a:cubicBezTo>
                    <a:pt x="0" y="406"/>
                    <a:pt x="23" y="440"/>
                    <a:pt x="68" y="440"/>
                  </a:cubicBezTo>
                  <a:cubicBezTo>
                    <a:pt x="87" y="442"/>
                    <a:pt x="107" y="442"/>
                    <a:pt x="126" y="442"/>
                  </a:cubicBezTo>
                  <a:cubicBezTo>
                    <a:pt x="374" y="442"/>
                    <a:pt x="606" y="310"/>
                    <a:pt x="731" y="91"/>
                  </a:cubicBezTo>
                  <a:cubicBezTo>
                    <a:pt x="747" y="43"/>
                    <a:pt x="706" y="1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-2016115" y="1749743"/>
              <a:ext cx="163735" cy="340291"/>
            </a:xfrm>
            <a:custGeom>
              <a:avLst/>
              <a:gdLst/>
              <a:ahLst/>
              <a:cxnLst/>
              <a:rect l="l" t="t" r="r" b="b"/>
              <a:pathLst>
                <a:path w="1009" h="2097" extrusionOk="0">
                  <a:moveTo>
                    <a:pt x="815" y="0"/>
                  </a:moveTo>
                  <a:cubicBezTo>
                    <a:pt x="775" y="0"/>
                    <a:pt x="732" y="34"/>
                    <a:pt x="738" y="89"/>
                  </a:cubicBezTo>
                  <a:cubicBezTo>
                    <a:pt x="862" y="798"/>
                    <a:pt x="604" y="1517"/>
                    <a:pt x="53" y="1989"/>
                  </a:cubicBezTo>
                  <a:cubicBezTo>
                    <a:pt x="0" y="2033"/>
                    <a:pt x="50" y="2097"/>
                    <a:pt x="106" y="2097"/>
                  </a:cubicBezTo>
                  <a:cubicBezTo>
                    <a:pt x="122" y="2097"/>
                    <a:pt x="139" y="2092"/>
                    <a:pt x="154" y="2079"/>
                  </a:cubicBezTo>
                  <a:cubicBezTo>
                    <a:pt x="738" y="1585"/>
                    <a:pt x="1008" y="809"/>
                    <a:pt x="873" y="44"/>
                  </a:cubicBezTo>
                  <a:cubicBezTo>
                    <a:pt x="865" y="14"/>
                    <a:pt x="841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-2251414" y="2107073"/>
              <a:ext cx="116189" cy="47871"/>
            </a:xfrm>
            <a:custGeom>
              <a:avLst/>
              <a:gdLst/>
              <a:ahLst/>
              <a:cxnLst/>
              <a:rect l="l" t="t" r="r" b="b"/>
              <a:pathLst>
                <a:path w="716" h="295" extrusionOk="0">
                  <a:moveTo>
                    <a:pt x="98" y="1"/>
                  </a:moveTo>
                  <a:cubicBezTo>
                    <a:pt x="48" y="1"/>
                    <a:pt x="1" y="70"/>
                    <a:pt x="52" y="113"/>
                  </a:cubicBezTo>
                  <a:cubicBezTo>
                    <a:pt x="163" y="231"/>
                    <a:pt x="312" y="294"/>
                    <a:pt x="468" y="294"/>
                  </a:cubicBezTo>
                  <a:cubicBezTo>
                    <a:pt x="535" y="294"/>
                    <a:pt x="603" y="283"/>
                    <a:pt x="671" y="259"/>
                  </a:cubicBezTo>
                  <a:cubicBezTo>
                    <a:pt x="704" y="248"/>
                    <a:pt x="716" y="214"/>
                    <a:pt x="716" y="181"/>
                  </a:cubicBezTo>
                  <a:cubicBezTo>
                    <a:pt x="706" y="153"/>
                    <a:pt x="674" y="133"/>
                    <a:pt x="644" y="133"/>
                  </a:cubicBezTo>
                  <a:cubicBezTo>
                    <a:pt x="638" y="133"/>
                    <a:pt x="632" y="134"/>
                    <a:pt x="626" y="136"/>
                  </a:cubicBezTo>
                  <a:cubicBezTo>
                    <a:pt x="577" y="152"/>
                    <a:pt x="527" y="160"/>
                    <a:pt x="477" y="160"/>
                  </a:cubicBezTo>
                  <a:cubicBezTo>
                    <a:pt x="353" y="160"/>
                    <a:pt x="230" y="112"/>
                    <a:pt x="142" y="23"/>
                  </a:cubicBezTo>
                  <a:cubicBezTo>
                    <a:pt x="129" y="7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-3027415" y="1822605"/>
              <a:ext cx="151240" cy="197002"/>
            </a:xfrm>
            <a:custGeom>
              <a:avLst/>
              <a:gdLst/>
              <a:ahLst/>
              <a:cxnLst/>
              <a:rect l="l" t="t" r="r" b="b"/>
              <a:pathLst>
                <a:path w="932" h="1214" extrusionOk="0">
                  <a:moveTo>
                    <a:pt x="63" y="0"/>
                  </a:moveTo>
                  <a:cubicBezTo>
                    <a:pt x="31" y="0"/>
                    <a:pt x="0" y="23"/>
                    <a:pt x="0" y="67"/>
                  </a:cubicBezTo>
                  <a:cubicBezTo>
                    <a:pt x="56" y="551"/>
                    <a:pt x="394" y="944"/>
                    <a:pt x="798" y="1203"/>
                  </a:cubicBezTo>
                  <a:cubicBezTo>
                    <a:pt x="811" y="1210"/>
                    <a:pt x="823" y="1213"/>
                    <a:pt x="835" y="1213"/>
                  </a:cubicBezTo>
                  <a:cubicBezTo>
                    <a:pt x="895" y="1213"/>
                    <a:pt x="932" y="1128"/>
                    <a:pt x="866" y="1091"/>
                  </a:cubicBezTo>
                  <a:cubicBezTo>
                    <a:pt x="506" y="866"/>
                    <a:pt x="191" y="506"/>
                    <a:pt x="135" y="67"/>
                  </a:cubicBezTo>
                  <a:cubicBezTo>
                    <a:pt x="129" y="23"/>
                    <a:pt x="96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-2804936" y="2039567"/>
              <a:ext cx="82273" cy="25802"/>
            </a:xfrm>
            <a:custGeom>
              <a:avLst/>
              <a:gdLst/>
              <a:ahLst/>
              <a:cxnLst/>
              <a:rect l="l" t="t" r="r" b="b"/>
              <a:pathLst>
                <a:path w="507" h="159" extrusionOk="0">
                  <a:moveTo>
                    <a:pt x="439" y="1"/>
                  </a:moveTo>
                  <a:lnTo>
                    <a:pt x="68" y="23"/>
                  </a:lnTo>
                  <a:cubicBezTo>
                    <a:pt x="23" y="23"/>
                    <a:pt x="1" y="57"/>
                    <a:pt x="1" y="91"/>
                  </a:cubicBezTo>
                  <a:cubicBezTo>
                    <a:pt x="1" y="125"/>
                    <a:pt x="23" y="158"/>
                    <a:pt x="68" y="158"/>
                  </a:cubicBezTo>
                  <a:lnTo>
                    <a:pt x="439" y="136"/>
                  </a:lnTo>
                  <a:cubicBezTo>
                    <a:pt x="473" y="125"/>
                    <a:pt x="495" y="102"/>
                    <a:pt x="507" y="68"/>
                  </a:cubicBezTo>
                  <a:cubicBezTo>
                    <a:pt x="507" y="23"/>
                    <a:pt x="473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-3707998" y="1703494"/>
              <a:ext cx="162275" cy="283332"/>
            </a:xfrm>
            <a:custGeom>
              <a:avLst/>
              <a:gdLst/>
              <a:ahLst/>
              <a:cxnLst/>
              <a:rect l="l" t="t" r="r" b="b"/>
              <a:pathLst>
                <a:path w="1000" h="1746" extrusionOk="0">
                  <a:moveTo>
                    <a:pt x="133" y="0"/>
                  </a:moveTo>
                  <a:cubicBezTo>
                    <a:pt x="99" y="0"/>
                    <a:pt x="62" y="20"/>
                    <a:pt x="57" y="59"/>
                  </a:cubicBezTo>
                  <a:cubicBezTo>
                    <a:pt x="1" y="723"/>
                    <a:pt x="315" y="1364"/>
                    <a:pt x="866" y="1735"/>
                  </a:cubicBezTo>
                  <a:cubicBezTo>
                    <a:pt x="879" y="1742"/>
                    <a:pt x="891" y="1745"/>
                    <a:pt x="903" y="1745"/>
                  </a:cubicBezTo>
                  <a:cubicBezTo>
                    <a:pt x="963" y="1745"/>
                    <a:pt x="1000" y="1660"/>
                    <a:pt x="934" y="1622"/>
                  </a:cubicBezTo>
                  <a:cubicBezTo>
                    <a:pt x="428" y="1274"/>
                    <a:pt x="136" y="678"/>
                    <a:pt x="192" y="59"/>
                  </a:cubicBezTo>
                  <a:cubicBezTo>
                    <a:pt x="197" y="20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-3474484" y="2051737"/>
              <a:ext cx="76756" cy="32455"/>
            </a:xfrm>
            <a:custGeom>
              <a:avLst/>
              <a:gdLst/>
              <a:ahLst/>
              <a:cxnLst/>
              <a:rect l="l" t="t" r="r" b="b"/>
              <a:pathLst>
                <a:path w="473" h="200" extrusionOk="0">
                  <a:moveTo>
                    <a:pt x="84" y="0"/>
                  </a:moveTo>
                  <a:cubicBezTo>
                    <a:pt x="58" y="0"/>
                    <a:pt x="31" y="11"/>
                    <a:pt x="23" y="27"/>
                  </a:cubicBezTo>
                  <a:cubicBezTo>
                    <a:pt x="1" y="61"/>
                    <a:pt x="12" y="106"/>
                    <a:pt x="46" y="128"/>
                  </a:cubicBezTo>
                  <a:cubicBezTo>
                    <a:pt x="123" y="175"/>
                    <a:pt x="212" y="200"/>
                    <a:pt x="303" y="200"/>
                  </a:cubicBezTo>
                  <a:cubicBezTo>
                    <a:pt x="344" y="200"/>
                    <a:pt x="386" y="195"/>
                    <a:pt x="428" y="184"/>
                  </a:cubicBezTo>
                  <a:cubicBezTo>
                    <a:pt x="462" y="173"/>
                    <a:pt x="473" y="139"/>
                    <a:pt x="473" y="106"/>
                  </a:cubicBezTo>
                  <a:cubicBezTo>
                    <a:pt x="464" y="78"/>
                    <a:pt x="432" y="58"/>
                    <a:pt x="402" y="58"/>
                  </a:cubicBezTo>
                  <a:cubicBezTo>
                    <a:pt x="395" y="58"/>
                    <a:pt x="389" y="59"/>
                    <a:pt x="383" y="61"/>
                  </a:cubicBezTo>
                  <a:lnTo>
                    <a:pt x="248" y="61"/>
                  </a:lnTo>
                  <a:cubicBezTo>
                    <a:pt x="226" y="50"/>
                    <a:pt x="192" y="50"/>
                    <a:pt x="169" y="38"/>
                  </a:cubicBezTo>
                  <a:lnTo>
                    <a:pt x="147" y="27"/>
                  </a:lnTo>
                  <a:lnTo>
                    <a:pt x="113" y="5"/>
                  </a:lnTo>
                  <a:cubicBezTo>
                    <a:pt x="104" y="2"/>
                    <a:pt x="9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-4129427" y="1281579"/>
              <a:ext cx="148157" cy="322278"/>
            </a:xfrm>
            <a:custGeom>
              <a:avLst/>
              <a:gdLst/>
              <a:ahLst/>
              <a:cxnLst/>
              <a:rect l="l" t="t" r="r" b="b"/>
              <a:pathLst>
                <a:path w="913" h="1986" extrusionOk="0">
                  <a:moveTo>
                    <a:pt x="826" y="1"/>
                  </a:moveTo>
                  <a:cubicBezTo>
                    <a:pt x="818" y="1"/>
                    <a:pt x="809" y="3"/>
                    <a:pt x="799" y="6"/>
                  </a:cubicBezTo>
                  <a:cubicBezTo>
                    <a:pt x="450" y="119"/>
                    <a:pt x="237" y="456"/>
                    <a:pt x="136" y="793"/>
                  </a:cubicBezTo>
                  <a:cubicBezTo>
                    <a:pt x="1" y="1175"/>
                    <a:pt x="23" y="1591"/>
                    <a:pt x="214" y="1962"/>
                  </a:cubicBezTo>
                  <a:cubicBezTo>
                    <a:pt x="227" y="1979"/>
                    <a:pt x="244" y="1985"/>
                    <a:pt x="260" y="1985"/>
                  </a:cubicBezTo>
                  <a:cubicBezTo>
                    <a:pt x="302" y="1985"/>
                    <a:pt x="343" y="1943"/>
                    <a:pt x="327" y="1895"/>
                  </a:cubicBezTo>
                  <a:cubicBezTo>
                    <a:pt x="158" y="1569"/>
                    <a:pt x="136" y="1187"/>
                    <a:pt x="259" y="849"/>
                  </a:cubicBezTo>
                  <a:cubicBezTo>
                    <a:pt x="349" y="557"/>
                    <a:pt x="518" y="231"/>
                    <a:pt x="833" y="130"/>
                  </a:cubicBezTo>
                  <a:cubicBezTo>
                    <a:pt x="913" y="110"/>
                    <a:pt x="895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-4038553" y="1691648"/>
              <a:ext cx="93633" cy="56796"/>
            </a:xfrm>
            <a:custGeom>
              <a:avLst/>
              <a:gdLst/>
              <a:ahLst/>
              <a:cxnLst/>
              <a:rect l="l" t="t" r="r" b="b"/>
              <a:pathLst>
                <a:path w="577" h="350" extrusionOk="0">
                  <a:moveTo>
                    <a:pt x="83" y="1"/>
                  </a:moveTo>
                  <a:cubicBezTo>
                    <a:pt x="42" y="1"/>
                    <a:pt x="1" y="34"/>
                    <a:pt x="14" y="88"/>
                  </a:cubicBezTo>
                  <a:cubicBezTo>
                    <a:pt x="79" y="245"/>
                    <a:pt x="236" y="349"/>
                    <a:pt x="402" y="349"/>
                  </a:cubicBezTo>
                  <a:cubicBezTo>
                    <a:pt x="438" y="349"/>
                    <a:pt x="473" y="345"/>
                    <a:pt x="509" y="335"/>
                  </a:cubicBezTo>
                  <a:cubicBezTo>
                    <a:pt x="565" y="324"/>
                    <a:pt x="576" y="256"/>
                    <a:pt x="542" y="222"/>
                  </a:cubicBezTo>
                  <a:cubicBezTo>
                    <a:pt x="533" y="195"/>
                    <a:pt x="509" y="175"/>
                    <a:pt x="482" y="175"/>
                  </a:cubicBezTo>
                  <a:cubicBezTo>
                    <a:pt x="476" y="175"/>
                    <a:pt x="470" y="175"/>
                    <a:pt x="464" y="177"/>
                  </a:cubicBezTo>
                  <a:cubicBezTo>
                    <a:pt x="452" y="177"/>
                    <a:pt x="441" y="177"/>
                    <a:pt x="430" y="189"/>
                  </a:cubicBezTo>
                  <a:lnTo>
                    <a:pt x="318" y="189"/>
                  </a:lnTo>
                  <a:lnTo>
                    <a:pt x="284" y="177"/>
                  </a:lnTo>
                  <a:lnTo>
                    <a:pt x="273" y="177"/>
                  </a:lnTo>
                  <a:cubicBezTo>
                    <a:pt x="261" y="166"/>
                    <a:pt x="239" y="155"/>
                    <a:pt x="228" y="144"/>
                  </a:cubicBezTo>
                  <a:lnTo>
                    <a:pt x="216" y="144"/>
                  </a:lnTo>
                  <a:cubicBezTo>
                    <a:pt x="205" y="144"/>
                    <a:pt x="205" y="132"/>
                    <a:pt x="194" y="121"/>
                  </a:cubicBezTo>
                  <a:lnTo>
                    <a:pt x="171" y="99"/>
                  </a:lnTo>
                  <a:lnTo>
                    <a:pt x="171" y="88"/>
                  </a:lnTo>
                  <a:lnTo>
                    <a:pt x="149" y="65"/>
                  </a:lnTo>
                  <a:cubicBezTo>
                    <a:pt x="149" y="65"/>
                    <a:pt x="149" y="54"/>
                    <a:pt x="149" y="54"/>
                  </a:cubicBezTo>
                  <a:cubicBezTo>
                    <a:pt x="140" y="17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-3235452" y="2369797"/>
              <a:ext cx="40244" cy="104181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-2573206" y="2469759"/>
              <a:ext cx="36674" cy="114404"/>
            </a:xfrm>
            <a:custGeom>
              <a:avLst/>
              <a:gdLst/>
              <a:ahLst/>
              <a:cxnLst/>
              <a:rect l="l" t="t" r="r" b="b"/>
              <a:pathLst>
                <a:path w="226" h="705" extrusionOk="0">
                  <a:moveTo>
                    <a:pt x="151" y="0"/>
                  </a:moveTo>
                  <a:cubicBezTo>
                    <a:pt x="124" y="0"/>
                    <a:pt x="100" y="20"/>
                    <a:pt x="90" y="48"/>
                  </a:cubicBezTo>
                  <a:cubicBezTo>
                    <a:pt x="12" y="250"/>
                    <a:pt x="0" y="453"/>
                    <a:pt x="45" y="655"/>
                  </a:cubicBezTo>
                  <a:cubicBezTo>
                    <a:pt x="54" y="690"/>
                    <a:pt x="76" y="704"/>
                    <a:pt x="101" y="704"/>
                  </a:cubicBezTo>
                  <a:cubicBezTo>
                    <a:pt x="108" y="704"/>
                    <a:pt x="116" y="703"/>
                    <a:pt x="124" y="700"/>
                  </a:cubicBezTo>
                  <a:cubicBezTo>
                    <a:pt x="158" y="700"/>
                    <a:pt x="180" y="655"/>
                    <a:pt x="169" y="621"/>
                  </a:cubicBezTo>
                  <a:cubicBezTo>
                    <a:pt x="135" y="442"/>
                    <a:pt x="147" y="262"/>
                    <a:pt x="214" y="82"/>
                  </a:cubicBezTo>
                  <a:cubicBezTo>
                    <a:pt x="225" y="48"/>
                    <a:pt x="203" y="14"/>
                    <a:pt x="169" y="3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-2162650" y="2874473"/>
              <a:ext cx="45762" cy="103045"/>
            </a:xfrm>
            <a:custGeom>
              <a:avLst/>
              <a:gdLst/>
              <a:ahLst/>
              <a:cxnLst/>
              <a:rect l="l" t="t" r="r" b="b"/>
              <a:pathLst>
                <a:path w="282" h="635" extrusionOk="0">
                  <a:moveTo>
                    <a:pt x="219" y="1"/>
                  </a:moveTo>
                  <a:cubicBezTo>
                    <a:pt x="192" y="1"/>
                    <a:pt x="166" y="11"/>
                    <a:pt x="157" y="27"/>
                  </a:cubicBezTo>
                  <a:cubicBezTo>
                    <a:pt x="34" y="196"/>
                    <a:pt x="0" y="398"/>
                    <a:pt x="45" y="590"/>
                  </a:cubicBezTo>
                  <a:cubicBezTo>
                    <a:pt x="54" y="621"/>
                    <a:pt x="79" y="634"/>
                    <a:pt x="104" y="634"/>
                  </a:cubicBezTo>
                  <a:cubicBezTo>
                    <a:pt x="143" y="634"/>
                    <a:pt x="182" y="603"/>
                    <a:pt x="169" y="556"/>
                  </a:cubicBezTo>
                  <a:cubicBezTo>
                    <a:pt x="135" y="398"/>
                    <a:pt x="169" y="230"/>
                    <a:pt x="270" y="95"/>
                  </a:cubicBezTo>
                  <a:cubicBezTo>
                    <a:pt x="281" y="61"/>
                    <a:pt x="270" y="27"/>
                    <a:pt x="247" y="5"/>
                  </a:cubicBezTo>
                  <a:cubicBezTo>
                    <a:pt x="238" y="2"/>
                    <a:pt x="22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-2916256" y="2917152"/>
              <a:ext cx="49494" cy="112457"/>
            </a:xfrm>
            <a:custGeom>
              <a:avLst/>
              <a:gdLst/>
              <a:ahLst/>
              <a:cxnLst/>
              <a:rect l="l" t="t" r="r" b="b"/>
              <a:pathLst>
                <a:path w="305" h="693" extrusionOk="0">
                  <a:moveTo>
                    <a:pt x="224" y="0"/>
                  </a:moveTo>
                  <a:cubicBezTo>
                    <a:pt x="203" y="0"/>
                    <a:pt x="184" y="12"/>
                    <a:pt x="170" y="34"/>
                  </a:cubicBezTo>
                  <a:cubicBezTo>
                    <a:pt x="46" y="214"/>
                    <a:pt x="1" y="439"/>
                    <a:pt x="57" y="653"/>
                  </a:cubicBezTo>
                  <a:cubicBezTo>
                    <a:pt x="71" y="680"/>
                    <a:pt x="97" y="692"/>
                    <a:pt x="124" y="692"/>
                  </a:cubicBezTo>
                  <a:cubicBezTo>
                    <a:pt x="162" y="692"/>
                    <a:pt x="199" y="666"/>
                    <a:pt x="192" y="619"/>
                  </a:cubicBezTo>
                  <a:cubicBezTo>
                    <a:pt x="136" y="439"/>
                    <a:pt x="170" y="248"/>
                    <a:pt x="282" y="102"/>
                  </a:cubicBezTo>
                  <a:cubicBezTo>
                    <a:pt x="304" y="68"/>
                    <a:pt x="293" y="23"/>
                    <a:pt x="259" y="12"/>
                  </a:cubicBezTo>
                  <a:cubicBezTo>
                    <a:pt x="248" y="4"/>
                    <a:pt x="2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-2553084" y="3280811"/>
              <a:ext cx="33266" cy="116838"/>
            </a:xfrm>
            <a:custGeom>
              <a:avLst/>
              <a:gdLst/>
              <a:ahLst/>
              <a:cxnLst/>
              <a:rect l="l" t="t" r="r" b="b"/>
              <a:pathLst>
                <a:path w="205" h="720" extrusionOk="0">
                  <a:moveTo>
                    <a:pt x="122" y="0"/>
                  </a:moveTo>
                  <a:cubicBezTo>
                    <a:pt x="94" y="0"/>
                    <a:pt x="66" y="16"/>
                    <a:pt x="56" y="53"/>
                  </a:cubicBezTo>
                  <a:cubicBezTo>
                    <a:pt x="23" y="177"/>
                    <a:pt x="0" y="312"/>
                    <a:pt x="0" y="435"/>
                  </a:cubicBezTo>
                  <a:cubicBezTo>
                    <a:pt x="0" y="536"/>
                    <a:pt x="0" y="694"/>
                    <a:pt x="113" y="716"/>
                  </a:cubicBezTo>
                  <a:cubicBezTo>
                    <a:pt x="119" y="718"/>
                    <a:pt x="125" y="719"/>
                    <a:pt x="131" y="719"/>
                  </a:cubicBezTo>
                  <a:cubicBezTo>
                    <a:pt x="161" y="719"/>
                    <a:pt x="193" y="699"/>
                    <a:pt x="203" y="671"/>
                  </a:cubicBezTo>
                  <a:cubicBezTo>
                    <a:pt x="203" y="626"/>
                    <a:pt x="169" y="593"/>
                    <a:pt x="135" y="593"/>
                  </a:cubicBezTo>
                  <a:lnTo>
                    <a:pt x="135" y="581"/>
                  </a:lnTo>
                  <a:cubicBezTo>
                    <a:pt x="135" y="570"/>
                    <a:pt x="135" y="559"/>
                    <a:pt x="135" y="548"/>
                  </a:cubicBezTo>
                  <a:cubicBezTo>
                    <a:pt x="124" y="503"/>
                    <a:pt x="124" y="446"/>
                    <a:pt x="135" y="390"/>
                  </a:cubicBezTo>
                  <a:cubicBezTo>
                    <a:pt x="135" y="289"/>
                    <a:pt x="158" y="188"/>
                    <a:pt x="191" y="87"/>
                  </a:cubicBezTo>
                  <a:cubicBezTo>
                    <a:pt x="205" y="34"/>
                    <a:pt x="16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"/>
          <p:cNvSpPr/>
          <p:nvPr/>
        </p:nvSpPr>
        <p:spPr>
          <a:xfrm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2ECF1">
                  <a:alpha val="61568"/>
                </a:srgbClr>
              </a:gs>
              <a:gs pos="100000">
                <a:srgbClr val="30585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9" name="Google Shape;579;p11"/>
          <p:cNvGrpSpPr/>
          <p:nvPr/>
        </p:nvGrpSpPr>
        <p:grpSpPr>
          <a:xfrm>
            <a:off x="4486912" y="4945778"/>
            <a:ext cx="170170" cy="263393"/>
            <a:chOff x="1223537" y="2032528"/>
            <a:chExt cx="170170" cy="263393"/>
          </a:xfrm>
        </p:grpSpPr>
        <p:sp>
          <p:nvSpPr>
            <p:cNvPr id="580" name="Google Shape;580;p11"/>
            <p:cNvSpPr/>
            <p:nvPr/>
          </p:nvSpPr>
          <p:spPr>
            <a:xfrm>
              <a:off x="1223537" y="2032528"/>
              <a:ext cx="170170" cy="263393"/>
            </a:xfrm>
            <a:custGeom>
              <a:avLst/>
              <a:gdLst/>
              <a:ahLst/>
              <a:cxnLst/>
              <a:rect l="l" t="t" r="r" b="b"/>
              <a:pathLst>
                <a:path w="1035" h="1602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6" y="1502"/>
                    <a:pt x="477" y="1602"/>
                    <a:pt x="612" y="1602"/>
                  </a:cubicBezTo>
                  <a:cubicBezTo>
                    <a:pt x="813" y="1602"/>
                    <a:pt x="999" y="1382"/>
                    <a:pt x="1012" y="1046"/>
                  </a:cubicBezTo>
                  <a:cubicBezTo>
                    <a:pt x="1035" y="496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278945" y="2117202"/>
              <a:ext cx="37158" cy="115913"/>
            </a:xfrm>
            <a:custGeom>
              <a:avLst/>
              <a:gdLst/>
              <a:ahLst/>
              <a:cxnLst/>
              <a:rect l="l" t="t" r="r" b="b"/>
              <a:pathLst>
                <a:path w="226" h="705" extrusionOk="0">
                  <a:moveTo>
                    <a:pt x="151" y="0"/>
                  </a:moveTo>
                  <a:cubicBezTo>
                    <a:pt x="124" y="0"/>
                    <a:pt x="100" y="20"/>
                    <a:pt x="90" y="48"/>
                  </a:cubicBezTo>
                  <a:cubicBezTo>
                    <a:pt x="12" y="250"/>
                    <a:pt x="0" y="453"/>
                    <a:pt x="45" y="655"/>
                  </a:cubicBezTo>
                  <a:cubicBezTo>
                    <a:pt x="54" y="690"/>
                    <a:pt x="76" y="704"/>
                    <a:pt x="101" y="704"/>
                  </a:cubicBezTo>
                  <a:cubicBezTo>
                    <a:pt x="108" y="704"/>
                    <a:pt x="116" y="703"/>
                    <a:pt x="124" y="700"/>
                  </a:cubicBezTo>
                  <a:cubicBezTo>
                    <a:pt x="158" y="700"/>
                    <a:pt x="180" y="655"/>
                    <a:pt x="169" y="621"/>
                  </a:cubicBezTo>
                  <a:cubicBezTo>
                    <a:pt x="135" y="442"/>
                    <a:pt x="147" y="262"/>
                    <a:pt x="214" y="82"/>
                  </a:cubicBezTo>
                  <a:cubicBezTo>
                    <a:pt x="225" y="48"/>
                    <a:pt x="203" y="14"/>
                    <a:pt x="169" y="3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11"/>
          <p:cNvGrpSpPr/>
          <p:nvPr/>
        </p:nvGrpSpPr>
        <p:grpSpPr>
          <a:xfrm>
            <a:off x="7302074" y="5077186"/>
            <a:ext cx="168361" cy="263393"/>
            <a:chOff x="1637537" y="2448498"/>
            <a:chExt cx="168361" cy="263393"/>
          </a:xfrm>
        </p:grpSpPr>
        <p:sp>
          <p:nvSpPr>
            <p:cNvPr id="583" name="Google Shape;583;p11"/>
            <p:cNvSpPr/>
            <p:nvPr/>
          </p:nvSpPr>
          <p:spPr>
            <a:xfrm>
              <a:off x="1637537" y="2448498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8"/>
                    <a:pt x="237" y="1271"/>
                  </a:cubicBezTo>
                  <a:cubicBezTo>
                    <a:pt x="332" y="1502"/>
                    <a:pt x="470" y="1601"/>
                    <a:pt x="604" y="1601"/>
                  </a:cubicBezTo>
                  <a:cubicBezTo>
                    <a:pt x="802" y="1601"/>
                    <a:pt x="988" y="1382"/>
                    <a:pt x="1001" y="1046"/>
                  </a:cubicBezTo>
                  <a:cubicBezTo>
                    <a:pt x="1024" y="495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694918" y="2527253"/>
              <a:ext cx="46365" cy="104404"/>
            </a:xfrm>
            <a:custGeom>
              <a:avLst/>
              <a:gdLst/>
              <a:ahLst/>
              <a:cxnLst/>
              <a:rect l="l" t="t" r="r" b="b"/>
              <a:pathLst>
                <a:path w="282" h="635" extrusionOk="0">
                  <a:moveTo>
                    <a:pt x="219" y="1"/>
                  </a:moveTo>
                  <a:cubicBezTo>
                    <a:pt x="192" y="1"/>
                    <a:pt x="166" y="11"/>
                    <a:pt x="157" y="27"/>
                  </a:cubicBezTo>
                  <a:cubicBezTo>
                    <a:pt x="34" y="196"/>
                    <a:pt x="0" y="398"/>
                    <a:pt x="45" y="590"/>
                  </a:cubicBezTo>
                  <a:cubicBezTo>
                    <a:pt x="54" y="621"/>
                    <a:pt x="79" y="634"/>
                    <a:pt x="104" y="634"/>
                  </a:cubicBezTo>
                  <a:cubicBezTo>
                    <a:pt x="143" y="634"/>
                    <a:pt x="182" y="603"/>
                    <a:pt x="169" y="556"/>
                  </a:cubicBezTo>
                  <a:cubicBezTo>
                    <a:pt x="135" y="398"/>
                    <a:pt x="169" y="230"/>
                    <a:pt x="270" y="95"/>
                  </a:cubicBezTo>
                  <a:cubicBezTo>
                    <a:pt x="281" y="61"/>
                    <a:pt x="270" y="27"/>
                    <a:pt x="247" y="5"/>
                  </a:cubicBezTo>
                  <a:cubicBezTo>
                    <a:pt x="238" y="2"/>
                    <a:pt x="22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1"/>
          <p:cNvGrpSpPr/>
          <p:nvPr/>
        </p:nvGrpSpPr>
        <p:grpSpPr>
          <a:xfrm>
            <a:off x="8415763" y="127588"/>
            <a:ext cx="168361" cy="261749"/>
            <a:chOff x="1877913" y="1847725"/>
            <a:chExt cx="168361" cy="261749"/>
          </a:xfrm>
        </p:grpSpPr>
        <p:sp>
          <p:nvSpPr>
            <p:cNvPr id="586" name="Google Shape;586;p11"/>
            <p:cNvSpPr/>
            <p:nvPr/>
          </p:nvSpPr>
          <p:spPr>
            <a:xfrm>
              <a:off x="1877913" y="1847725"/>
              <a:ext cx="168361" cy="261749"/>
            </a:xfrm>
            <a:custGeom>
              <a:avLst/>
              <a:gdLst/>
              <a:ahLst/>
              <a:cxnLst/>
              <a:rect l="l" t="t" r="r" b="b"/>
              <a:pathLst>
                <a:path w="1024" h="1592" extrusionOk="0">
                  <a:moveTo>
                    <a:pt x="607" y="1"/>
                  </a:moveTo>
                  <a:cubicBezTo>
                    <a:pt x="607" y="1"/>
                    <a:pt x="0" y="698"/>
                    <a:pt x="236" y="1260"/>
                  </a:cubicBezTo>
                  <a:cubicBezTo>
                    <a:pt x="332" y="1492"/>
                    <a:pt x="473" y="1591"/>
                    <a:pt x="609" y="1591"/>
                  </a:cubicBezTo>
                  <a:cubicBezTo>
                    <a:pt x="809" y="1591"/>
                    <a:pt x="998" y="1375"/>
                    <a:pt x="1012" y="1046"/>
                  </a:cubicBezTo>
                  <a:cubicBezTo>
                    <a:pt x="1023" y="495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1925922" y="1932728"/>
              <a:ext cx="48174" cy="106048"/>
            </a:xfrm>
            <a:custGeom>
              <a:avLst/>
              <a:gdLst/>
              <a:ahLst/>
              <a:cxnLst/>
              <a:rect l="l" t="t" r="r" b="b"/>
              <a:pathLst>
                <a:path w="293" h="645" extrusionOk="0">
                  <a:moveTo>
                    <a:pt x="210" y="0"/>
                  </a:moveTo>
                  <a:cubicBezTo>
                    <a:pt x="186" y="0"/>
                    <a:pt x="165" y="13"/>
                    <a:pt x="158" y="35"/>
                  </a:cubicBezTo>
                  <a:cubicBezTo>
                    <a:pt x="34" y="192"/>
                    <a:pt x="0" y="406"/>
                    <a:pt x="57" y="597"/>
                  </a:cubicBezTo>
                  <a:cubicBezTo>
                    <a:pt x="66" y="624"/>
                    <a:pt x="98" y="645"/>
                    <a:pt x="128" y="645"/>
                  </a:cubicBezTo>
                  <a:cubicBezTo>
                    <a:pt x="134" y="645"/>
                    <a:pt x="141" y="644"/>
                    <a:pt x="146" y="642"/>
                  </a:cubicBezTo>
                  <a:cubicBezTo>
                    <a:pt x="180" y="630"/>
                    <a:pt x="203" y="597"/>
                    <a:pt x="191" y="563"/>
                  </a:cubicBezTo>
                  <a:cubicBezTo>
                    <a:pt x="146" y="406"/>
                    <a:pt x="169" y="237"/>
                    <a:pt x="270" y="102"/>
                  </a:cubicBezTo>
                  <a:cubicBezTo>
                    <a:pt x="293" y="68"/>
                    <a:pt x="281" y="35"/>
                    <a:pt x="248" y="12"/>
                  </a:cubicBezTo>
                  <a:cubicBezTo>
                    <a:pt x="236" y="4"/>
                    <a:pt x="22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Google Shape;588;p11"/>
          <p:cNvSpPr/>
          <p:nvPr/>
        </p:nvSpPr>
        <p:spPr>
          <a:xfrm flipH="1">
            <a:off x="1365613" y="481383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1"/>
          <p:cNvSpPr/>
          <p:nvPr/>
        </p:nvSpPr>
        <p:spPr>
          <a:xfrm flipH="1">
            <a:off x="8841457" y="3604944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1"/>
          <p:cNvSpPr/>
          <p:nvPr/>
        </p:nvSpPr>
        <p:spPr>
          <a:xfrm flipH="1">
            <a:off x="2458941" y="22285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/>
          <p:nvPr/>
        </p:nvSpPr>
        <p:spPr>
          <a:xfrm flipH="1">
            <a:off x="6200796" y="4890290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1"/>
          <p:cNvSpPr/>
          <p:nvPr/>
        </p:nvSpPr>
        <p:spPr>
          <a:xfrm flipH="1">
            <a:off x="6884071" y="20603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1"/>
          <p:cNvSpPr/>
          <p:nvPr/>
        </p:nvSpPr>
        <p:spPr>
          <a:xfrm flipH="1">
            <a:off x="313509" y="3966641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"/>
          <p:cNvSpPr/>
          <p:nvPr/>
        </p:nvSpPr>
        <p:spPr>
          <a:xfrm flipH="1">
            <a:off x="8847502" y="101771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1"/>
          <p:cNvSpPr/>
          <p:nvPr/>
        </p:nvSpPr>
        <p:spPr>
          <a:xfrm flipH="1">
            <a:off x="2646009" y="48512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11"/>
          <p:cNvGrpSpPr/>
          <p:nvPr/>
        </p:nvGrpSpPr>
        <p:grpSpPr>
          <a:xfrm>
            <a:off x="-1786667" y="-625962"/>
            <a:ext cx="3320595" cy="1723840"/>
            <a:chOff x="4666075" y="3825750"/>
            <a:chExt cx="2868269" cy="1489021"/>
          </a:xfrm>
        </p:grpSpPr>
        <p:sp>
          <p:nvSpPr>
            <p:cNvPr id="597" name="Google Shape;597;p11"/>
            <p:cNvSpPr/>
            <p:nvPr/>
          </p:nvSpPr>
          <p:spPr>
            <a:xfrm>
              <a:off x="4666075" y="3825750"/>
              <a:ext cx="2868269" cy="1489021"/>
            </a:xfrm>
            <a:custGeom>
              <a:avLst/>
              <a:gdLst/>
              <a:ahLst/>
              <a:cxnLst/>
              <a:rect l="l" t="t" r="r" b="b"/>
              <a:pathLst>
                <a:path w="25136" h="13049" extrusionOk="0">
                  <a:moveTo>
                    <a:pt x="8141" y="0"/>
                  </a:moveTo>
                  <a:cubicBezTo>
                    <a:pt x="8010" y="0"/>
                    <a:pt x="7873" y="5"/>
                    <a:pt x="7732" y="15"/>
                  </a:cubicBezTo>
                  <a:cubicBezTo>
                    <a:pt x="3590" y="313"/>
                    <a:pt x="3833" y="4894"/>
                    <a:pt x="3872" y="5400"/>
                  </a:cubicBezTo>
                  <a:lnTo>
                    <a:pt x="3872" y="5400"/>
                  </a:lnTo>
                  <a:cubicBezTo>
                    <a:pt x="3495" y="5215"/>
                    <a:pt x="3136" y="5132"/>
                    <a:pt x="2806" y="5132"/>
                  </a:cubicBezTo>
                  <a:cubicBezTo>
                    <a:pt x="970" y="5132"/>
                    <a:pt x="0" y="7674"/>
                    <a:pt x="1414" y="9189"/>
                  </a:cubicBezTo>
                  <a:cubicBezTo>
                    <a:pt x="2121" y="9937"/>
                    <a:pt x="2853" y="10160"/>
                    <a:pt x="3472" y="10160"/>
                  </a:cubicBezTo>
                  <a:cubicBezTo>
                    <a:pt x="4379" y="10160"/>
                    <a:pt x="5045" y="9684"/>
                    <a:pt x="5045" y="9684"/>
                  </a:cubicBezTo>
                  <a:cubicBezTo>
                    <a:pt x="5045" y="9684"/>
                    <a:pt x="5270" y="11505"/>
                    <a:pt x="7552" y="11730"/>
                  </a:cubicBezTo>
                  <a:cubicBezTo>
                    <a:pt x="7717" y="11747"/>
                    <a:pt x="7872" y="11755"/>
                    <a:pt x="8018" y="11755"/>
                  </a:cubicBezTo>
                  <a:cubicBezTo>
                    <a:pt x="9877" y="11755"/>
                    <a:pt x="10205" y="10460"/>
                    <a:pt x="10206" y="10459"/>
                  </a:cubicBezTo>
                  <a:lnTo>
                    <a:pt x="10206" y="10459"/>
                  </a:lnTo>
                  <a:cubicBezTo>
                    <a:pt x="10206" y="10460"/>
                    <a:pt x="10093" y="11775"/>
                    <a:pt x="11948" y="12393"/>
                  </a:cubicBezTo>
                  <a:cubicBezTo>
                    <a:pt x="12172" y="12467"/>
                    <a:pt x="12378" y="12499"/>
                    <a:pt x="12568" y="12499"/>
                  </a:cubicBezTo>
                  <a:cubicBezTo>
                    <a:pt x="13933" y="12499"/>
                    <a:pt x="14410" y="10808"/>
                    <a:pt x="14410" y="10808"/>
                  </a:cubicBezTo>
                  <a:lnTo>
                    <a:pt x="14410" y="10808"/>
                  </a:lnTo>
                  <a:cubicBezTo>
                    <a:pt x="14410" y="10808"/>
                    <a:pt x="14298" y="12461"/>
                    <a:pt x="16962" y="12966"/>
                  </a:cubicBezTo>
                  <a:cubicBezTo>
                    <a:pt x="17259" y="13023"/>
                    <a:pt x="17527" y="13048"/>
                    <a:pt x="17769" y="13048"/>
                  </a:cubicBezTo>
                  <a:cubicBezTo>
                    <a:pt x="19698" y="13048"/>
                    <a:pt x="20009" y="11460"/>
                    <a:pt x="20009" y="11460"/>
                  </a:cubicBezTo>
                  <a:cubicBezTo>
                    <a:pt x="20502" y="12037"/>
                    <a:pt x="21516" y="12450"/>
                    <a:pt x="22447" y="12450"/>
                  </a:cubicBezTo>
                  <a:cubicBezTo>
                    <a:pt x="23257" y="12450"/>
                    <a:pt x="24005" y="12137"/>
                    <a:pt x="24292" y="11348"/>
                  </a:cubicBezTo>
                  <a:cubicBezTo>
                    <a:pt x="24911" y="9650"/>
                    <a:pt x="23978" y="9414"/>
                    <a:pt x="23978" y="9414"/>
                  </a:cubicBezTo>
                  <a:cubicBezTo>
                    <a:pt x="23978" y="9414"/>
                    <a:pt x="25136" y="8256"/>
                    <a:pt x="24169" y="7098"/>
                  </a:cubicBezTo>
                  <a:cubicBezTo>
                    <a:pt x="23802" y="6658"/>
                    <a:pt x="23439" y="6523"/>
                    <a:pt x="23131" y="6523"/>
                  </a:cubicBezTo>
                  <a:cubicBezTo>
                    <a:pt x="22635" y="6523"/>
                    <a:pt x="22280" y="6873"/>
                    <a:pt x="22280" y="6873"/>
                  </a:cubicBezTo>
                  <a:cubicBezTo>
                    <a:pt x="22280" y="6873"/>
                    <a:pt x="23168" y="2129"/>
                    <a:pt x="19818" y="1589"/>
                  </a:cubicBezTo>
                  <a:cubicBezTo>
                    <a:pt x="19608" y="1555"/>
                    <a:pt x="19404" y="1540"/>
                    <a:pt x="19208" y="1540"/>
                  </a:cubicBezTo>
                  <a:cubicBezTo>
                    <a:pt x="16260" y="1540"/>
                    <a:pt x="14837" y="5097"/>
                    <a:pt x="14837" y="5097"/>
                  </a:cubicBezTo>
                  <a:cubicBezTo>
                    <a:pt x="14837" y="5097"/>
                    <a:pt x="15141" y="3062"/>
                    <a:pt x="13713" y="3062"/>
                  </a:cubicBezTo>
                  <a:cubicBezTo>
                    <a:pt x="12285" y="3062"/>
                    <a:pt x="11712" y="4445"/>
                    <a:pt x="11712" y="4445"/>
                  </a:cubicBezTo>
                  <a:cubicBezTo>
                    <a:pt x="11712" y="4445"/>
                    <a:pt x="1210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083334" y="4706346"/>
              <a:ext cx="168198" cy="121185"/>
            </a:xfrm>
            <a:custGeom>
              <a:avLst/>
              <a:gdLst/>
              <a:ahLst/>
              <a:cxnLst/>
              <a:rect l="l" t="t" r="r" b="b"/>
              <a:pathLst>
                <a:path w="1474" h="1062" extrusionOk="0">
                  <a:moveTo>
                    <a:pt x="182" y="0"/>
                  </a:moveTo>
                  <a:cubicBezTo>
                    <a:pt x="154" y="0"/>
                    <a:pt x="126" y="14"/>
                    <a:pt x="113" y="44"/>
                  </a:cubicBezTo>
                  <a:cubicBezTo>
                    <a:pt x="0" y="393"/>
                    <a:pt x="124" y="775"/>
                    <a:pt x="428" y="977"/>
                  </a:cubicBezTo>
                  <a:cubicBezTo>
                    <a:pt x="534" y="1034"/>
                    <a:pt x="648" y="1062"/>
                    <a:pt x="761" y="1062"/>
                  </a:cubicBezTo>
                  <a:cubicBezTo>
                    <a:pt x="980" y="1062"/>
                    <a:pt x="1193" y="957"/>
                    <a:pt x="1327" y="764"/>
                  </a:cubicBezTo>
                  <a:cubicBezTo>
                    <a:pt x="1428" y="595"/>
                    <a:pt x="1473" y="393"/>
                    <a:pt x="1451" y="202"/>
                  </a:cubicBezTo>
                  <a:cubicBezTo>
                    <a:pt x="1445" y="157"/>
                    <a:pt x="1406" y="134"/>
                    <a:pt x="1370" y="134"/>
                  </a:cubicBezTo>
                  <a:cubicBezTo>
                    <a:pt x="1335" y="134"/>
                    <a:pt x="1304" y="157"/>
                    <a:pt x="1316" y="202"/>
                  </a:cubicBezTo>
                  <a:cubicBezTo>
                    <a:pt x="1348" y="551"/>
                    <a:pt x="1126" y="922"/>
                    <a:pt x="753" y="922"/>
                  </a:cubicBezTo>
                  <a:cubicBezTo>
                    <a:pt x="742" y="922"/>
                    <a:pt x="731" y="922"/>
                    <a:pt x="720" y="921"/>
                  </a:cubicBezTo>
                  <a:cubicBezTo>
                    <a:pt x="326" y="899"/>
                    <a:pt x="146" y="426"/>
                    <a:pt x="248" y="89"/>
                  </a:cubicBezTo>
                  <a:cubicBezTo>
                    <a:pt x="268" y="34"/>
                    <a:pt x="226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6134570" y="4589382"/>
              <a:ext cx="34804" cy="48269"/>
            </a:xfrm>
            <a:custGeom>
              <a:avLst/>
              <a:gdLst/>
              <a:ahLst/>
              <a:cxnLst/>
              <a:rect l="l" t="t" r="r" b="b"/>
              <a:pathLst>
                <a:path w="305" h="423" extrusionOk="0">
                  <a:moveTo>
                    <a:pt x="109" y="1"/>
                  </a:moveTo>
                  <a:cubicBezTo>
                    <a:pt x="86" y="1"/>
                    <a:pt x="64" y="13"/>
                    <a:pt x="57" y="35"/>
                  </a:cubicBezTo>
                  <a:cubicBezTo>
                    <a:pt x="23" y="114"/>
                    <a:pt x="1" y="192"/>
                    <a:pt x="12" y="271"/>
                  </a:cubicBezTo>
                  <a:cubicBezTo>
                    <a:pt x="1" y="327"/>
                    <a:pt x="23" y="372"/>
                    <a:pt x="57" y="406"/>
                  </a:cubicBezTo>
                  <a:cubicBezTo>
                    <a:pt x="80" y="417"/>
                    <a:pt x="102" y="423"/>
                    <a:pt x="123" y="423"/>
                  </a:cubicBezTo>
                  <a:cubicBezTo>
                    <a:pt x="144" y="423"/>
                    <a:pt x="164" y="417"/>
                    <a:pt x="181" y="406"/>
                  </a:cubicBezTo>
                  <a:cubicBezTo>
                    <a:pt x="248" y="350"/>
                    <a:pt x="293" y="282"/>
                    <a:pt x="293" y="192"/>
                  </a:cubicBezTo>
                  <a:cubicBezTo>
                    <a:pt x="305" y="102"/>
                    <a:pt x="237" y="24"/>
                    <a:pt x="147" y="12"/>
                  </a:cubicBezTo>
                  <a:cubicBezTo>
                    <a:pt x="135" y="4"/>
                    <a:pt x="12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6221865" y="4621561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6201325" y="4590409"/>
              <a:ext cx="37314" cy="53061"/>
            </a:xfrm>
            <a:custGeom>
              <a:avLst/>
              <a:gdLst/>
              <a:ahLst/>
              <a:cxnLst/>
              <a:rect l="l" t="t" r="r" b="b"/>
              <a:pathLst>
                <a:path w="327" h="465" extrusionOk="0">
                  <a:moveTo>
                    <a:pt x="140" y="0"/>
                  </a:moveTo>
                  <a:cubicBezTo>
                    <a:pt x="113" y="0"/>
                    <a:pt x="89" y="21"/>
                    <a:pt x="79" y="48"/>
                  </a:cubicBezTo>
                  <a:lnTo>
                    <a:pt x="79" y="71"/>
                  </a:lnTo>
                  <a:lnTo>
                    <a:pt x="68" y="82"/>
                  </a:lnTo>
                  <a:lnTo>
                    <a:pt x="46" y="138"/>
                  </a:lnTo>
                  <a:cubicBezTo>
                    <a:pt x="23" y="183"/>
                    <a:pt x="1" y="228"/>
                    <a:pt x="1" y="273"/>
                  </a:cubicBezTo>
                  <a:cubicBezTo>
                    <a:pt x="1" y="352"/>
                    <a:pt x="57" y="431"/>
                    <a:pt x="136" y="453"/>
                  </a:cubicBezTo>
                  <a:cubicBezTo>
                    <a:pt x="151" y="461"/>
                    <a:pt x="167" y="465"/>
                    <a:pt x="183" y="465"/>
                  </a:cubicBezTo>
                  <a:cubicBezTo>
                    <a:pt x="211" y="465"/>
                    <a:pt x="237" y="452"/>
                    <a:pt x="259" y="431"/>
                  </a:cubicBezTo>
                  <a:cubicBezTo>
                    <a:pt x="293" y="397"/>
                    <a:pt x="315" y="352"/>
                    <a:pt x="315" y="307"/>
                  </a:cubicBezTo>
                  <a:cubicBezTo>
                    <a:pt x="327" y="273"/>
                    <a:pt x="327" y="228"/>
                    <a:pt x="304" y="183"/>
                  </a:cubicBezTo>
                  <a:cubicBezTo>
                    <a:pt x="293" y="138"/>
                    <a:pt x="259" y="105"/>
                    <a:pt x="214" y="93"/>
                  </a:cubicBezTo>
                  <a:cubicBezTo>
                    <a:pt x="225" y="48"/>
                    <a:pt x="203" y="15"/>
                    <a:pt x="158" y="3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6219354" y="4626696"/>
              <a:ext cx="0" cy="114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163485" y="3920381"/>
              <a:ext cx="233811" cy="479376"/>
            </a:xfrm>
            <a:custGeom>
              <a:avLst/>
              <a:gdLst/>
              <a:ahLst/>
              <a:cxnLst/>
              <a:rect l="l" t="t" r="r" b="b"/>
              <a:pathLst>
                <a:path w="2049" h="4201" extrusionOk="0">
                  <a:moveTo>
                    <a:pt x="1928" y="1"/>
                  </a:moveTo>
                  <a:cubicBezTo>
                    <a:pt x="1919" y="1"/>
                    <a:pt x="1910" y="3"/>
                    <a:pt x="1900" y="7"/>
                  </a:cubicBezTo>
                  <a:cubicBezTo>
                    <a:pt x="765" y="546"/>
                    <a:pt x="169" y="1760"/>
                    <a:pt x="34" y="2963"/>
                  </a:cubicBezTo>
                  <a:cubicBezTo>
                    <a:pt x="0" y="3357"/>
                    <a:pt x="0" y="3739"/>
                    <a:pt x="34" y="4133"/>
                  </a:cubicBezTo>
                  <a:cubicBezTo>
                    <a:pt x="34" y="4178"/>
                    <a:pt x="71" y="4200"/>
                    <a:pt x="107" y="4200"/>
                  </a:cubicBezTo>
                  <a:cubicBezTo>
                    <a:pt x="144" y="4200"/>
                    <a:pt x="180" y="4178"/>
                    <a:pt x="180" y="4133"/>
                  </a:cubicBezTo>
                  <a:cubicBezTo>
                    <a:pt x="79" y="2907"/>
                    <a:pt x="293" y="1581"/>
                    <a:pt x="1203" y="670"/>
                  </a:cubicBezTo>
                  <a:cubicBezTo>
                    <a:pt x="1428" y="456"/>
                    <a:pt x="1687" y="265"/>
                    <a:pt x="1979" y="130"/>
                  </a:cubicBezTo>
                  <a:cubicBezTo>
                    <a:pt x="2049" y="101"/>
                    <a:pt x="1996" y="1"/>
                    <a:pt x="19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5816542" y="3983599"/>
              <a:ext cx="106693" cy="149142"/>
            </a:xfrm>
            <a:custGeom>
              <a:avLst/>
              <a:gdLst/>
              <a:ahLst/>
              <a:cxnLst/>
              <a:rect l="l" t="t" r="r" b="b"/>
              <a:pathLst>
                <a:path w="935" h="1307" extrusionOk="0">
                  <a:moveTo>
                    <a:pt x="95" y="0"/>
                  </a:moveTo>
                  <a:cubicBezTo>
                    <a:pt x="36" y="0"/>
                    <a:pt x="1" y="92"/>
                    <a:pt x="56" y="138"/>
                  </a:cubicBezTo>
                  <a:cubicBezTo>
                    <a:pt x="225" y="262"/>
                    <a:pt x="360" y="431"/>
                    <a:pt x="438" y="622"/>
                  </a:cubicBezTo>
                  <a:cubicBezTo>
                    <a:pt x="562" y="835"/>
                    <a:pt x="674" y="1049"/>
                    <a:pt x="787" y="1274"/>
                  </a:cubicBezTo>
                  <a:cubicBezTo>
                    <a:pt x="800" y="1297"/>
                    <a:pt x="820" y="1307"/>
                    <a:pt x="839" y="1307"/>
                  </a:cubicBezTo>
                  <a:cubicBezTo>
                    <a:pt x="886" y="1307"/>
                    <a:pt x="934" y="1254"/>
                    <a:pt x="911" y="1206"/>
                  </a:cubicBezTo>
                  <a:cubicBezTo>
                    <a:pt x="798" y="970"/>
                    <a:pt x="674" y="734"/>
                    <a:pt x="540" y="509"/>
                  </a:cubicBezTo>
                  <a:cubicBezTo>
                    <a:pt x="450" y="318"/>
                    <a:pt x="303" y="150"/>
                    <a:pt x="135" y="15"/>
                  </a:cubicBezTo>
                  <a:cubicBezTo>
                    <a:pt x="121" y="5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4797873" y="4484889"/>
              <a:ext cx="188624" cy="243168"/>
            </a:xfrm>
            <a:custGeom>
              <a:avLst/>
              <a:gdLst/>
              <a:ahLst/>
              <a:cxnLst/>
              <a:rect l="l" t="t" r="r" b="b"/>
              <a:pathLst>
                <a:path w="1653" h="2131" extrusionOk="0">
                  <a:moveTo>
                    <a:pt x="1464" y="1"/>
                  </a:moveTo>
                  <a:cubicBezTo>
                    <a:pt x="1004" y="1"/>
                    <a:pt x="635" y="358"/>
                    <a:pt x="394" y="726"/>
                  </a:cubicBezTo>
                  <a:cubicBezTo>
                    <a:pt x="146" y="1131"/>
                    <a:pt x="0" y="1625"/>
                    <a:pt x="158" y="2086"/>
                  </a:cubicBezTo>
                  <a:cubicBezTo>
                    <a:pt x="171" y="2117"/>
                    <a:pt x="199" y="2130"/>
                    <a:pt x="227" y="2130"/>
                  </a:cubicBezTo>
                  <a:cubicBezTo>
                    <a:pt x="272" y="2130"/>
                    <a:pt x="318" y="2096"/>
                    <a:pt x="304" y="2041"/>
                  </a:cubicBezTo>
                  <a:cubicBezTo>
                    <a:pt x="158" y="1625"/>
                    <a:pt x="293" y="1187"/>
                    <a:pt x="506" y="827"/>
                  </a:cubicBezTo>
                  <a:cubicBezTo>
                    <a:pt x="716" y="492"/>
                    <a:pt x="1052" y="147"/>
                    <a:pt x="1479" y="147"/>
                  </a:cubicBezTo>
                  <a:cubicBezTo>
                    <a:pt x="1510" y="147"/>
                    <a:pt x="1542" y="149"/>
                    <a:pt x="1574" y="152"/>
                  </a:cubicBezTo>
                  <a:cubicBezTo>
                    <a:pt x="1577" y="153"/>
                    <a:pt x="1580" y="153"/>
                    <a:pt x="1583" y="153"/>
                  </a:cubicBezTo>
                  <a:cubicBezTo>
                    <a:pt x="1653" y="153"/>
                    <a:pt x="1650" y="17"/>
                    <a:pt x="1563" y="6"/>
                  </a:cubicBezTo>
                  <a:cubicBezTo>
                    <a:pt x="1530" y="3"/>
                    <a:pt x="1496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55194" y="4488199"/>
              <a:ext cx="49410" cy="19285"/>
            </a:xfrm>
            <a:custGeom>
              <a:avLst/>
              <a:gdLst/>
              <a:ahLst/>
              <a:cxnLst/>
              <a:rect l="l" t="t" r="r" b="b"/>
              <a:pathLst>
                <a:path w="433" h="169" extrusionOk="0">
                  <a:moveTo>
                    <a:pt x="190" y="0"/>
                  </a:moveTo>
                  <a:cubicBezTo>
                    <a:pt x="155" y="0"/>
                    <a:pt x="119" y="4"/>
                    <a:pt x="84" y="11"/>
                  </a:cubicBezTo>
                  <a:cubicBezTo>
                    <a:pt x="0" y="32"/>
                    <a:pt x="23" y="160"/>
                    <a:pt x="108" y="160"/>
                  </a:cubicBezTo>
                  <a:cubicBezTo>
                    <a:pt x="115" y="160"/>
                    <a:pt x="122" y="159"/>
                    <a:pt x="129" y="157"/>
                  </a:cubicBezTo>
                  <a:lnTo>
                    <a:pt x="331" y="157"/>
                  </a:lnTo>
                  <a:cubicBezTo>
                    <a:pt x="343" y="165"/>
                    <a:pt x="355" y="169"/>
                    <a:pt x="366" y="169"/>
                  </a:cubicBezTo>
                  <a:cubicBezTo>
                    <a:pt x="387" y="169"/>
                    <a:pt x="407" y="156"/>
                    <a:pt x="421" y="135"/>
                  </a:cubicBezTo>
                  <a:cubicBezTo>
                    <a:pt x="432" y="112"/>
                    <a:pt x="421" y="78"/>
                    <a:pt x="399" y="56"/>
                  </a:cubicBezTo>
                  <a:cubicBezTo>
                    <a:pt x="337" y="18"/>
                    <a:pt x="26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4857211" y="4808704"/>
              <a:ext cx="142181" cy="113425"/>
            </a:xfrm>
            <a:custGeom>
              <a:avLst/>
              <a:gdLst/>
              <a:ahLst/>
              <a:cxnLst/>
              <a:rect l="l" t="t" r="r" b="b"/>
              <a:pathLst>
                <a:path w="1246" h="994" extrusionOk="0">
                  <a:moveTo>
                    <a:pt x="97" y="0"/>
                  </a:moveTo>
                  <a:cubicBezTo>
                    <a:pt x="49" y="0"/>
                    <a:pt x="0" y="49"/>
                    <a:pt x="31" y="103"/>
                  </a:cubicBezTo>
                  <a:cubicBezTo>
                    <a:pt x="87" y="238"/>
                    <a:pt x="166" y="361"/>
                    <a:pt x="256" y="485"/>
                  </a:cubicBezTo>
                  <a:cubicBezTo>
                    <a:pt x="346" y="597"/>
                    <a:pt x="447" y="699"/>
                    <a:pt x="582" y="777"/>
                  </a:cubicBezTo>
                  <a:cubicBezTo>
                    <a:pt x="706" y="845"/>
                    <a:pt x="841" y="901"/>
                    <a:pt x="976" y="957"/>
                  </a:cubicBezTo>
                  <a:cubicBezTo>
                    <a:pt x="1015" y="973"/>
                    <a:pt x="1065" y="994"/>
                    <a:pt x="1114" y="994"/>
                  </a:cubicBezTo>
                  <a:cubicBezTo>
                    <a:pt x="1136" y="994"/>
                    <a:pt x="1157" y="990"/>
                    <a:pt x="1178" y="980"/>
                  </a:cubicBezTo>
                  <a:cubicBezTo>
                    <a:pt x="1234" y="946"/>
                    <a:pt x="1245" y="867"/>
                    <a:pt x="1200" y="822"/>
                  </a:cubicBezTo>
                  <a:cubicBezTo>
                    <a:pt x="1183" y="809"/>
                    <a:pt x="1163" y="803"/>
                    <a:pt x="1145" y="803"/>
                  </a:cubicBezTo>
                  <a:cubicBezTo>
                    <a:pt x="1116" y="803"/>
                    <a:pt x="1090" y="818"/>
                    <a:pt x="1077" y="845"/>
                  </a:cubicBezTo>
                  <a:lnTo>
                    <a:pt x="1043" y="834"/>
                  </a:lnTo>
                  <a:lnTo>
                    <a:pt x="964" y="800"/>
                  </a:lnTo>
                  <a:cubicBezTo>
                    <a:pt x="919" y="789"/>
                    <a:pt x="863" y="766"/>
                    <a:pt x="818" y="744"/>
                  </a:cubicBezTo>
                  <a:cubicBezTo>
                    <a:pt x="717" y="699"/>
                    <a:pt x="616" y="642"/>
                    <a:pt x="537" y="575"/>
                  </a:cubicBezTo>
                  <a:cubicBezTo>
                    <a:pt x="368" y="429"/>
                    <a:pt x="234" y="238"/>
                    <a:pt x="155" y="35"/>
                  </a:cubicBezTo>
                  <a:cubicBezTo>
                    <a:pt x="141" y="11"/>
                    <a:pt x="119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6037119" y="4222091"/>
              <a:ext cx="174246" cy="148001"/>
            </a:xfrm>
            <a:custGeom>
              <a:avLst/>
              <a:gdLst/>
              <a:ahLst/>
              <a:cxnLst/>
              <a:rect l="l" t="t" r="r" b="b"/>
              <a:pathLst>
                <a:path w="1527" h="1297" extrusionOk="0">
                  <a:moveTo>
                    <a:pt x="1334" y="0"/>
                  </a:moveTo>
                  <a:cubicBezTo>
                    <a:pt x="1223" y="0"/>
                    <a:pt x="1107" y="59"/>
                    <a:pt x="1012" y="106"/>
                  </a:cubicBezTo>
                  <a:cubicBezTo>
                    <a:pt x="855" y="184"/>
                    <a:pt x="720" y="286"/>
                    <a:pt x="585" y="398"/>
                  </a:cubicBezTo>
                  <a:cubicBezTo>
                    <a:pt x="450" y="511"/>
                    <a:pt x="338" y="645"/>
                    <a:pt x="225" y="780"/>
                  </a:cubicBezTo>
                  <a:cubicBezTo>
                    <a:pt x="135" y="904"/>
                    <a:pt x="1" y="1073"/>
                    <a:pt x="68" y="1253"/>
                  </a:cubicBezTo>
                  <a:cubicBezTo>
                    <a:pt x="81" y="1283"/>
                    <a:pt x="109" y="1297"/>
                    <a:pt x="138" y="1297"/>
                  </a:cubicBezTo>
                  <a:cubicBezTo>
                    <a:pt x="183" y="1297"/>
                    <a:pt x="228" y="1263"/>
                    <a:pt x="214" y="1208"/>
                  </a:cubicBezTo>
                  <a:cubicBezTo>
                    <a:pt x="158" y="1073"/>
                    <a:pt x="293" y="926"/>
                    <a:pt x="372" y="837"/>
                  </a:cubicBezTo>
                  <a:cubicBezTo>
                    <a:pt x="462" y="713"/>
                    <a:pt x="563" y="612"/>
                    <a:pt x="675" y="511"/>
                  </a:cubicBezTo>
                  <a:cubicBezTo>
                    <a:pt x="776" y="421"/>
                    <a:pt x="900" y="342"/>
                    <a:pt x="1024" y="263"/>
                  </a:cubicBezTo>
                  <a:cubicBezTo>
                    <a:pt x="1103" y="219"/>
                    <a:pt x="1223" y="141"/>
                    <a:pt x="1331" y="141"/>
                  </a:cubicBezTo>
                  <a:cubicBezTo>
                    <a:pt x="1361" y="141"/>
                    <a:pt x="1390" y="147"/>
                    <a:pt x="1417" y="162"/>
                  </a:cubicBezTo>
                  <a:cubicBezTo>
                    <a:pt x="1421" y="163"/>
                    <a:pt x="1425" y="163"/>
                    <a:pt x="1429" y="163"/>
                  </a:cubicBezTo>
                  <a:cubicBezTo>
                    <a:pt x="1489" y="163"/>
                    <a:pt x="1526" y="81"/>
                    <a:pt x="1473" y="38"/>
                  </a:cubicBezTo>
                  <a:cubicBezTo>
                    <a:pt x="1429" y="11"/>
                    <a:pt x="1382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270590" y="4241490"/>
              <a:ext cx="60478" cy="61619"/>
            </a:xfrm>
            <a:custGeom>
              <a:avLst/>
              <a:gdLst/>
              <a:ahLst/>
              <a:cxnLst/>
              <a:rect l="l" t="t" r="r" b="b"/>
              <a:pathLst>
                <a:path w="530" h="540" extrusionOk="0">
                  <a:moveTo>
                    <a:pt x="83" y="0"/>
                  </a:moveTo>
                  <a:cubicBezTo>
                    <a:pt x="53" y="0"/>
                    <a:pt x="21" y="20"/>
                    <a:pt x="12" y="48"/>
                  </a:cubicBezTo>
                  <a:cubicBezTo>
                    <a:pt x="1" y="82"/>
                    <a:pt x="23" y="127"/>
                    <a:pt x="68" y="138"/>
                  </a:cubicBezTo>
                  <a:lnTo>
                    <a:pt x="79" y="149"/>
                  </a:lnTo>
                  <a:lnTo>
                    <a:pt x="113" y="161"/>
                  </a:lnTo>
                  <a:cubicBezTo>
                    <a:pt x="124" y="172"/>
                    <a:pt x="147" y="183"/>
                    <a:pt x="169" y="194"/>
                  </a:cubicBezTo>
                  <a:lnTo>
                    <a:pt x="181" y="206"/>
                  </a:lnTo>
                  <a:lnTo>
                    <a:pt x="203" y="228"/>
                  </a:lnTo>
                  <a:cubicBezTo>
                    <a:pt x="214" y="239"/>
                    <a:pt x="237" y="262"/>
                    <a:pt x="248" y="273"/>
                  </a:cubicBezTo>
                  <a:lnTo>
                    <a:pt x="271" y="296"/>
                  </a:lnTo>
                  <a:lnTo>
                    <a:pt x="282" y="318"/>
                  </a:lnTo>
                  <a:cubicBezTo>
                    <a:pt x="293" y="329"/>
                    <a:pt x="304" y="352"/>
                    <a:pt x="315" y="374"/>
                  </a:cubicBezTo>
                  <a:cubicBezTo>
                    <a:pt x="327" y="385"/>
                    <a:pt x="327" y="385"/>
                    <a:pt x="338" y="397"/>
                  </a:cubicBezTo>
                  <a:lnTo>
                    <a:pt x="349" y="419"/>
                  </a:lnTo>
                  <a:lnTo>
                    <a:pt x="349" y="430"/>
                  </a:lnTo>
                  <a:lnTo>
                    <a:pt x="349" y="453"/>
                  </a:lnTo>
                  <a:cubicBezTo>
                    <a:pt x="349" y="464"/>
                    <a:pt x="349" y="475"/>
                    <a:pt x="360" y="487"/>
                  </a:cubicBezTo>
                  <a:cubicBezTo>
                    <a:pt x="370" y="523"/>
                    <a:pt x="400" y="540"/>
                    <a:pt x="430" y="540"/>
                  </a:cubicBezTo>
                  <a:cubicBezTo>
                    <a:pt x="474" y="540"/>
                    <a:pt x="520" y="506"/>
                    <a:pt x="507" y="453"/>
                  </a:cubicBezTo>
                  <a:lnTo>
                    <a:pt x="529" y="453"/>
                  </a:lnTo>
                  <a:cubicBezTo>
                    <a:pt x="462" y="251"/>
                    <a:pt x="304" y="82"/>
                    <a:pt x="102" y="3"/>
                  </a:cubicBezTo>
                  <a:cubicBezTo>
                    <a:pt x="96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6407751" y="4106839"/>
              <a:ext cx="322817" cy="312205"/>
            </a:xfrm>
            <a:custGeom>
              <a:avLst/>
              <a:gdLst/>
              <a:ahLst/>
              <a:cxnLst/>
              <a:rect l="l" t="t" r="r" b="b"/>
              <a:pathLst>
                <a:path w="2829" h="2736" extrusionOk="0">
                  <a:moveTo>
                    <a:pt x="2729" y="0"/>
                  </a:moveTo>
                  <a:cubicBezTo>
                    <a:pt x="2724" y="0"/>
                    <a:pt x="2717" y="1"/>
                    <a:pt x="2711" y="3"/>
                  </a:cubicBezTo>
                  <a:cubicBezTo>
                    <a:pt x="2430" y="70"/>
                    <a:pt x="2171" y="216"/>
                    <a:pt x="1958" y="408"/>
                  </a:cubicBezTo>
                  <a:cubicBezTo>
                    <a:pt x="1711" y="621"/>
                    <a:pt x="1474" y="846"/>
                    <a:pt x="1250" y="1093"/>
                  </a:cubicBezTo>
                  <a:cubicBezTo>
                    <a:pt x="1013" y="1341"/>
                    <a:pt x="789" y="1599"/>
                    <a:pt x="564" y="1858"/>
                  </a:cubicBezTo>
                  <a:cubicBezTo>
                    <a:pt x="350" y="2083"/>
                    <a:pt x="170" y="2341"/>
                    <a:pt x="24" y="2622"/>
                  </a:cubicBezTo>
                  <a:cubicBezTo>
                    <a:pt x="1" y="2684"/>
                    <a:pt x="53" y="2736"/>
                    <a:pt x="98" y="2736"/>
                  </a:cubicBezTo>
                  <a:cubicBezTo>
                    <a:pt x="118" y="2736"/>
                    <a:pt x="137" y="2725"/>
                    <a:pt x="148" y="2701"/>
                  </a:cubicBezTo>
                  <a:cubicBezTo>
                    <a:pt x="294" y="2420"/>
                    <a:pt x="474" y="2161"/>
                    <a:pt x="687" y="1925"/>
                  </a:cubicBezTo>
                  <a:cubicBezTo>
                    <a:pt x="890" y="1689"/>
                    <a:pt x="1103" y="1442"/>
                    <a:pt x="1328" y="1217"/>
                  </a:cubicBezTo>
                  <a:cubicBezTo>
                    <a:pt x="1542" y="992"/>
                    <a:pt x="1744" y="767"/>
                    <a:pt x="1980" y="565"/>
                  </a:cubicBezTo>
                  <a:cubicBezTo>
                    <a:pt x="2194" y="363"/>
                    <a:pt x="2453" y="216"/>
                    <a:pt x="2745" y="138"/>
                  </a:cubicBezTo>
                  <a:cubicBezTo>
                    <a:pt x="2828" y="127"/>
                    <a:pt x="2805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6844454" y="4067471"/>
              <a:ext cx="189308" cy="35716"/>
            </a:xfrm>
            <a:custGeom>
              <a:avLst/>
              <a:gdLst/>
              <a:ahLst/>
              <a:cxnLst/>
              <a:rect l="l" t="t" r="r" b="b"/>
              <a:pathLst>
                <a:path w="1659" h="313" extrusionOk="0">
                  <a:moveTo>
                    <a:pt x="859" y="1"/>
                  </a:moveTo>
                  <a:cubicBezTo>
                    <a:pt x="601" y="1"/>
                    <a:pt x="338" y="49"/>
                    <a:pt x="87" y="100"/>
                  </a:cubicBezTo>
                  <a:cubicBezTo>
                    <a:pt x="1" y="122"/>
                    <a:pt x="28" y="236"/>
                    <a:pt x="109" y="236"/>
                  </a:cubicBezTo>
                  <a:cubicBezTo>
                    <a:pt x="113" y="236"/>
                    <a:pt x="117" y="236"/>
                    <a:pt x="121" y="235"/>
                  </a:cubicBezTo>
                  <a:cubicBezTo>
                    <a:pt x="359" y="189"/>
                    <a:pt x="609" y="142"/>
                    <a:pt x="854" y="142"/>
                  </a:cubicBezTo>
                  <a:cubicBezTo>
                    <a:pt x="1083" y="142"/>
                    <a:pt x="1308" y="183"/>
                    <a:pt x="1515" y="303"/>
                  </a:cubicBezTo>
                  <a:cubicBezTo>
                    <a:pt x="1528" y="310"/>
                    <a:pt x="1541" y="312"/>
                    <a:pt x="1553" y="312"/>
                  </a:cubicBezTo>
                  <a:cubicBezTo>
                    <a:pt x="1621" y="312"/>
                    <a:pt x="1659" y="217"/>
                    <a:pt x="1582" y="179"/>
                  </a:cubicBezTo>
                  <a:cubicBezTo>
                    <a:pt x="1355" y="46"/>
                    <a:pt x="1109" y="1"/>
                    <a:pt x="8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7078154" y="4173138"/>
              <a:ext cx="76454" cy="245793"/>
            </a:xfrm>
            <a:custGeom>
              <a:avLst/>
              <a:gdLst/>
              <a:ahLst/>
              <a:cxnLst/>
              <a:rect l="l" t="t" r="r" b="b"/>
              <a:pathLst>
                <a:path w="670" h="2154" extrusionOk="0">
                  <a:moveTo>
                    <a:pt x="99" y="1"/>
                  </a:moveTo>
                  <a:cubicBezTo>
                    <a:pt x="51" y="1"/>
                    <a:pt x="0" y="49"/>
                    <a:pt x="40" y="96"/>
                  </a:cubicBezTo>
                  <a:cubicBezTo>
                    <a:pt x="231" y="377"/>
                    <a:pt x="366" y="692"/>
                    <a:pt x="434" y="1018"/>
                  </a:cubicBezTo>
                  <a:cubicBezTo>
                    <a:pt x="501" y="1367"/>
                    <a:pt x="524" y="1726"/>
                    <a:pt x="524" y="2086"/>
                  </a:cubicBezTo>
                  <a:cubicBezTo>
                    <a:pt x="524" y="2131"/>
                    <a:pt x="557" y="2154"/>
                    <a:pt x="591" y="2154"/>
                  </a:cubicBezTo>
                  <a:cubicBezTo>
                    <a:pt x="625" y="2154"/>
                    <a:pt x="659" y="2131"/>
                    <a:pt x="659" y="2086"/>
                  </a:cubicBezTo>
                  <a:cubicBezTo>
                    <a:pt x="670" y="1715"/>
                    <a:pt x="636" y="1344"/>
                    <a:pt x="580" y="984"/>
                  </a:cubicBezTo>
                  <a:cubicBezTo>
                    <a:pt x="501" y="636"/>
                    <a:pt x="366" y="310"/>
                    <a:pt x="153" y="29"/>
                  </a:cubicBezTo>
                  <a:cubicBezTo>
                    <a:pt x="139" y="9"/>
                    <a:pt x="12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7244756" y="4631408"/>
              <a:ext cx="134193" cy="45986"/>
            </a:xfrm>
            <a:custGeom>
              <a:avLst/>
              <a:gdLst/>
              <a:ahLst/>
              <a:cxnLst/>
              <a:rect l="l" t="t" r="r" b="b"/>
              <a:pathLst>
                <a:path w="1176" h="403" extrusionOk="0">
                  <a:moveTo>
                    <a:pt x="554" y="0"/>
                  </a:moveTo>
                  <a:cubicBezTo>
                    <a:pt x="365" y="0"/>
                    <a:pt x="183" y="78"/>
                    <a:pt x="53" y="218"/>
                  </a:cubicBezTo>
                  <a:cubicBezTo>
                    <a:pt x="0" y="270"/>
                    <a:pt x="50" y="336"/>
                    <a:pt x="107" y="336"/>
                  </a:cubicBezTo>
                  <a:cubicBezTo>
                    <a:pt x="123" y="336"/>
                    <a:pt x="139" y="331"/>
                    <a:pt x="154" y="319"/>
                  </a:cubicBezTo>
                  <a:cubicBezTo>
                    <a:pt x="268" y="200"/>
                    <a:pt x="414" y="143"/>
                    <a:pt x="560" y="143"/>
                  </a:cubicBezTo>
                  <a:cubicBezTo>
                    <a:pt x="732" y="143"/>
                    <a:pt x="904" y="223"/>
                    <a:pt x="1020" y="375"/>
                  </a:cubicBezTo>
                  <a:cubicBezTo>
                    <a:pt x="1036" y="395"/>
                    <a:pt x="1058" y="403"/>
                    <a:pt x="1078" y="403"/>
                  </a:cubicBezTo>
                  <a:cubicBezTo>
                    <a:pt x="1128" y="403"/>
                    <a:pt x="1175" y="355"/>
                    <a:pt x="1143" y="307"/>
                  </a:cubicBezTo>
                  <a:cubicBezTo>
                    <a:pt x="1020" y="128"/>
                    <a:pt x="829" y="26"/>
                    <a:pt x="626" y="4"/>
                  </a:cubicBezTo>
                  <a:cubicBezTo>
                    <a:pt x="602" y="1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7387965" y="4737955"/>
              <a:ext cx="27044" cy="82616"/>
            </a:xfrm>
            <a:custGeom>
              <a:avLst/>
              <a:gdLst/>
              <a:ahLst/>
              <a:cxnLst/>
              <a:rect l="l" t="t" r="r" b="b"/>
              <a:pathLst>
                <a:path w="237" h="724" extrusionOk="0">
                  <a:moveTo>
                    <a:pt x="87" y="0"/>
                  </a:moveTo>
                  <a:cubicBezTo>
                    <a:pt x="81" y="0"/>
                    <a:pt x="74" y="1"/>
                    <a:pt x="68" y="3"/>
                  </a:cubicBezTo>
                  <a:cubicBezTo>
                    <a:pt x="35" y="15"/>
                    <a:pt x="12" y="48"/>
                    <a:pt x="23" y="93"/>
                  </a:cubicBezTo>
                  <a:cubicBezTo>
                    <a:pt x="91" y="262"/>
                    <a:pt x="91" y="453"/>
                    <a:pt x="23" y="622"/>
                  </a:cubicBezTo>
                  <a:cubicBezTo>
                    <a:pt x="1" y="655"/>
                    <a:pt x="12" y="689"/>
                    <a:pt x="46" y="712"/>
                  </a:cubicBezTo>
                  <a:cubicBezTo>
                    <a:pt x="58" y="720"/>
                    <a:pt x="71" y="723"/>
                    <a:pt x="84" y="723"/>
                  </a:cubicBezTo>
                  <a:cubicBezTo>
                    <a:pt x="107" y="723"/>
                    <a:pt x="129" y="711"/>
                    <a:pt x="136" y="689"/>
                  </a:cubicBezTo>
                  <a:cubicBezTo>
                    <a:pt x="226" y="487"/>
                    <a:pt x="237" y="262"/>
                    <a:pt x="158" y="48"/>
                  </a:cubicBezTo>
                  <a:cubicBezTo>
                    <a:pt x="149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7370506" y="4941073"/>
              <a:ext cx="71547" cy="183489"/>
            </a:xfrm>
            <a:custGeom>
              <a:avLst/>
              <a:gdLst/>
              <a:ahLst/>
              <a:cxnLst/>
              <a:rect l="l" t="t" r="r" b="b"/>
              <a:pathLst>
                <a:path w="627" h="1608" extrusionOk="0">
                  <a:moveTo>
                    <a:pt x="212" y="0"/>
                  </a:moveTo>
                  <a:cubicBezTo>
                    <a:pt x="164" y="0"/>
                    <a:pt x="114" y="53"/>
                    <a:pt x="154" y="101"/>
                  </a:cubicBezTo>
                  <a:cubicBezTo>
                    <a:pt x="469" y="517"/>
                    <a:pt x="435" y="1113"/>
                    <a:pt x="53" y="1484"/>
                  </a:cubicBezTo>
                  <a:cubicBezTo>
                    <a:pt x="1" y="1535"/>
                    <a:pt x="49" y="1607"/>
                    <a:pt x="99" y="1607"/>
                  </a:cubicBezTo>
                  <a:cubicBezTo>
                    <a:pt x="114" y="1607"/>
                    <a:pt x="130" y="1600"/>
                    <a:pt x="143" y="1585"/>
                  </a:cubicBezTo>
                  <a:cubicBezTo>
                    <a:pt x="570" y="1169"/>
                    <a:pt x="626" y="506"/>
                    <a:pt x="266" y="33"/>
                  </a:cubicBezTo>
                  <a:cubicBezTo>
                    <a:pt x="253" y="10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7084087" y="5161307"/>
              <a:ext cx="193074" cy="56941"/>
            </a:xfrm>
            <a:custGeom>
              <a:avLst/>
              <a:gdLst/>
              <a:ahLst/>
              <a:cxnLst/>
              <a:rect l="l" t="t" r="r" b="b"/>
              <a:pathLst>
                <a:path w="1692" h="499" extrusionOk="0">
                  <a:moveTo>
                    <a:pt x="88" y="0"/>
                  </a:moveTo>
                  <a:cubicBezTo>
                    <a:pt x="36" y="0"/>
                    <a:pt x="0" y="92"/>
                    <a:pt x="56" y="138"/>
                  </a:cubicBezTo>
                  <a:cubicBezTo>
                    <a:pt x="280" y="318"/>
                    <a:pt x="550" y="442"/>
                    <a:pt x="831" y="487"/>
                  </a:cubicBezTo>
                  <a:cubicBezTo>
                    <a:pt x="879" y="495"/>
                    <a:pt x="927" y="498"/>
                    <a:pt x="975" y="498"/>
                  </a:cubicBezTo>
                  <a:cubicBezTo>
                    <a:pt x="1062" y="498"/>
                    <a:pt x="1149" y="486"/>
                    <a:pt x="1236" y="464"/>
                  </a:cubicBezTo>
                  <a:cubicBezTo>
                    <a:pt x="1371" y="431"/>
                    <a:pt x="1483" y="329"/>
                    <a:pt x="1618" y="284"/>
                  </a:cubicBezTo>
                  <a:cubicBezTo>
                    <a:pt x="1691" y="264"/>
                    <a:pt x="1668" y="147"/>
                    <a:pt x="1593" y="147"/>
                  </a:cubicBezTo>
                  <a:cubicBezTo>
                    <a:pt x="1587" y="147"/>
                    <a:pt x="1580" y="148"/>
                    <a:pt x="1573" y="149"/>
                  </a:cubicBezTo>
                  <a:cubicBezTo>
                    <a:pt x="1461" y="194"/>
                    <a:pt x="1360" y="273"/>
                    <a:pt x="1247" y="318"/>
                  </a:cubicBezTo>
                  <a:cubicBezTo>
                    <a:pt x="1155" y="343"/>
                    <a:pt x="1049" y="356"/>
                    <a:pt x="950" y="356"/>
                  </a:cubicBezTo>
                  <a:cubicBezTo>
                    <a:pt x="917" y="356"/>
                    <a:pt x="885" y="355"/>
                    <a:pt x="854" y="352"/>
                  </a:cubicBezTo>
                  <a:cubicBezTo>
                    <a:pt x="584" y="296"/>
                    <a:pt x="337" y="183"/>
                    <a:pt x="123" y="15"/>
                  </a:cubicBezTo>
                  <a:cubicBezTo>
                    <a:pt x="111" y="5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350125" y="5031905"/>
              <a:ext cx="174588" cy="220461"/>
            </a:xfrm>
            <a:custGeom>
              <a:avLst/>
              <a:gdLst/>
              <a:ahLst/>
              <a:cxnLst/>
              <a:rect l="l" t="t" r="r" b="b"/>
              <a:pathLst>
                <a:path w="1530" h="1932" extrusionOk="0">
                  <a:moveTo>
                    <a:pt x="181" y="0"/>
                  </a:moveTo>
                  <a:cubicBezTo>
                    <a:pt x="151" y="0"/>
                    <a:pt x="122" y="17"/>
                    <a:pt x="113" y="58"/>
                  </a:cubicBezTo>
                  <a:cubicBezTo>
                    <a:pt x="1" y="474"/>
                    <a:pt x="237" y="823"/>
                    <a:pt x="462" y="1149"/>
                  </a:cubicBezTo>
                  <a:cubicBezTo>
                    <a:pt x="563" y="1306"/>
                    <a:pt x="675" y="1441"/>
                    <a:pt x="810" y="1565"/>
                  </a:cubicBezTo>
                  <a:cubicBezTo>
                    <a:pt x="878" y="1632"/>
                    <a:pt x="945" y="1677"/>
                    <a:pt x="1013" y="1722"/>
                  </a:cubicBezTo>
                  <a:cubicBezTo>
                    <a:pt x="1058" y="1756"/>
                    <a:pt x="1102" y="1778"/>
                    <a:pt x="1147" y="1801"/>
                  </a:cubicBezTo>
                  <a:lnTo>
                    <a:pt x="1192" y="1823"/>
                  </a:lnTo>
                  <a:lnTo>
                    <a:pt x="1226" y="1834"/>
                  </a:lnTo>
                  <a:cubicBezTo>
                    <a:pt x="1226" y="1834"/>
                    <a:pt x="1237" y="1846"/>
                    <a:pt x="1249" y="1846"/>
                  </a:cubicBezTo>
                  <a:cubicBezTo>
                    <a:pt x="1232" y="1894"/>
                    <a:pt x="1269" y="1931"/>
                    <a:pt x="1311" y="1931"/>
                  </a:cubicBezTo>
                  <a:cubicBezTo>
                    <a:pt x="1328" y="1931"/>
                    <a:pt x="1345" y="1926"/>
                    <a:pt x="1361" y="1913"/>
                  </a:cubicBezTo>
                  <a:cubicBezTo>
                    <a:pt x="1530" y="1767"/>
                    <a:pt x="1215" y="1677"/>
                    <a:pt x="1136" y="1632"/>
                  </a:cubicBezTo>
                  <a:cubicBezTo>
                    <a:pt x="968" y="1531"/>
                    <a:pt x="821" y="1396"/>
                    <a:pt x="709" y="1238"/>
                  </a:cubicBezTo>
                  <a:cubicBezTo>
                    <a:pt x="585" y="1081"/>
                    <a:pt x="473" y="912"/>
                    <a:pt x="372" y="744"/>
                  </a:cubicBezTo>
                  <a:cubicBezTo>
                    <a:pt x="248" y="553"/>
                    <a:pt x="203" y="317"/>
                    <a:pt x="259" y="92"/>
                  </a:cubicBezTo>
                  <a:cubicBezTo>
                    <a:pt x="273" y="38"/>
                    <a:pt x="22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662561" y="5236050"/>
              <a:ext cx="150283" cy="57055"/>
            </a:xfrm>
            <a:custGeom>
              <a:avLst/>
              <a:gdLst/>
              <a:ahLst/>
              <a:cxnLst/>
              <a:rect l="l" t="t" r="r" b="b"/>
              <a:pathLst>
                <a:path w="1317" h="500" extrusionOk="0">
                  <a:moveTo>
                    <a:pt x="1214" y="1"/>
                  </a:moveTo>
                  <a:cubicBezTo>
                    <a:pt x="1197" y="1"/>
                    <a:pt x="1180" y="7"/>
                    <a:pt x="1164" y="23"/>
                  </a:cubicBezTo>
                  <a:cubicBezTo>
                    <a:pt x="951" y="236"/>
                    <a:pt x="653" y="351"/>
                    <a:pt x="355" y="351"/>
                  </a:cubicBezTo>
                  <a:cubicBezTo>
                    <a:pt x="275" y="351"/>
                    <a:pt x="196" y="343"/>
                    <a:pt x="118" y="326"/>
                  </a:cubicBezTo>
                  <a:cubicBezTo>
                    <a:pt x="111" y="325"/>
                    <a:pt x="105" y="324"/>
                    <a:pt x="99" y="324"/>
                  </a:cubicBezTo>
                  <a:cubicBezTo>
                    <a:pt x="24" y="324"/>
                    <a:pt x="1" y="441"/>
                    <a:pt x="73" y="473"/>
                  </a:cubicBezTo>
                  <a:cubicBezTo>
                    <a:pt x="161" y="491"/>
                    <a:pt x="250" y="500"/>
                    <a:pt x="338" y="500"/>
                  </a:cubicBezTo>
                  <a:cubicBezTo>
                    <a:pt x="679" y="500"/>
                    <a:pt x="1015" y="365"/>
                    <a:pt x="1265" y="124"/>
                  </a:cubicBezTo>
                  <a:cubicBezTo>
                    <a:pt x="1317" y="72"/>
                    <a:pt x="126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6883823" y="5100030"/>
              <a:ext cx="33434" cy="41194"/>
            </a:xfrm>
            <a:custGeom>
              <a:avLst/>
              <a:gdLst/>
              <a:ahLst/>
              <a:cxnLst/>
              <a:rect l="l" t="t" r="r" b="b"/>
              <a:pathLst>
                <a:path w="293" h="361" extrusionOk="0">
                  <a:moveTo>
                    <a:pt x="210" y="0"/>
                  </a:moveTo>
                  <a:cubicBezTo>
                    <a:pt x="187" y="0"/>
                    <a:pt x="165" y="13"/>
                    <a:pt x="158" y="34"/>
                  </a:cubicBezTo>
                  <a:lnTo>
                    <a:pt x="23" y="259"/>
                  </a:lnTo>
                  <a:cubicBezTo>
                    <a:pt x="1" y="293"/>
                    <a:pt x="12" y="327"/>
                    <a:pt x="46" y="349"/>
                  </a:cubicBezTo>
                  <a:cubicBezTo>
                    <a:pt x="58" y="357"/>
                    <a:pt x="71" y="361"/>
                    <a:pt x="84" y="361"/>
                  </a:cubicBezTo>
                  <a:cubicBezTo>
                    <a:pt x="108" y="361"/>
                    <a:pt x="132" y="348"/>
                    <a:pt x="147" y="327"/>
                  </a:cubicBezTo>
                  <a:lnTo>
                    <a:pt x="270" y="113"/>
                  </a:lnTo>
                  <a:cubicBezTo>
                    <a:pt x="293" y="79"/>
                    <a:pt x="282" y="34"/>
                    <a:pt x="248" y="12"/>
                  </a:cubicBezTo>
                  <a:cubicBezTo>
                    <a:pt x="236" y="4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872913" y="4951571"/>
              <a:ext cx="146403" cy="208935"/>
            </a:xfrm>
            <a:custGeom>
              <a:avLst/>
              <a:gdLst/>
              <a:ahLst/>
              <a:cxnLst/>
              <a:rect l="l" t="t" r="r" b="b"/>
              <a:pathLst>
                <a:path w="1283" h="1831" extrusionOk="0">
                  <a:moveTo>
                    <a:pt x="123" y="1"/>
                  </a:moveTo>
                  <a:cubicBezTo>
                    <a:pt x="94" y="1"/>
                    <a:pt x="66" y="17"/>
                    <a:pt x="57" y="54"/>
                  </a:cubicBezTo>
                  <a:cubicBezTo>
                    <a:pt x="1" y="447"/>
                    <a:pt x="113" y="852"/>
                    <a:pt x="372" y="1156"/>
                  </a:cubicBezTo>
                  <a:cubicBezTo>
                    <a:pt x="495" y="1313"/>
                    <a:pt x="619" y="1459"/>
                    <a:pt x="754" y="1594"/>
                  </a:cubicBezTo>
                  <a:cubicBezTo>
                    <a:pt x="855" y="1740"/>
                    <a:pt x="1012" y="1819"/>
                    <a:pt x="1181" y="1830"/>
                  </a:cubicBezTo>
                  <a:cubicBezTo>
                    <a:pt x="1278" y="1830"/>
                    <a:pt x="1282" y="1695"/>
                    <a:pt x="1202" y="1695"/>
                  </a:cubicBezTo>
                  <a:cubicBezTo>
                    <a:pt x="1199" y="1695"/>
                    <a:pt x="1196" y="1695"/>
                    <a:pt x="1192" y="1695"/>
                  </a:cubicBezTo>
                  <a:cubicBezTo>
                    <a:pt x="1035" y="1695"/>
                    <a:pt x="911" y="1571"/>
                    <a:pt x="810" y="1459"/>
                  </a:cubicBezTo>
                  <a:cubicBezTo>
                    <a:pt x="698" y="1335"/>
                    <a:pt x="585" y="1200"/>
                    <a:pt x="484" y="1066"/>
                  </a:cubicBezTo>
                  <a:cubicBezTo>
                    <a:pt x="282" y="785"/>
                    <a:pt x="124" y="436"/>
                    <a:pt x="203" y="87"/>
                  </a:cubicBezTo>
                  <a:cubicBezTo>
                    <a:pt x="210" y="34"/>
                    <a:pt x="165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5295625" y="4870438"/>
              <a:ext cx="147658" cy="230959"/>
            </a:xfrm>
            <a:custGeom>
              <a:avLst/>
              <a:gdLst/>
              <a:ahLst/>
              <a:cxnLst/>
              <a:rect l="l" t="t" r="r" b="b"/>
              <a:pathLst>
                <a:path w="1294" h="2024" extrusionOk="0">
                  <a:moveTo>
                    <a:pt x="107" y="0"/>
                  </a:moveTo>
                  <a:cubicBezTo>
                    <a:pt x="71" y="0"/>
                    <a:pt x="34" y="23"/>
                    <a:pt x="34" y="68"/>
                  </a:cubicBezTo>
                  <a:cubicBezTo>
                    <a:pt x="0" y="495"/>
                    <a:pt x="102" y="922"/>
                    <a:pt x="315" y="1293"/>
                  </a:cubicBezTo>
                  <a:cubicBezTo>
                    <a:pt x="495" y="1619"/>
                    <a:pt x="787" y="1855"/>
                    <a:pt x="1147" y="1945"/>
                  </a:cubicBezTo>
                  <a:lnTo>
                    <a:pt x="1147" y="1956"/>
                  </a:lnTo>
                  <a:cubicBezTo>
                    <a:pt x="1147" y="2001"/>
                    <a:pt x="1181" y="2024"/>
                    <a:pt x="1215" y="2024"/>
                  </a:cubicBezTo>
                  <a:cubicBezTo>
                    <a:pt x="1248" y="2024"/>
                    <a:pt x="1282" y="2001"/>
                    <a:pt x="1282" y="1956"/>
                  </a:cubicBezTo>
                  <a:lnTo>
                    <a:pt x="1293" y="1900"/>
                  </a:lnTo>
                  <a:cubicBezTo>
                    <a:pt x="1293" y="1867"/>
                    <a:pt x="1271" y="1833"/>
                    <a:pt x="1237" y="1833"/>
                  </a:cubicBezTo>
                  <a:cubicBezTo>
                    <a:pt x="889" y="1743"/>
                    <a:pt x="596" y="1518"/>
                    <a:pt x="428" y="1203"/>
                  </a:cubicBezTo>
                  <a:cubicBezTo>
                    <a:pt x="237" y="855"/>
                    <a:pt x="147" y="461"/>
                    <a:pt x="180" y="68"/>
                  </a:cubicBezTo>
                  <a:cubicBezTo>
                    <a:pt x="180" y="23"/>
                    <a:pt x="14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5549066" y="5058379"/>
              <a:ext cx="172306" cy="59680"/>
            </a:xfrm>
            <a:custGeom>
              <a:avLst/>
              <a:gdLst/>
              <a:ahLst/>
              <a:cxnLst/>
              <a:rect l="l" t="t" r="r" b="b"/>
              <a:pathLst>
                <a:path w="1510" h="523" extrusionOk="0">
                  <a:moveTo>
                    <a:pt x="1398" y="1"/>
                  </a:moveTo>
                  <a:cubicBezTo>
                    <a:pt x="1383" y="1"/>
                    <a:pt x="1368" y="6"/>
                    <a:pt x="1355" y="17"/>
                  </a:cubicBezTo>
                  <a:cubicBezTo>
                    <a:pt x="1068" y="257"/>
                    <a:pt x="713" y="384"/>
                    <a:pt x="353" y="384"/>
                  </a:cubicBezTo>
                  <a:cubicBezTo>
                    <a:pt x="275" y="384"/>
                    <a:pt x="196" y="378"/>
                    <a:pt x="118" y="366"/>
                  </a:cubicBezTo>
                  <a:cubicBezTo>
                    <a:pt x="111" y="364"/>
                    <a:pt x="104" y="363"/>
                    <a:pt x="98" y="363"/>
                  </a:cubicBezTo>
                  <a:cubicBezTo>
                    <a:pt x="23" y="363"/>
                    <a:pt x="0" y="480"/>
                    <a:pt x="73" y="501"/>
                  </a:cubicBezTo>
                  <a:cubicBezTo>
                    <a:pt x="165" y="515"/>
                    <a:pt x="258" y="523"/>
                    <a:pt x="351" y="523"/>
                  </a:cubicBezTo>
                  <a:cubicBezTo>
                    <a:pt x="752" y="523"/>
                    <a:pt x="1145" y="386"/>
                    <a:pt x="1456" y="130"/>
                  </a:cubicBezTo>
                  <a:cubicBezTo>
                    <a:pt x="1509" y="76"/>
                    <a:pt x="1456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769529" y="4951229"/>
              <a:ext cx="54773" cy="78964"/>
            </a:xfrm>
            <a:custGeom>
              <a:avLst/>
              <a:gdLst/>
              <a:ahLst/>
              <a:cxnLst/>
              <a:rect l="l" t="t" r="r" b="b"/>
              <a:pathLst>
                <a:path w="480" h="692" extrusionOk="0">
                  <a:moveTo>
                    <a:pt x="380" y="0"/>
                  </a:moveTo>
                  <a:cubicBezTo>
                    <a:pt x="356" y="0"/>
                    <a:pt x="336" y="12"/>
                    <a:pt x="322" y="34"/>
                  </a:cubicBezTo>
                  <a:cubicBezTo>
                    <a:pt x="311" y="57"/>
                    <a:pt x="311" y="79"/>
                    <a:pt x="322" y="113"/>
                  </a:cubicBezTo>
                  <a:cubicBezTo>
                    <a:pt x="311" y="135"/>
                    <a:pt x="288" y="158"/>
                    <a:pt x="277" y="180"/>
                  </a:cubicBezTo>
                  <a:lnTo>
                    <a:pt x="198" y="315"/>
                  </a:lnTo>
                  <a:lnTo>
                    <a:pt x="41" y="585"/>
                  </a:lnTo>
                  <a:cubicBezTo>
                    <a:pt x="1" y="641"/>
                    <a:pt x="52" y="692"/>
                    <a:pt x="101" y="692"/>
                  </a:cubicBezTo>
                  <a:cubicBezTo>
                    <a:pt x="121" y="692"/>
                    <a:pt x="140" y="683"/>
                    <a:pt x="153" y="664"/>
                  </a:cubicBezTo>
                  <a:lnTo>
                    <a:pt x="356" y="327"/>
                  </a:lnTo>
                  <a:cubicBezTo>
                    <a:pt x="389" y="282"/>
                    <a:pt x="423" y="225"/>
                    <a:pt x="446" y="180"/>
                  </a:cubicBezTo>
                  <a:cubicBezTo>
                    <a:pt x="479" y="124"/>
                    <a:pt x="468" y="46"/>
                    <a:pt x="423" y="12"/>
                  </a:cubicBezTo>
                  <a:cubicBezTo>
                    <a:pt x="407" y="4"/>
                    <a:pt x="393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1"/>
          <p:cNvGrpSpPr/>
          <p:nvPr/>
        </p:nvGrpSpPr>
        <p:grpSpPr>
          <a:xfrm flipH="1">
            <a:off x="-2819896" y="4083625"/>
            <a:ext cx="3677844" cy="1663668"/>
            <a:chOff x="5935450" y="921661"/>
            <a:chExt cx="739786" cy="334641"/>
          </a:xfrm>
        </p:grpSpPr>
        <p:sp>
          <p:nvSpPr>
            <p:cNvPr id="625" name="Google Shape;625;p1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1"/>
          <p:cNvGrpSpPr/>
          <p:nvPr/>
        </p:nvGrpSpPr>
        <p:grpSpPr>
          <a:xfrm>
            <a:off x="7805541" y="4203338"/>
            <a:ext cx="3677844" cy="2828761"/>
            <a:chOff x="3127541" y="4211413"/>
            <a:chExt cx="3677844" cy="2828761"/>
          </a:xfrm>
        </p:grpSpPr>
        <p:grpSp>
          <p:nvGrpSpPr>
            <p:cNvPr id="632" name="Google Shape;632;p11"/>
            <p:cNvGrpSpPr/>
            <p:nvPr/>
          </p:nvGrpSpPr>
          <p:grpSpPr>
            <a:xfrm>
              <a:off x="3127541" y="4211413"/>
              <a:ext cx="3677844" cy="1663668"/>
              <a:chOff x="5935450" y="921661"/>
              <a:chExt cx="739786" cy="334641"/>
            </a:xfrm>
          </p:grpSpPr>
          <p:sp>
            <p:nvSpPr>
              <p:cNvPr id="633" name="Google Shape;633;p11"/>
              <p:cNvSpPr/>
              <p:nvPr/>
            </p:nvSpPr>
            <p:spPr>
              <a:xfrm>
                <a:off x="5935450" y="921661"/>
                <a:ext cx="739786" cy="334641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2833" extrusionOk="0">
                    <a:moveTo>
                      <a:pt x="2871" y="1"/>
                    </a:moveTo>
                    <a:cubicBezTo>
                      <a:pt x="2673" y="1"/>
                      <a:pt x="2473" y="50"/>
                      <a:pt x="2291" y="148"/>
                    </a:cubicBezTo>
                    <a:cubicBezTo>
                      <a:pt x="1571" y="519"/>
                      <a:pt x="1717" y="1160"/>
                      <a:pt x="1717" y="1160"/>
                    </a:cubicBezTo>
                    <a:cubicBezTo>
                      <a:pt x="1717" y="1160"/>
                      <a:pt x="1364" y="1022"/>
                      <a:pt x="996" y="1022"/>
                    </a:cubicBezTo>
                    <a:cubicBezTo>
                      <a:pt x="675" y="1022"/>
                      <a:pt x="342" y="1127"/>
                      <a:pt x="222" y="1520"/>
                    </a:cubicBezTo>
                    <a:cubicBezTo>
                      <a:pt x="0" y="2243"/>
                      <a:pt x="581" y="2594"/>
                      <a:pt x="1290" y="2594"/>
                    </a:cubicBezTo>
                    <a:cubicBezTo>
                      <a:pt x="1407" y="2594"/>
                      <a:pt x="1528" y="2585"/>
                      <a:pt x="1650" y="2566"/>
                    </a:cubicBezTo>
                    <a:cubicBezTo>
                      <a:pt x="1650" y="2566"/>
                      <a:pt x="2679" y="2833"/>
                      <a:pt x="3721" y="2833"/>
                    </a:cubicBezTo>
                    <a:cubicBezTo>
                      <a:pt x="4603" y="2833"/>
                      <a:pt x="5492" y="2642"/>
                      <a:pt x="5776" y="1936"/>
                    </a:cubicBezTo>
                    <a:cubicBezTo>
                      <a:pt x="6262" y="754"/>
                      <a:pt x="5178" y="50"/>
                      <a:pt x="4281" y="50"/>
                    </a:cubicBezTo>
                    <a:cubicBezTo>
                      <a:pt x="4018" y="50"/>
                      <a:pt x="3770" y="111"/>
                      <a:pt x="3583" y="238"/>
                    </a:cubicBezTo>
                    <a:cubicBezTo>
                      <a:pt x="3375" y="81"/>
                      <a:pt x="3125" y="1"/>
                      <a:pt x="2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6282962" y="966429"/>
                <a:ext cx="44531" cy="2539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15" extrusionOk="0">
                    <a:moveTo>
                      <a:pt x="149" y="1"/>
                    </a:moveTo>
                    <a:cubicBezTo>
                      <a:pt x="114" y="1"/>
                      <a:pt x="79" y="10"/>
                      <a:pt x="46" y="28"/>
                    </a:cubicBezTo>
                    <a:cubicBezTo>
                      <a:pt x="12" y="50"/>
                      <a:pt x="1" y="95"/>
                      <a:pt x="23" y="129"/>
                    </a:cubicBezTo>
                    <a:cubicBezTo>
                      <a:pt x="40" y="146"/>
                      <a:pt x="62" y="156"/>
                      <a:pt x="86" y="156"/>
                    </a:cubicBezTo>
                    <a:cubicBezTo>
                      <a:pt x="95" y="156"/>
                      <a:pt x="104" y="155"/>
                      <a:pt x="113" y="152"/>
                    </a:cubicBezTo>
                    <a:lnTo>
                      <a:pt x="181" y="152"/>
                    </a:lnTo>
                    <a:lnTo>
                      <a:pt x="203" y="163"/>
                    </a:lnTo>
                    <a:lnTo>
                      <a:pt x="214" y="174"/>
                    </a:lnTo>
                    <a:cubicBezTo>
                      <a:pt x="232" y="203"/>
                      <a:pt x="257" y="214"/>
                      <a:pt x="280" y="214"/>
                    </a:cubicBezTo>
                    <a:cubicBezTo>
                      <a:pt x="331" y="214"/>
                      <a:pt x="376" y="160"/>
                      <a:pt x="338" y="107"/>
                    </a:cubicBezTo>
                    <a:cubicBezTo>
                      <a:pt x="292" y="38"/>
                      <a:pt x="221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6171456" y="969973"/>
                <a:ext cx="77132" cy="9804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830" extrusionOk="0">
                    <a:moveTo>
                      <a:pt x="488" y="1"/>
                    </a:moveTo>
                    <a:cubicBezTo>
                      <a:pt x="370" y="1"/>
                      <a:pt x="241" y="98"/>
                      <a:pt x="180" y="189"/>
                    </a:cubicBezTo>
                    <a:cubicBezTo>
                      <a:pt x="57" y="358"/>
                      <a:pt x="0" y="560"/>
                      <a:pt x="0" y="762"/>
                    </a:cubicBezTo>
                    <a:cubicBezTo>
                      <a:pt x="0" y="796"/>
                      <a:pt x="34" y="830"/>
                      <a:pt x="79" y="830"/>
                    </a:cubicBezTo>
                    <a:cubicBezTo>
                      <a:pt x="113" y="830"/>
                      <a:pt x="146" y="796"/>
                      <a:pt x="146" y="762"/>
                    </a:cubicBezTo>
                    <a:cubicBezTo>
                      <a:pt x="146" y="605"/>
                      <a:pt x="180" y="448"/>
                      <a:pt x="259" y="313"/>
                    </a:cubicBezTo>
                    <a:cubicBezTo>
                      <a:pt x="293" y="257"/>
                      <a:pt x="338" y="212"/>
                      <a:pt x="394" y="178"/>
                    </a:cubicBezTo>
                    <a:cubicBezTo>
                      <a:pt x="428" y="155"/>
                      <a:pt x="450" y="144"/>
                      <a:pt x="484" y="144"/>
                    </a:cubicBezTo>
                    <a:lnTo>
                      <a:pt x="529" y="144"/>
                    </a:lnTo>
                    <a:cubicBezTo>
                      <a:pt x="536" y="166"/>
                      <a:pt x="557" y="178"/>
                      <a:pt x="581" y="178"/>
                    </a:cubicBezTo>
                    <a:cubicBezTo>
                      <a:pt x="593" y="178"/>
                      <a:pt x="607" y="175"/>
                      <a:pt x="619" y="167"/>
                    </a:cubicBezTo>
                    <a:cubicBezTo>
                      <a:pt x="652" y="144"/>
                      <a:pt x="652" y="110"/>
                      <a:pt x="641" y="77"/>
                    </a:cubicBezTo>
                    <a:cubicBezTo>
                      <a:pt x="598" y="22"/>
                      <a:pt x="544" y="1"/>
                      <a:pt x="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6508809" y="1003047"/>
                <a:ext cx="74416" cy="13690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159" extrusionOk="0">
                    <a:moveTo>
                      <a:pt x="100" y="1"/>
                    </a:moveTo>
                    <a:cubicBezTo>
                      <a:pt x="39" y="1"/>
                      <a:pt x="1" y="94"/>
                      <a:pt x="67" y="123"/>
                    </a:cubicBezTo>
                    <a:cubicBezTo>
                      <a:pt x="416" y="291"/>
                      <a:pt x="562" y="707"/>
                      <a:pt x="393" y="1056"/>
                    </a:cubicBezTo>
                    <a:cubicBezTo>
                      <a:pt x="370" y="1110"/>
                      <a:pt x="416" y="1158"/>
                      <a:pt x="461" y="1158"/>
                    </a:cubicBezTo>
                    <a:cubicBezTo>
                      <a:pt x="482" y="1158"/>
                      <a:pt x="503" y="1148"/>
                      <a:pt x="517" y="1123"/>
                    </a:cubicBezTo>
                    <a:cubicBezTo>
                      <a:pt x="618" y="921"/>
                      <a:pt x="629" y="674"/>
                      <a:pt x="551" y="460"/>
                    </a:cubicBezTo>
                    <a:cubicBezTo>
                      <a:pt x="472" y="258"/>
                      <a:pt x="326" y="100"/>
                      <a:pt x="135" y="10"/>
                    </a:cubicBezTo>
                    <a:cubicBezTo>
                      <a:pt x="123" y="4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5997582" y="1091992"/>
                <a:ext cx="63785" cy="5445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61" extrusionOk="0">
                    <a:moveTo>
                      <a:pt x="395" y="1"/>
                    </a:moveTo>
                    <a:cubicBezTo>
                      <a:pt x="183" y="1"/>
                      <a:pt x="1" y="175"/>
                      <a:pt x="11" y="393"/>
                    </a:cubicBezTo>
                    <a:cubicBezTo>
                      <a:pt x="11" y="438"/>
                      <a:pt x="45" y="460"/>
                      <a:pt x="78" y="460"/>
                    </a:cubicBezTo>
                    <a:cubicBezTo>
                      <a:pt x="112" y="460"/>
                      <a:pt x="146" y="438"/>
                      <a:pt x="146" y="393"/>
                    </a:cubicBezTo>
                    <a:cubicBezTo>
                      <a:pt x="146" y="382"/>
                      <a:pt x="146" y="370"/>
                      <a:pt x="146" y="359"/>
                    </a:cubicBezTo>
                    <a:lnTo>
                      <a:pt x="146" y="337"/>
                    </a:lnTo>
                    <a:lnTo>
                      <a:pt x="157" y="303"/>
                    </a:lnTo>
                    <a:cubicBezTo>
                      <a:pt x="157" y="303"/>
                      <a:pt x="157" y="303"/>
                      <a:pt x="157" y="292"/>
                    </a:cubicBezTo>
                    <a:cubicBezTo>
                      <a:pt x="157" y="280"/>
                      <a:pt x="168" y="280"/>
                      <a:pt x="168" y="269"/>
                    </a:cubicBezTo>
                    <a:lnTo>
                      <a:pt x="179" y="258"/>
                    </a:lnTo>
                    <a:lnTo>
                      <a:pt x="179" y="247"/>
                    </a:lnTo>
                    <a:cubicBezTo>
                      <a:pt x="191" y="224"/>
                      <a:pt x="213" y="213"/>
                      <a:pt x="224" y="202"/>
                    </a:cubicBezTo>
                    <a:lnTo>
                      <a:pt x="236" y="190"/>
                    </a:lnTo>
                    <a:lnTo>
                      <a:pt x="269" y="168"/>
                    </a:lnTo>
                    <a:lnTo>
                      <a:pt x="292" y="168"/>
                    </a:lnTo>
                    <a:cubicBezTo>
                      <a:pt x="303" y="168"/>
                      <a:pt x="314" y="157"/>
                      <a:pt x="326" y="157"/>
                    </a:cubicBezTo>
                    <a:lnTo>
                      <a:pt x="427" y="157"/>
                    </a:lnTo>
                    <a:cubicBezTo>
                      <a:pt x="433" y="159"/>
                      <a:pt x="439" y="160"/>
                      <a:pt x="445" y="160"/>
                    </a:cubicBezTo>
                    <a:cubicBezTo>
                      <a:pt x="475" y="160"/>
                      <a:pt x="507" y="139"/>
                      <a:pt x="517" y="112"/>
                    </a:cubicBezTo>
                    <a:cubicBezTo>
                      <a:pt x="539" y="78"/>
                      <a:pt x="517" y="22"/>
                      <a:pt x="483" y="11"/>
                    </a:cubicBezTo>
                    <a:cubicBezTo>
                      <a:pt x="454" y="4"/>
                      <a:pt x="424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6381238" y="947648"/>
                <a:ext cx="91779" cy="3957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5" extrusionOk="0">
                    <a:moveTo>
                      <a:pt x="422" y="0"/>
                    </a:moveTo>
                    <a:cubicBezTo>
                      <a:pt x="267" y="0"/>
                      <a:pt x="111" y="81"/>
                      <a:pt x="23" y="232"/>
                    </a:cubicBezTo>
                    <a:cubicBezTo>
                      <a:pt x="0" y="286"/>
                      <a:pt x="45" y="334"/>
                      <a:pt x="91" y="334"/>
                    </a:cubicBezTo>
                    <a:cubicBezTo>
                      <a:pt x="112" y="334"/>
                      <a:pt x="133" y="324"/>
                      <a:pt x="147" y="299"/>
                    </a:cubicBezTo>
                    <a:cubicBezTo>
                      <a:pt x="203" y="194"/>
                      <a:pt x="310" y="136"/>
                      <a:pt x="418" y="136"/>
                    </a:cubicBezTo>
                    <a:cubicBezTo>
                      <a:pt x="505" y="136"/>
                      <a:pt x="592" y="174"/>
                      <a:pt x="653" y="254"/>
                    </a:cubicBezTo>
                    <a:cubicBezTo>
                      <a:pt x="670" y="266"/>
                      <a:pt x="689" y="271"/>
                      <a:pt x="707" y="271"/>
                    </a:cubicBezTo>
                    <a:cubicBezTo>
                      <a:pt x="726" y="271"/>
                      <a:pt x="743" y="266"/>
                      <a:pt x="754" y="254"/>
                    </a:cubicBezTo>
                    <a:cubicBezTo>
                      <a:pt x="776" y="221"/>
                      <a:pt x="776" y="176"/>
                      <a:pt x="754" y="153"/>
                    </a:cubicBezTo>
                    <a:cubicBezTo>
                      <a:pt x="665" y="50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11"/>
            <p:cNvGrpSpPr/>
            <p:nvPr/>
          </p:nvGrpSpPr>
          <p:grpSpPr>
            <a:xfrm>
              <a:off x="4289875" y="6195875"/>
              <a:ext cx="168361" cy="261749"/>
              <a:chOff x="1877913" y="1847725"/>
              <a:chExt cx="168361" cy="261749"/>
            </a:xfrm>
          </p:grpSpPr>
          <p:sp>
            <p:nvSpPr>
              <p:cNvPr id="640" name="Google Shape;640;p11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11"/>
            <p:cNvGrpSpPr/>
            <p:nvPr/>
          </p:nvGrpSpPr>
          <p:grpSpPr>
            <a:xfrm>
              <a:off x="5060900" y="6195875"/>
              <a:ext cx="168361" cy="261749"/>
              <a:chOff x="1877913" y="1847725"/>
              <a:chExt cx="168361" cy="261749"/>
            </a:xfrm>
          </p:grpSpPr>
          <p:sp>
            <p:nvSpPr>
              <p:cNvPr id="643" name="Google Shape;643;p11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" name="Google Shape;645;p11"/>
            <p:cNvGrpSpPr/>
            <p:nvPr/>
          </p:nvGrpSpPr>
          <p:grpSpPr>
            <a:xfrm>
              <a:off x="5831925" y="6195875"/>
              <a:ext cx="168361" cy="261749"/>
              <a:chOff x="1877913" y="1847725"/>
              <a:chExt cx="168361" cy="261749"/>
            </a:xfrm>
          </p:grpSpPr>
          <p:sp>
            <p:nvSpPr>
              <p:cNvPr id="646" name="Google Shape;646;p11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11"/>
            <p:cNvGrpSpPr/>
            <p:nvPr/>
          </p:nvGrpSpPr>
          <p:grpSpPr>
            <a:xfrm>
              <a:off x="4729875" y="6778425"/>
              <a:ext cx="168361" cy="261749"/>
              <a:chOff x="1877913" y="1847725"/>
              <a:chExt cx="168361" cy="261749"/>
            </a:xfrm>
          </p:grpSpPr>
          <p:sp>
            <p:nvSpPr>
              <p:cNvPr id="649" name="Google Shape;649;p11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11"/>
            <p:cNvGrpSpPr/>
            <p:nvPr/>
          </p:nvGrpSpPr>
          <p:grpSpPr>
            <a:xfrm>
              <a:off x="5500900" y="6778425"/>
              <a:ext cx="168361" cy="261749"/>
              <a:chOff x="1877913" y="1847725"/>
              <a:chExt cx="168361" cy="261749"/>
            </a:xfrm>
          </p:grpSpPr>
          <p:sp>
            <p:nvSpPr>
              <p:cNvPr id="652" name="Google Shape;652;p11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EB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3"/>
          <p:cNvGrpSpPr/>
          <p:nvPr/>
        </p:nvGrpSpPr>
        <p:grpSpPr>
          <a:xfrm>
            <a:off x="6673154" y="2517232"/>
            <a:ext cx="2005335" cy="1725055"/>
            <a:chOff x="6808836" y="380900"/>
            <a:chExt cx="2005335" cy="1725055"/>
          </a:xfrm>
        </p:grpSpPr>
        <p:sp>
          <p:nvSpPr>
            <p:cNvPr id="711" name="Google Shape;711;p13"/>
            <p:cNvSpPr/>
            <p:nvPr/>
          </p:nvSpPr>
          <p:spPr>
            <a:xfrm>
              <a:off x="7236434" y="1233266"/>
              <a:ext cx="985475" cy="872689"/>
            </a:xfrm>
            <a:custGeom>
              <a:avLst/>
              <a:gdLst/>
              <a:ahLst/>
              <a:cxnLst/>
              <a:rect l="l" t="t" r="r" b="b"/>
              <a:pathLst>
                <a:path w="8343" h="7388" extrusionOk="0">
                  <a:moveTo>
                    <a:pt x="4173" y="0"/>
                  </a:moveTo>
                  <a:cubicBezTo>
                    <a:pt x="2673" y="0"/>
                    <a:pt x="1261" y="923"/>
                    <a:pt x="709" y="2412"/>
                  </a:cubicBezTo>
                  <a:cubicBezTo>
                    <a:pt x="1" y="4323"/>
                    <a:pt x="979" y="6448"/>
                    <a:pt x="2890" y="7156"/>
                  </a:cubicBezTo>
                  <a:cubicBezTo>
                    <a:pt x="3312" y="7313"/>
                    <a:pt x="3744" y="7387"/>
                    <a:pt x="4169" y="7387"/>
                  </a:cubicBezTo>
                  <a:cubicBezTo>
                    <a:pt x="5667" y="7387"/>
                    <a:pt x="7074" y="6464"/>
                    <a:pt x="7634" y="4975"/>
                  </a:cubicBezTo>
                  <a:cubicBezTo>
                    <a:pt x="8343" y="3064"/>
                    <a:pt x="7365" y="939"/>
                    <a:pt x="5453" y="231"/>
                  </a:cubicBezTo>
                  <a:cubicBezTo>
                    <a:pt x="5031" y="75"/>
                    <a:pt x="4599" y="0"/>
                    <a:pt x="4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2" name="Google Shape;712;p13"/>
            <p:cNvGrpSpPr/>
            <p:nvPr/>
          </p:nvGrpSpPr>
          <p:grpSpPr>
            <a:xfrm>
              <a:off x="6808836" y="380900"/>
              <a:ext cx="2005335" cy="1679927"/>
              <a:chOff x="6808836" y="380900"/>
              <a:chExt cx="2005335" cy="1679927"/>
            </a:xfrm>
          </p:grpSpPr>
          <p:sp>
            <p:nvSpPr>
              <p:cNvPr id="713" name="Google Shape;713;p13"/>
              <p:cNvSpPr/>
              <p:nvPr/>
            </p:nvSpPr>
            <p:spPr>
              <a:xfrm>
                <a:off x="8334722" y="1767766"/>
                <a:ext cx="479449" cy="119658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1013" extrusionOk="0">
                    <a:moveTo>
                      <a:pt x="158" y="1"/>
                    </a:moveTo>
                    <a:cubicBezTo>
                      <a:pt x="124" y="1"/>
                      <a:pt x="79" y="23"/>
                      <a:pt x="68" y="57"/>
                    </a:cubicBezTo>
                    <a:cubicBezTo>
                      <a:pt x="12" y="102"/>
                      <a:pt x="0" y="192"/>
                      <a:pt x="90" y="237"/>
                    </a:cubicBezTo>
                    <a:lnTo>
                      <a:pt x="113" y="248"/>
                    </a:lnTo>
                    <a:lnTo>
                      <a:pt x="124" y="248"/>
                    </a:lnTo>
                    <a:cubicBezTo>
                      <a:pt x="191" y="271"/>
                      <a:pt x="248" y="293"/>
                      <a:pt x="315" y="304"/>
                    </a:cubicBezTo>
                    <a:cubicBezTo>
                      <a:pt x="326" y="327"/>
                      <a:pt x="349" y="349"/>
                      <a:pt x="383" y="349"/>
                    </a:cubicBezTo>
                    <a:cubicBezTo>
                      <a:pt x="1394" y="585"/>
                      <a:pt x="2429" y="788"/>
                      <a:pt x="3474" y="945"/>
                    </a:cubicBezTo>
                    <a:lnTo>
                      <a:pt x="3508" y="956"/>
                    </a:lnTo>
                    <a:cubicBezTo>
                      <a:pt x="3519" y="962"/>
                      <a:pt x="3528" y="965"/>
                      <a:pt x="3536" y="965"/>
                    </a:cubicBezTo>
                    <a:cubicBezTo>
                      <a:pt x="3544" y="965"/>
                      <a:pt x="3553" y="962"/>
                      <a:pt x="3564" y="956"/>
                    </a:cubicBezTo>
                    <a:lnTo>
                      <a:pt x="3901" y="1013"/>
                    </a:lnTo>
                    <a:cubicBezTo>
                      <a:pt x="4014" y="1013"/>
                      <a:pt x="4059" y="844"/>
                      <a:pt x="3946" y="788"/>
                    </a:cubicBezTo>
                    <a:cubicBezTo>
                      <a:pt x="2732" y="327"/>
                      <a:pt x="1451" y="57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196639" y="1916718"/>
                <a:ext cx="241792" cy="144109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220" extrusionOk="0">
                    <a:moveTo>
                      <a:pt x="179" y="1"/>
                    </a:moveTo>
                    <a:cubicBezTo>
                      <a:pt x="89" y="1"/>
                      <a:pt x="0" y="102"/>
                      <a:pt x="68" y="179"/>
                    </a:cubicBezTo>
                    <a:cubicBezTo>
                      <a:pt x="304" y="471"/>
                      <a:pt x="596" y="707"/>
                      <a:pt x="933" y="887"/>
                    </a:cubicBezTo>
                    <a:cubicBezTo>
                      <a:pt x="1091" y="977"/>
                      <a:pt x="1248" y="1067"/>
                      <a:pt x="1417" y="1134"/>
                    </a:cubicBezTo>
                    <a:cubicBezTo>
                      <a:pt x="1512" y="1191"/>
                      <a:pt x="1621" y="1220"/>
                      <a:pt x="1730" y="1220"/>
                    </a:cubicBezTo>
                    <a:cubicBezTo>
                      <a:pt x="1815" y="1220"/>
                      <a:pt x="1900" y="1202"/>
                      <a:pt x="1979" y="1168"/>
                    </a:cubicBezTo>
                    <a:cubicBezTo>
                      <a:pt x="2035" y="1123"/>
                      <a:pt x="2046" y="1056"/>
                      <a:pt x="2012" y="999"/>
                    </a:cubicBezTo>
                    <a:cubicBezTo>
                      <a:pt x="1923" y="876"/>
                      <a:pt x="1799" y="786"/>
                      <a:pt x="1664" y="718"/>
                    </a:cubicBezTo>
                    <a:cubicBezTo>
                      <a:pt x="1518" y="628"/>
                      <a:pt x="1383" y="538"/>
                      <a:pt x="1248" y="460"/>
                    </a:cubicBezTo>
                    <a:cubicBezTo>
                      <a:pt x="978" y="280"/>
                      <a:pt x="686" y="134"/>
                      <a:pt x="382" y="21"/>
                    </a:cubicBezTo>
                    <a:cubicBezTo>
                      <a:pt x="373" y="18"/>
                      <a:pt x="363" y="17"/>
                      <a:pt x="353" y="17"/>
                    </a:cubicBezTo>
                    <a:cubicBezTo>
                      <a:pt x="326" y="17"/>
                      <a:pt x="298" y="27"/>
                      <a:pt x="281" y="44"/>
                    </a:cubicBezTo>
                    <a:lnTo>
                      <a:pt x="225" y="10"/>
                    </a:lnTo>
                    <a:cubicBezTo>
                      <a:pt x="210" y="4"/>
                      <a:pt x="19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8280268" y="1567078"/>
                <a:ext cx="203285" cy="5740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86" extrusionOk="0">
                    <a:moveTo>
                      <a:pt x="1321" y="1"/>
                    </a:moveTo>
                    <a:cubicBezTo>
                      <a:pt x="945" y="1"/>
                      <a:pt x="574" y="82"/>
                      <a:pt x="225" y="238"/>
                    </a:cubicBezTo>
                    <a:lnTo>
                      <a:pt x="158" y="238"/>
                    </a:lnTo>
                    <a:cubicBezTo>
                      <a:pt x="0" y="238"/>
                      <a:pt x="0" y="486"/>
                      <a:pt x="158" y="486"/>
                    </a:cubicBezTo>
                    <a:lnTo>
                      <a:pt x="1068" y="452"/>
                    </a:lnTo>
                    <a:cubicBezTo>
                      <a:pt x="1293" y="452"/>
                      <a:pt x="1552" y="407"/>
                      <a:pt x="1675" y="193"/>
                    </a:cubicBezTo>
                    <a:cubicBezTo>
                      <a:pt x="1720" y="103"/>
                      <a:pt x="1664" y="13"/>
                      <a:pt x="1574" y="13"/>
                    </a:cubicBezTo>
                    <a:cubicBezTo>
                      <a:pt x="1490" y="5"/>
                      <a:pt x="1405" y="1"/>
                      <a:pt x="13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8202663" y="1258308"/>
                <a:ext cx="461495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247" extrusionOk="0">
                    <a:moveTo>
                      <a:pt x="3515" y="0"/>
                    </a:moveTo>
                    <a:cubicBezTo>
                      <a:pt x="3474" y="0"/>
                      <a:pt x="3431" y="6"/>
                      <a:pt x="3389" y="19"/>
                    </a:cubicBezTo>
                    <a:cubicBezTo>
                      <a:pt x="3232" y="42"/>
                      <a:pt x="3074" y="75"/>
                      <a:pt x="2928" y="120"/>
                    </a:cubicBezTo>
                    <a:cubicBezTo>
                      <a:pt x="2872" y="131"/>
                      <a:pt x="2827" y="154"/>
                      <a:pt x="2771" y="165"/>
                    </a:cubicBezTo>
                    <a:cubicBezTo>
                      <a:pt x="2445" y="233"/>
                      <a:pt x="2108" y="334"/>
                      <a:pt x="1793" y="424"/>
                    </a:cubicBezTo>
                    <a:cubicBezTo>
                      <a:pt x="1219" y="581"/>
                      <a:pt x="657" y="772"/>
                      <a:pt x="118" y="1020"/>
                    </a:cubicBezTo>
                    <a:cubicBezTo>
                      <a:pt x="1" y="1078"/>
                      <a:pt x="78" y="1246"/>
                      <a:pt x="189" y="1246"/>
                    </a:cubicBezTo>
                    <a:cubicBezTo>
                      <a:pt x="206" y="1246"/>
                      <a:pt x="223" y="1242"/>
                      <a:pt x="241" y="1233"/>
                    </a:cubicBezTo>
                    <a:lnTo>
                      <a:pt x="264" y="1222"/>
                    </a:lnTo>
                    <a:lnTo>
                      <a:pt x="309" y="1222"/>
                    </a:lnTo>
                    <a:lnTo>
                      <a:pt x="3513" y="559"/>
                    </a:lnTo>
                    <a:cubicBezTo>
                      <a:pt x="3659" y="525"/>
                      <a:pt x="3906" y="458"/>
                      <a:pt x="3817" y="244"/>
                    </a:cubicBezTo>
                    <a:cubicBezTo>
                      <a:pt x="3805" y="221"/>
                      <a:pt x="3794" y="210"/>
                      <a:pt x="3783" y="199"/>
                    </a:cubicBezTo>
                    <a:cubicBezTo>
                      <a:pt x="3783" y="143"/>
                      <a:pt x="3749" y="87"/>
                      <a:pt x="3715" y="53"/>
                    </a:cubicBezTo>
                    <a:cubicBezTo>
                      <a:pt x="3652" y="18"/>
                      <a:pt x="3584" y="0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8089031" y="1168299"/>
                <a:ext cx="134184" cy="11351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61" extrusionOk="0">
                    <a:moveTo>
                      <a:pt x="953" y="1"/>
                    </a:moveTo>
                    <a:cubicBezTo>
                      <a:pt x="932" y="1"/>
                      <a:pt x="910" y="6"/>
                      <a:pt x="889" y="17"/>
                    </a:cubicBezTo>
                    <a:cubicBezTo>
                      <a:pt x="563" y="185"/>
                      <a:pt x="282" y="444"/>
                      <a:pt x="68" y="759"/>
                    </a:cubicBezTo>
                    <a:cubicBezTo>
                      <a:pt x="0" y="804"/>
                      <a:pt x="12" y="916"/>
                      <a:pt x="90" y="950"/>
                    </a:cubicBezTo>
                    <a:cubicBezTo>
                      <a:pt x="102" y="950"/>
                      <a:pt x="113" y="961"/>
                      <a:pt x="124" y="961"/>
                    </a:cubicBezTo>
                    <a:lnTo>
                      <a:pt x="147" y="950"/>
                    </a:lnTo>
                    <a:lnTo>
                      <a:pt x="180" y="950"/>
                    </a:lnTo>
                    <a:cubicBezTo>
                      <a:pt x="192" y="950"/>
                      <a:pt x="192" y="938"/>
                      <a:pt x="203" y="938"/>
                    </a:cubicBezTo>
                    <a:cubicBezTo>
                      <a:pt x="214" y="938"/>
                      <a:pt x="214" y="927"/>
                      <a:pt x="225" y="927"/>
                    </a:cubicBezTo>
                    <a:cubicBezTo>
                      <a:pt x="293" y="882"/>
                      <a:pt x="349" y="837"/>
                      <a:pt x="416" y="781"/>
                    </a:cubicBezTo>
                    <a:cubicBezTo>
                      <a:pt x="641" y="646"/>
                      <a:pt x="855" y="489"/>
                      <a:pt x="1057" y="331"/>
                    </a:cubicBezTo>
                    <a:lnTo>
                      <a:pt x="1068" y="331"/>
                    </a:lnTo>
                    <a:lnTo>
                      <a:pt x="1091" y="309"/>
                    </a:lnTo>
                    <a:cubicBezTo>
                      <a:pt x="1136" y="264"/>
                      <a:pt x="1136" y="196"/>
                      <a:pt x="1091" y="151"/>
                    </a:cubicBezTo>
                    <a:cubicBezTo>
                      <a:pt x="1091" y="151"/>
                      <a:pt x="1080" y="140"/>
                      <a:pt x="1080" y="140"/>
                    </a:cubicBezTo>
                    <a:lnTo>
                      <a:pt x="1080" y="118"/>
                    </a:lnTo>
                    <a:cubicBezTo>
                      <a:pt x="1071" y="50"/>
                      <a:pt x="1017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7899919" y="621750"/>
                <a:ext cx="341957" cy="518203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4387" extrusionOk="0">
                    <a:moveTo>
                      <a:pt x="2647" y="0"/>
                    </a:moveTo>
                    <a:cubicBezTo>
                      <a:pt x="2231" y="12"/>
                      <a:pt x="2029" y="495"/>
                      <a:pt x="1838" y="787"/>
                    </a:cubicBezTo>
                    <a:lnTo>
                      <a:pt x="1051" y="2013"/>
                    </a:lnTo>
                    <a:cubicBezTo>
                      <a:pt x="612" y="2699"/>
                      <a:pt x="162" y="3407"/>
                      <a:pt x="16" y="4228"/>
                    </a:cubicBezTo>
                    <a:cubicBezTo>
                      <a:pt x="0" y="4307"/>
                      <a:pt x="69" y="4387"/>
                      <a:pt x="138" y="4387"/>
                    </a:cubicBezTo>
                    <a:cubicBezTo>
                      <a:pt x="167" y="4387"/>
                      <a:pt x="196" y="4373"/>
                      <a:pt x="219" y="4340"/>
                    </a:cubicBezTo>
                    <a:lnTo>
                      <a:pt x="241" y="4306"/>
                    </a:lnTo>
                    <a:cubicBezTo>
                      <a:pt x="259" y="4317"/>
                      <a:pt x="278" y="4322"/>
                      <a:pt x="297" y="4322"/>
                    </a:cubicBezTo>
                    <a:cubicBezTo>
                      <a:pt x="337" y="4322"/>
                      <a:pt x="376" y="4300"/>
                      <a:pt x="399" y="4261"/>
                    </a:cubicBezTo>
                    <a:cubicBezTo>
                      <a:pt x="781" y="3497"/>
                      <a:pt x="1242" y="2766"/>
                      <a:pt x="1781" y="2092"/>
                    </a:cubicBezTo>
                    <a:cubicBezTo>
                      <a:pt x="2242" y="1507"/>
                      <a:pt x="2894" y="911"/>
                      <a:pt x="2759" y="90"/>
                    </a:cubicBezTo>
                    <a:cubicBezTo>
                      <a:pt x="2748" y="34"/>
                      <a:pt x="2703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7753095" y="801413"/>
                <a:ext cx="75715" cy="282667"/>
              </a:xfrm>
              <a:custGeom>
                <a:avLst/>
                <a:gdLst/>
                <a:ahLst/>
                <a:cxnLst/>
                <a:rect l="l" t="t" r="r" b="b"/>
                <a:pathLst>
                  <a:path w="641" h="2393" extrusionOk="0">
                    <a:moveTo>
                      <a:pt x="351" y="1"/>
                    </a:moveTo>
                    <a:cubicBezTo>
                      <a:pt x="285" y="1"/>
                      <a:pt x="218" y="26"/>
                      <a:pt x="169" y="76"/>
                    </a:cubicBezTo>
                    <a:cubicBezTo>
                      <a:pt x="68" y="177"/>
                      <a:pt x="79" y="346"/>
                      <a:pt x="79" y="481"/>
                    </a:cubicBezTo>
                    <a:lnTo>
                      <a:pt x="79" y="694"/>
                    </a:lnTo>
                    <a:cubicBezTo>
                      <a:pt x="56" y="885"/>
                      <a:pt x="56" y="1076"/>
                      <a:pt x="45" y="1268"/>
                    </a:cubicBezTo>
                    <a:lnTo>
                      <a:pt x="23" y="1931"/>
                    </a:lnTo>
                    <a:cubicBezTo>
                      <a:pt x="23" y="2055"/>
                      <a:pt x="0" y="2246"/>
                      <a:pt x="124" y="2302"/>
                    </a:cubicBezTo>
                    <a:cubicBezTo>
                      <a:pt x="134" y="2364"/>
                      <a:pt x="185" y="2393"/>
                      <a:pt x="236" y="2393"/>
                    </a:cubicBezTo>
                    <a:cubicBezTo>
                      <a:pt x="297" y="2393"/>
                      <a:pt x="360" y="2352"/>
                      <a:pt x="360" y="2279"/>
                    </a:cubicBezTo>
                    <a:cubicBezTo>
                      <a:pt x="360" y="1953"/>
                      <a:pt x="394" y="1627"/>
                      <a:pt x="461" y="1313"/>
                    </a:cubicBezTo>
                    <a:cubicBezTo>
                      <a:pt x="517" y="1009"/>
                      <a:pt x="641" y="717"/>
                      <a:pt x="618" y="413"/>
                    </a:cubicBezTo>
                    <a:cubicBezTo>
                      <a:pt x="630" y="278"/>
                      <a:pt x="585" y="155"/>
                      <a:pt x="506" y="53"/>
                    </a:cubicBezTo>
                    <a:cubicBezTo>
                      <a:pt x="460" y="18"/>
                      <a:pt x="406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7328096" y="380900"/>
                <a:ext cx="317507" cy="777128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6579" extrusionOk="0">
                    <a:moveTo>
                      <a:pt x="1777" y="4614"/>
                    </a:moveTo>
                    <a:lnTo>
                      <a:pt x="1957" y="5064"/>
                    </a:lnTo>
                    <a:cubicBezTo>
                      <a:pt x="2047" y="5277"/>
                      <a:pt x="2125" y="5491"/>
                      <a:pt x="2193" y="5716"/>
                    </a:cubicBezTo>
                    <a:cubicBezTo>
                      <a:pt x="2058" y="5401"/>
                      <a:pt x="1934" y="5075"/>
                      <a:pt x="1822" y="4749"/>
                    </a:cubicBezTo>
                    <a:cubicBezTo>
                      <a:pt x="1811" y="4704"/>
                      <a:pt x="1788" y="4648"/>
                      <a:pt x="1777" y="4614"/>
                    </a:cubicBezTo>
                    <a:close/>
                    <a:moveTo>
                      <a:pt x="276" y="1"/>
                    </a:moveTo>
                    <a:cubicBezTo>
                      <a:pt x="213" y="1"/>
                      <a:pt x="143" y="62"/>
                      <a:pt x="135" y="128"/>
                    </a:cubicBezTo>
                    <a:cubicBezTo>
                      <a:pt x="1" y="1252"/>
                      <a:pt x="653" y="2231"/>
                      <a:pt x="1057" y="3231"/>
                    </a:cubicBezTo>
                    <a:cubicBezTo>
                      <a:pt x="1282" y="3771"/>
                      <a:pt x="1428" y="4333"/>
                      <a:pt x="1608" y="4873"/>
                    </a:cubicBezTo>
                    <a:cubicBezTo>
                      <a:pt x="1799" y="5423"/>
                      <a:pt x="2024" y="5963"/>
                      <a:pt x="2260" y="6491"/>
                    </a:cubicBezTo>
                    <a:cubicBezTo>
                      <a:pt x="2287" y="6532"/>
                      <a:pt x="2326" y="6552"/>
                      <a:pt x="2365" y="6552"/>
                    </a:cubicBezTo>
                    <a:cubicBezTo>
                      <a:pt x="2392" y="6552"/>
                      <a:pt x="2418" y="6543"/>
                      <a:pt x="2440" y="6525"/>
                    </a:cubicBezTo>
                    <a:cubicBezTo>
                      <a:pt x="2466" y="6563"/>
                      <a:pt x="2504" y="6579"/>
                      <a:pt x="2541" y="6579"/>
                    </a:cubicBezTo>
                    <a:cubicBezTo>
                      <a:pt x="2615" y="6579"/>
                      <a:pt x="2687" y="6514"/>
                      <a:pt x="2665" y="6424"/>
                    </a:cubicBezTo>
                    <a:cubicBezTo>
                      <a:pt x="2058" y="4254"/>
                      <a:pt x="1293" y="2118"/>
                      <a:pt x="360" y="61"/>
                    </a:cubicBezTo>
                    <a:cubicBezTo>
                      <a:pt x="341" y="18"/>
                      <a:pt x="309" y="1"/>
                      <a:pt x="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7374517" y="1070140"/>
                <a:ext cx="126388" cy="16312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81" extrusionOk="0">
                    <a:moveTo>
                      <a:pt x="233" y="1"/>
                    </a:moveTo>
                    <a:cubicBezTo>
                      <a:pt x="193" y="1"/>
                      <a:pt x="152" y="10"/>
                      <a:pt x="113" y="27"/>
                    </a:cubicBezTo>
                    <a:cubicBezTo>
                      <a:pt x="23" y="106"/>
                      <a:pt x="1" y="229"/>
                      <a:pt x="57" y="330"/>
                    </a:cubicBezTo>
                    <a:cubicBezTo>
                      <a:pt x="136" y="533"/>
                      <a:pt x="248" y="735"/>
                      <a:pt x="372" y="926"/>
                    </a:cubicBezTo>
                    <a:cubicBezTo>
                      <a:pt x="473" y="1129"/>
                      <a:pt x="642" y="1286"/>
                      <a:pt x="844" y="1376"/>
                    </a:cubicBezTo>
                    <a:cubicBezTo>
                      <a:pt x="855" y="1379"/>
                      <a:pt x="866" y="1380"/>
                      <a:pt x="877" y="1380"/>
                    </a:cubicBezTo>
                    <a:cubicBezTo>
                      <a:pt x="914" y="1380"/>
                      <a:pt x="951" y="1365"/>
                      <a:pt x="968" y="1331"/>
                    </a:cubicBezTo>
                    <a:cubicBezTo>
                      <a:pt x="979" y="1320"/>
                      <a:pt x="979" y="1309"/>
                      <a:pt x="979" y="1297"/>
                    </a:cubicBezTo>
                    <a:cubicBezTo>
                      <a:pt x="1035" y="1286"/>
                      <a:pt x="1069" y="1241"/>
                      <a:pt x="1069" y="1185"/>
                    </a:cubicBezTo>
                    <a:cubicBezTo>
                      <a:pt x="1047" y="960"/>
                      <a:pt x="957" y="746"/>
                      <a:pt x="822" y="567"/>
                    </a:cubicBezTo>
                    <a:cubicBezTo>
                      <a:pt x="765" y="477"/>
                      <a:pt x="698" y="387"/>
                      <a:pt x="631" y="308"/>
                    </a:cubicBezTo>
                    <a:cubicBezTo>
                      <a:pt x="563" y="218"/>
                      <a:pt x="484" y="139"/>
                      <a:pt x="406" y="72"/>
                    </a:cubicBezTo>
                    <a:cubicBezTo>
                      <a:pt x="357" y="23"/>
                      <a:pt x="296" y="1"/>
                      <a:pt x="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6808836" y="1001511"/>
                <a:ext cx="518783" cy="30983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2623" extrusionOk="0">
                    <a:moveTo>
                      <a:pt x="124" y="1"/>
                    </a:moveTo>
                    <a:cubicBezTo>
                      <a:pt x="46" y="1"/>
                      <a:pt x="1" y="91"/>
                      <a:pt x="12" y="158"/>
                    </a:cubicBezTo>
                    <a:cubicBezTo>
                      <a:pt x="57" y="316"/>
                      <a:pt x="169" y="439"/>
                      <a:pt x="304" y="507"/>
                    </a:cubicBezTo>
                    <a:cubicBezTo>
                      <a:pt x="473" y="619"/>
                      <a:pt x="642" y="732"/>
                      <a:pt x="821" y="844"/>
                    </a:cubicBezTo>
                    <a:cubicBezTo>
                      <a:pt x="1159" y="1058"/>
                      <a:pt x="1518" y="1271"/>
                      <a:pt x="1878" y="1474"/>
                    </a:cubicBezTo>
                    <a:cubicBezTo>
                      <a:pt x="2598" y="1867"/>
                      <a:pt x="3328" y="2227"/>
                      <a:pt x="4082" y="2542"/>
                    </a:cubicBezTo>
                    <a:lnTo>
                      <a:pt x="4104" y="2542"/>
                    </a:lnTo>
                    <a:cubicBezTo>
                      <a:pt x="4104" y="2542"/>
                      <a:pt x="4115" y="2564"/>
                      <a:pt x="4115" y="2564"/>
                    </a:cubicBezTo>
                    <a:cubicBezTo>
                      <a:pt x="4143" y="2606"/>
                      <a:pt x="4183" y="2623"/>
                      <a:pt x="4221" y="2623"/>
                    </a:cubicBezTo>
                    <a:cubicBezTo>
                      <a:pt x="4308" y="2623"/>
                      <a:pt x="4391" y="2537"/>
                      <a:pt x="4329" y="2452"/>
                    </a:cubicBezTo>
                    <a:cubicBezTo>
                      <a:pt x="3834" y="1766"/>
                      <a:pt x="3036" y="1462"/>
                      <a:pt x="2328" y="1069"/>
                    </a:cubicBezTo>
                    <a:cubicBezTo>
                      <a:pt x="1620" y="675"/>
                      <a:pt x="968" y="102"/>
                      <a:pt x="1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7567172" y="1278507"/>
                <a:ext cx="272857" cy="53628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54" extrusionOk="0">
                    <a:moveTo>
                      <a:pt x="1492" y="0"/>
                    </a:moveTo>
                    <a:cubicBezTo>
                      <a:pt x="1002" y="0"/>
                      <a:pt x="517" y="110"/>
                      <a:pt x="68" y="320"/>
                    </a:cubicBezTo>
                    <a:cubicBezTo>
                      <a:pt x="1" y="358"/>
                      <a:pt x="39" y="454"/>
                      <a:pt x="101" y="454"/>
                    </a:cubicBezTo>
                    <a:cubicBezTo>
                      <a:pt x="112" y="454"/>
                      <a:pt x="123" y="451"/>
                      <a:pt x="135" y="444"/>
                    </a:cubicBezTo>
                    <a:cubicBezTo>
                      <a:pt x="561" y="242"/>
                      <a:pt x="1021" y="140"/>
                      <a:pt x="1486" y="140"/>
                    </a:cubicBezTo>
                    <a:cubicBezTo>
                      <a:pt x="1721" y="140"/>
                      <a:pt x="1958" y="166"/>
                      <a:pt x="2192" y="219"/>
                    </a:cubicBezTo>
                    <a:cubicBezTo>
                      <a:pt x="2199" y="221"/>
                      <a:pt x="2206" y="222"/>
                      <a:pt x="2212" y="222"/>
                    </a:cubicBezTo>
                    <a:cubicBezTo>
                      <a:pt x="2287" y="222"/>
                      <a:pt x="2309" y="105"/>
                      <a:pt x="2226" y="84"/>
                    </a:cubicBezTo>
                    <a:cubicBezTo>
                      <a:pt x="1983" y="28"/>
                      <a:pt x="1736" y="0"/>
                      <a:pt x="1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7956026" y="1379264"/>
                <a:ext cx="130641" cy="147889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252" extrusionOk="0">
                    <a:moveTo>
                      <a:pt x="108" y="1"/>
                    </a:moveTo>
                    <a:cubicBezTo>
                      <a:pt x="44" y="1"/>
                      <a:pt x="1" y="91"/>
                      <a:pt x="70" y="131"/>
                    </a:cubicBezTo>
                    <a:cubicBezTo>
                      <a:pt x="508" y="344"/>
                      <a:pt x="823" y="738"/>
                      <a:pt x="958" y="1199"/>
                    </a:cubicBezTo>
                    <a:cubicBezTo>
                      <a:pt x="967" y="1235"/>
                      <a:pt x="995" y="1252"/>
                      <a:pt x="1023" y="1252"/>
                    </a:cubicBezTo>
                    <a:cubicBezTo>
                      <a:pt x="1064" y="1252"/>
                      <a:pt x="1106" y="1218"/>
                      <a:pt x="1093" y="1165"/>
                    </a:cubicBezTo>
                    <a:cubicBezTo>
                      <a:pt x="958" y="659"/>
                      <a:pt x="609" y="243"/>
                      <a:pt x="137" y="7"/>
                    </a:cubicBezTo>
                    <a:cubicBezTo>
                      <a:pt x="127" y="3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8087731" y="1634880"/>
                <a:ext cx="32011" cy="6484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49" extrusionOk="0">
                    <a:moveTo>
                      <a:pt x="84" y="1"/>
                    </a:moveTo>
                    <a:cubicBezTo>
                      <a:pt x="70" y="1"/>
                      <a:pt x="57" y="5"/>
                      <a:pt x="45" y="13"/>
                    </a:cubicBezTo>
                    <a:cubicBezTo>
                      <a:pt x="11" y="24"/>
                      <a:pt x="0" y="69"/>
                      <a:pt x="23" y="103"/>
                    </a:cubicBezTo>
                    <a:cubicBezTo>
                      <a:pt x="45" y="125"/>
                      <a:pt x="56" y="159"/>
                      <a:pt x="79" y="193"/>
                    </a:cubicBezTo>
                    <a:lnTo>
                      <a:pt x="79" y="215"/>
                    </a:lnTo>
                    <a:cubicBezTo>
                      <a:pt x="90" y="226"/>
                      <a:pt x="90" y="249"/>
                      <a:pt x="101" y="260"/>
                    </a:cubicBezTo>
                    <a:lnTo>
                      <a:pt x="101" y="283"/>
                    </a:lnTo>
                    <a:lnTo>
                      <a:pt x="101" y="316"/>
                    </a:lnTo>
                    <a:lnTo>
                      <a:pt x="101" y="361"/>
                    </a:lnTo>
                    <a:cubicBezTo>
                      <a:pt x="90" y="372"/>
                      <a:pt x="90" y="384"/>
                      <a:pt x="101" y="395"/>
                    </a:cubicBezTo>
                    <a:lnTo>
                      <a:pt x="101" y="406"/>
                    </a:lnTo>
                    <a:lnTo>
                      <a:pt x="101" y="417"/>
                    </a:lnTo>
                    <a:cubicBezTo>
                      <a:pt x="101" y="417"/>
                      <a:pt x="101" y="429"/>
                      <a:pt x="101" y="429"/>
                    </a:cubicBezTo>
                    <a:cubicBezTo>
                      <a:pt x="101" y="440"/>
                      <a:pt x="101" y="451"/>
                      <a:pt x="101" y="451"/>
                    </a:cubicBezTo>
                    <a:cubicBezTo>
                      <a:pt x="81" y="512"/>
                      <a:pt x="126" y="548"/>
                      <a:pt x="169" y="548"/>
                    </a:cubicBezTo>
                    <a:cubicBezTo>
                      <a:pt x="199" y="548"/>
                      <a:pt x="227" y="532"/>
                      <a:pt x="236" y="496"/>
                    </a:cubicBezTo>
                    <a:lnTo>
                      <a:pt x="236" y="485"/>
                    </a:lnTo>
                    <a:cubicBezTo>
                      <a:pt x="270" y="327"/>
                      <a:pt x="236" y="159"/>
                      <a:pt x="146" y="35"/>
                    </a:cubicBezTo>
                    <a:cubicBezTo>
                      <a:pt x="132" y="13"/>
                      <a:pt x="108" y="1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7351956" y="1384225"/>
                <a:ext cx="134184" cy="13737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63" extrusionOk="0">
                    <a:moveTo>
                      <a:pt x="1036" y="0"/>
                    </a:moveTo>
                    <a:cubicBezTo>
                      <a:pt x="1025" y="0"/>
                      <a:pt x="1013" y="3"/>
                      <a:pt x="1001" y="10"/>
                    </a:cubicBezTo>
                    <a:cubicBezTo>
                      <a:pt x="563" y="246"/>
                      <a:pt x="226" y="606"/>
                      <a:pt x="23" y="1055"/>
                    </a:cubicBezTo>
                    <a:cubicBezTo>
                      <a:pt x="0" y="1109"/>
                      <a:pt x="51" y="1163"/>
                      <a:pt x="96" y="1163"/>
                    </a:cubicBezTo>
                    <a:cubicBezTo>
                      <a:pt x="117" y="1163"/>
                      <a:pt x="136" y="1151"/>
                      <a:pt x="147" y="1123"/>
                    </a:cubicBezTo>
                    <a:cubicBezTo>
                      <a:pt x="214" y="988"/>
                      <a:pt x="293" y="853"/>
                      <a:pt x="383" y="741"/>
                    </a:cubicBezTo>
                    <a:cubicBezTo>
                      <a:pt x="394" y="729"/>
                      <a:pt x="406" y="718"/>
                      <a:pt x="417" y="707"/>
                    </a:cubicBezTo>
                    <a:cubicBezTo>
                      <a:pt x="552" y="527"/>
                      <a:pt x="720" y="381"/>
                      <a:pt x="923" y="280"/>
                    </a:cubicBezTo>
                    <a:cubicBezTo>
                      <a:pt x="945" y="257"/>
                      <a:pt x="956" y="235"/>
                      <a:pt x="956" y="201"/>
                    </a:cubicBezTo>
                    <a:cubicBezTo>
                      <a:pt x="990" y="178"/>
                      <a:pt x="1024" y="156"/>
                      <a:pt x="1069" y="134"/>
                    </a:cubicBezTo>
                    <a:cubicBezTo>
                      <a:pt x="1136" y="95"/>
                      <a:pt x="1097" y="0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7675017" y="1475061"/>
                <a:ext cx="71463" cy="4854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11" extrusionOk="0">
                    <a:moveTo>
                      <a:pt x="232" y="1"/>
                    </a:moveTo>
                    <a:cubicBezTo>
                      <a:pt x="153" y="1"/>
                      <a:pt x="77" y="38"/>
                      <a:pt x="32" y="107"/>
                    </a:cubicBezTo>
                    <a:cubicBezTo>
                      <a:pt x="1" y="160"/>
                      <a:pt x="44" y="209"/>
                      <a:pt x="92" y="209"/>
                    </a:cubicBezTo>
                    <a:cubicBezTo>
                      <a:pt x="114" y="209"/>
                      <a:pt x="137" y="199"/>
                      <a:pt x="155" y="174"/>
                    </a:cubicBezTo>
                    <a:lnTo>
                      <a:pt x="166" y="163"/>
                    </a:lnTo>
                    <a:lnTo>
                      <a:pt x="290" y="163"/>
                    </a:lnTo>
                    <a:lnTo>
                      <a:pt x="313" y="185"/>
                    </a:lnTo>
                    <a:lnTo>
                      <a:pt x="324" y="196"/>
                    </a:lnTo>
                    <a:lnTo>
                      <a:pt x="346" y="219"/>
                    </a:lnTo>
                    <a:lnTo>
                      <a:pt x="358" y="230"/>
                    </a:lnTo>
                    <a:lnTo>
                      <a:pt x="369" y="241"/>
                    </a:lnTo>
                    <a:cubicBezTo>
                      <a:pt x="403" y="286"/>
                      <a:pt x="425" y="331"/>
                      <a:pt x="447" y="376"/>
                    </a:cubicBezTo>
                    <a:cubicBezTo>
                      <a:pt x="462" y="398"/>
                      <a:pt x="481" y="411"/>
                      <a:pt x="502" y="411"/>
                    </a:cubicBezTo>
                    <a:cubicBezTo>
                      <a:pt x="514" y="411"/>
                      <a:pt x="525" y="407"/>
                      <a:pt x="537" y="399"/>
                    </a:cubicBezTo>
                    <a:cubicBezTo>
                      <a:pt x="582" y="388"/>
                      <a:pt x="605" y="343"/>
                      <a:pt x="594" y="309"/>
                    </a:cubicBezTo>
                    <a:cubicBezTo>
                      <a:pt x="549" y="185"/>
                      <a:pt x="459" y="84"/>
                      <a:pt x="346" y="28"/>
                    </a:cubicBezTo>
                    <a:cubicBezTo>
                      <a:pt x="310" y="10"/>
                      <a:pt x="271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7834008" y="1518175"/>
                <a:ext cx="66620" cy="350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97" extrusionOk="0">
                    <a:moveTo>
                      <a:pt x="257" y="0"/>
                    </a:moveTo>
                    <a:cubicBezTo>
                      <a:pt x="173" y="0"/>
                      <a:pt x="91" y="30"/>
                      <a:pt x="23" y="90"/>
                    </a:cubicBezTo>
                    <a:cubicBezTo>
                      <a:pt x="1" y="113"/>
                      <a:pt x="1" y="158"/>
                      <a:pt x="23" y="180"/>
                    </a:cubicBezTo>
                    <a:cubicBezTo>
                      <a:pt x="40" y="197"/>
                      <a:pt x="57" y="205"/>
                      <a:pt x="74" y="205"/>
                    </a:cubicBezTo>
                    <a:cubicBezTo>
                      <a:pt x="91" y="205"/>
                      <a:pt x="108" y="197"/>
                      <a:pt x="125" y="180"/>
                    </a:cubicBezTo>
                    <a:lnTo>
                      <a:pt x="136" y="180"/>
                    </a:lnTo>
                    <a:lnTo>
                      <a:pt x="158" y="158"/>
                    </a:lnTo>
                    <a:lnTo>
                      <a:pt x="282" y="158"/>
                    </a:lnTo>
                    <a:cubicBezTo>
                      <a:pt x="304" y="158"/>
                      <a:pt x="316" y="158"/>
                      <a:pt x="338" y="169"/>
                    </a:cubicBezTo>
                    <a:lnTo>
                      <a:pt x="349" y="169"/>
                    </a:lnTo>
                    <a:lnTo>
                      <a:pt x="372" y="180"/>
                    </a:lnTo>
                    <a:lnTo>
                      <a:pt x="383" y="191"/>
                    </a:lnTo>
                    <a:lnTo>
                      <a:pt x="394" y="202"/>
                    </a:lnTo>
                    <a:cubicBezTo>
                      <a:pt x="383" y="214"/>
                      <a:pt x="383" y="236"/>
                      <a:pt x="394" y="259"/>
                    </a:cubicBezTo>
                    <a:cubicBezTo>
                      <a:pt x="411" y="284"/>
                      <a:pt x="434" y="297"/>
                      <a:pt x="459" y="297"/>
                    </a:cubicBezTo>
                    <a:cubicBezTo>
                      <a:pt x="467" y="297"/>
                      <a:pt x="476" y="295"/>
                      <a:pt x="484" y="292"/>
                    </a:cubicBezTo>
                    <a:cubicBezTo>
                      <a:pt x="507" y="292"/>
                      <a:pt x="518" y="270"/>
                      <a:pt x="529" y="259"/>
                    </a:cubicBezTo>
                    <a:cubicBezTo>
                      <a:pt x="563" y="214"/>
                      <a:pt x="552" y="169"/>
                      <a:pt x="529" y="124"/>
                    </a:cubicBezTo>
                    <a:cubicBezTo>
                      <a:pt x="484" y="79"/>
                      <a:pt x="439" y="45"/>
                      <a:pt x="383" y="23"/>
                    </a:cubicBezTo>
                    <a:cubicBezTo>
                      <a:pt x="342" y="8"/>
                      <a:pt x="299" y="0"/>
                      <a:pt x="2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7644778" y="1584560"/>
                <a:ext cx="249942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35" extrusionOk="0">
                    <a:moveTo>
                      <a:pt x="70" y="0"/>
                    </a:moveTo>
                    <a:cubicBezTo>
                      <a:pt x="35" y="0"/>
                      <a:pt x="1" y="23"/>
                      <a:pt x="6" y="68"/>
                    </a:cubicBezTo>
                    <a:cubicBezTo>
                      <a:pt x="51" y="484"/>
                      <a:pt x="400" y="753"/>
                      <a:pt x="782" y="855"/>
                    </a:cubicBezTo>
                    <a:cubicBezTo>
                      <a:pt x="1007" y="911"/>
                      <a:pt x="1232" y="933"/>
                      <a:pt x="1457" y="933"/>
                    </a:cubicBezTo>
                    <a:cubicBezTo>
                      <a:pt x="1472" y="934"/>
                      <a:pt x="1487" y="935"/>
                      <a:pt x="1503" y="935"/>
                    </a:cubicBezTo>
                    <a:cubicBezTo>
                      <a:pt x="1701" y="935"/>
                      <a:pt x="1896" y="867"/>
                      <a:pt x="2053" y="742"/>
                    </a:cubicBezTo>
                    <a:cubicBezTo>
                      <a:pt x="2115" y="698"/>
                      <a:pt x="2064" y="625"/>
                      <a:pt x="2007" y="625"/>
                    </a:cubicBezTo>
                    <a:cubicBezTo>
                      <a:pt x="1992" y="625"/>
                      <a:pt x="1977" y="629"/>
                      <a:pt x="1963" y="641"/>
                    </a:cubicBezTo>
                    <a:cubicBezTo>
                      <a:pt x="1818" y="744"/>
                      <a:pt x="1646" y="800"/>
                      <a:pt x="1471" y="800"/>
                    </a:cubicBezTo>
                    <a:cubicBezTo>
                      <a:pt x="1455" y="800"/>
                      <a:pt x="1439" y="799"/>
                      <a:pt x="1423" y="798"/>
                    </a:cubicBezTo>
                    <a:cubicBezTo>
                      <a:pt x="1232" y="787"/>
                      <a:pt x="1041" y="765"/>
                      <a:pt x="850" y="720"/>
                    </a:cubicBezTo>
                    <a:cubicBezTo>
                      <a:pt x="524" y="641"/>
                      <a:pt x="186" y="427"/>
                      <a:pt x="141" y="68"/>
                    </a:cubicBezTo>
                    <a:cubicBezTo>
                      <a:pt x="141" y="23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0" name="Google Shape;730;p13"/>
          <p:cNvSpPr txBox="1">
            <a:spLocks noGrp="1"/>
          </p:cNvSpPr>
          <p:nvPr>
            <p:ph type="ctrTitle"/>
          </p:nvPr>
        </p:nvSpPr>
        <p:spPr>
          <a:xfrm>
            <a:off x="796129" y="1238697"/>
            <a:ext cx="7827485" cy="280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dirty="0">
                <a:solidFill>
                  <a:schemeClr val="accent3"/>
                </a:solidFill>
              </a:rPr>
              <a:t/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/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/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/>
            </a:r>
            <a:br>
              <a:rPr lang="en-US" sz="2800" dirty="0">
                <a:solidFill>
                  <a:schemeClr val="accent3"/>
                </a:solidFill>
              </a:rPr>
            </a:br>
            <a:r>
              <a:rPr lang="en-US" sz="2800" dirty="0">
                <a:solidFill>
                  <a:schemeClr val="accent3"/>
                </a:solidFill>
              </a:rPr>
              <a:t>GLOBE TIM </a:t>
            </a:r>
            <a:r>
              <a:rPr lang="en-US" sz="2800" dirty="0" err="1">
                <a:solidFill>
                  <a:schemeClr val="accent3"/>
                </a:solidFill>
              </a:rPr>
              <a:t>EKONOMSKE</a:t>
            </a:r>
            <a:r>
              <a:rPr lang="en-US" sz="2800" dirty="0">
                <a:solidFill>
                  <a:schemeClr val="accent3"/>
                </a:solidFill>
              </a:rPr>
              <a:t> I </a:t>
            </a:r>
            <a:r>
              <a:rPr lang="en-US" sz="2800" dirty="0" err="1">
                <a:solidFill>
                  <a:schemeClr val="accent3"/>
                </a:solidFill>
              </a:rPr>
              <a:t>TRGOVAČKE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err="1">
                <a:solidFill>
                  <a:schemeClr val="accent3"/>
                </a:solidFill>
              </a:rPr>
              <a:t>ŠKOLE</a:t>
            </a:r>
            <a:r>
              <a:rPr lang="en-US" sz="2800" dirty="0">
                <a:solidFill>
                  <a:schemeClr val="accent3"/>
                </a:solidFill>
              </a:rPr>
              <a:t> DUBROVNIK </a:t>
            </a:r>
            <a:endParaRPr dirty="0"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1"/>
          </p:nvPr>
        </p:nvSpPr>
        <p:spPr>
          <a:xfrm>
            <a:off x="715111" y="3651750"/>
            <a:ext cx="58071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UČENICI : Katarina Bojanović, Antonela Lučić i Matej Ban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Mentorica : Sanja Ćulić prof.</a:t>
            </a:r>
            <a:endParaRPr/>
          </a:p>
        </p:txBody>
      </p:sp>
      <p:grpSp>
        <p:nvGrpSpPr>
          <p:cNvPr id="732" name="Google Shape;732;p13"/>
          <p:cNvGrpSpPr/>
          <p:nvPr/>
        </p:nvGrpSpPr>
        <p:grpSpPr>
          <a:xfrm>
            <a:off x="6923822" y="976618"/>
            <a:ext cx="2307592" cy="1146024"/>
            <a:chOff x="6077195" y="1269884"/>
            <a:chExt cx="2307592" cy="1146024"/>
          </a:xfrm>
        </p:grpSpPr>
        <p:sp>
          <p:nvSpPr>
            <p:cNvPr id="733" name="Google Shape;733;p13"/>
            <p:cNvSpPr/>
            <p:nvPr/>
          </p:nvSpPr>
          <p:spPr>
            <a:xfrm>
              <a:off x="7091736" y="1406550"/>
              <a:ext cx="126270" cy="67920"/>
            </a:xfrm>
            <a:custGeom>
              <a:avLst/>
              <a:gdLst/>
              <a:ahLst/>
              <a:cxnLst/>
              <a:rect l="l" t="t" r="r" b="b"/>
              <a:pathLst>
                <a:path w="1069" h="575" extrusionOk="0">
                  <a:moveTo>
                    <a:pt x="147" y="1"/>
                  </a:moveTo>
                  <a:cubicBezTo>
                    <a:pt x="57" y="1"/>
                    <a:pt x="0" y="102"/>
                    <a:pt x="45" y="181"/>
                  </a:cubicBezTo>
                  <a:cubicBezTo>
                    <a:pt x="229" y="432"/>
                    <a:pt x="520" y="575"/>
                    <a:pt x="826" y="575"/>
                  </a:cubicBezTo>
                  <a:cubicBezTo>
                    <a:pt x="877" y="575"/>
                    <a:pt x="927" y="571"/>
                    <a:pt x="978" y="563"/>
                  </a:cubicBezTo>
                  <a:cubicBezTo>
                    <a:pt x="1023" y="552"/>
                    <a:pt x="1057" y="507"/>
                    <a:pt x="1068" y="462"/>
                  </a:cubicBezTo>
                  <a:cubicBezTo>
                    <a:pt x="1068" y="428"/>
                    <a:pt x="1057" y="394"/>
                    <a:pt x="1035" y="372"/>
                  </a:cubicBezTo>
                  <a:cubicBezTo>
                    <a:pt x="1046" y="360"/>
                    <a:pt x="1046" y="360"/>
                    <a:pt x="1046" y="349"/>
                  </a:cubicBezTo>
                  <a:cubicBezTo>
                    <a:pt x="1057" y="293"/>
                    <a:pt x="1023" y="226"/>
                    <a:pt x="967" y="214"/>
                  </a:cubicBezTo>
                  <a:cubicBezTo>
                    <a:pt x="697" y="102"/>
                    <a:pt x="428" y="34"/>
                    <a:pt x="147" y="1"/>
                  </a:cubicBezTo>
                  <a:close/>
                </a:path>
              </a:pathLst>
            </a:custGeom>
            <a:solidFill>
              <a:srgbClr val="F9C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6077195" y="1269884"/>
              <a:ext cx="2307592" cy="1146024"/>
            </a:xfrm>
            <a:custGeom>
              <a:avLst/>
              <a:gdLst/>
              <a:ahLst/>
              <a:cxnLst/>
              <a:rect l="l" t="t" r="r" b="b"/>
              <a:pathLst>
                <a:path w="19536" h="9702" extrusionOk="0">
                  <a:moveTo>
                    <a:pt x="8292" y="0"/>
                  </a:moveTo>
                  <a:cubicBezTo>
                    <a:pt x="6578" y="0"/>
                    <a:pt x="5689" y="1225"/>
                    <a:pt x="5689" y="1225"/>
                  </a:cubicBezTo>
                  <a:cubicBezTo>
                    <a:pt x="5689" y="1225"/>
                    <a:pt x="5114" y="928"/>
                    <a:pt x="4331" y="928"/>
                  </a:cubicBezTo>
                  <a:cubicBezTo>
                    <a:pt x="3777" y="928"/>
                    <a:pt x="3118" y="1077"/>
                    <a:pt x="2485" y="1585"/>
                  </a:cubicBezTo>
                  <a:cubicBezTo>
                    <a:pt x="944" y="2799"/>
                    <a:pt x="1405" y="4677"/>
                    <a:pt x="1405" y="4677"/>
                  </a:cubicBezTo>
                  <a:cubicBezTo>
                    <a:pt x="382" y="4901"/>
                    <a:pt x="0" y="8173"/>
                    <a:pt x="3283" y="8893"/>
                  </a:cubicBezTo>
                  <a:cubicBezTo>
                    <a:pt x="3957" y="9038"/>
                    <a:pt x="4579" y="9096"/>
                    <a:pt x="5142" y="9096"/>
                  </a:cubicBezTo>
                  <a:cubicBezTo>
                    <a:pt x="7323" y="9096"/>
                    <a:pt x="8623" y="8229"/>
                    <a:pt x="8623" y="8229"/>
                  </a:cubicBezTo>
                  <a:cubicBezTo>
                    <a:pt x="8623" y="8229"/>
                    <a:pt x="8972" y="9533"/>
                    <a:pt x="11962" y="9691"/>
                  </a:cubicBezTo>
                  <a:cubicBezTo>
                    <a:pt x="12118" y="9698"/>
                    <a:pt x="12268" y="9702"/>
                    <a:pt x="12413" y="9702"/>
                  </a:cubicBezTo>
                  <a:cubicBezTo>
                    <a:pt x="15068" y="9702"/>
                    <a:pt x="15998" y="8499"/>
                    <a:pt x="15998" y="8499"/>
                  </a:cubicBezTo>
                  <a:cubicBezTo>
                    <a:pt x="16375" y="8647"/>
                    <a:pt x="17048" y="8781"/>
                    <a:pt x="17687" y="8781"/>
                  </a:cubicBezTo>
                  <a:cubicBezTo>
                    <a:pt x="18649" y="8781"/>
                    <a:pt x="19535" y="8478"/>
                    <a:pt x="19225" y="7465"/>
                  </a:cubicBezTo>
                  <a:cubicBezTo>
                    <a:pt x="18868" y="6294"/>
                    <a:pt x="17459" y="6113"/>
                    <a:pt x="16618" y="6113"/>
                  </a:cubicBezTo>
                  <a:cubicBezTo>
                    <a:pt x="16239" y="6113"/>
                    <a:pt x="15976" y="6149"/>
                    <a:pt x="15976" y="6149"/>
                  </a:cubicBezTo>
                  <a:cubicBezTo>
                    <a:pt x="15976" y="6149"/>
                    <a:pt x="15987" y="4890"/>
                    <a:pt x="14514" y="3901"/>
                  </a:cubicBezTo>
                  <a:cubicBezTo>
                    <a:pt x="14000" y="3552"/>
                    <a:pt x="13446" y="3438"/>
                    <a:pt x="12943" y="3438"/>
                  </a:cubicBezTo>
                  <a:cubicBezTo>
                    <a:pt x="12005" y="3438"/>
                    <a:pt x="11243" y="3833"/>
                    <a:pt x="11243" y="3833"/>
                  </a:cubicBezTo>
                  <a:cubicBezTo>
                    <a:pt x="11243" y="3833"/>
                    <a:pt x="11445" y="629"/>
                    <a:pt x="9163" y="101"/>
                  </a:cubicBezTo>
                  <a:cubicBezTo>
                    <a:pt x="8852" y="31"/>
                    <a:pt x="8562" y="0"/>
                    <a:pt x="8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6276347" y="1485574"/>
              <a:ext cx="170447" cy="331097"/>
            </a:xfrm>
            <a:custGeom>
              <a:avLst/>
              <a:gdLst/>
              <a:ahLst/>
              <a:cxnLst/>
              <a:rect l="l" t="t" r="r" b="b"/>
              <a:pathLst>
                <a:path w="1443" h="2803" extrusionOk="0">
                  <a:moveTo>
                    <a:pt x="1362" y="1"/>
                  </a:moveTo>
                  <a:cubicBezTo>
                    <a:pt x="1355" y="1"/>
                    <a:pt x="1347" y="3"/>
                    <a:pt x="1338" y="6"/>
                  </a:cubicBezTo>
                  <a:cubicBezTo>
                    <a:pt x="1091" y="119"/>
                    <a:pt x="877" y="299"/>
                    <a:pt x="720" y="512"/>
                  </a:cubicBezTo>
                  <a:cubicBezTo>
                    <a:pt x="214" y="1142"/>
                    <a:pt x="0" y="1951"/>
                    <a:pt x="124" y="2749"/>
                  </a:cubicBezTo>
                  <a:cubicBezTo>
                    <a:pt x="129" y="2786"/>
                    <a:pt x="154" y="2802"/>
                    <a:pt x="182" y="2802"/>
                  </a:cubicBezTo>
                  <a:cubicBezTo>
                    <a:pt x="221" y="2802"/>
                    <a:pt x="266" y="2769"/>
                    <a:pt x="259" y="2716"/>
                  </a:cubicBezTo>
                  <a:cubicBezTo>
                    <a:pt x="192" y="2232"/>
                    <a:pt x="248" y="1738"/>
                    <a:pt x="428" y="1277"/>
                  </a:cubicBezTo>
                  <a:cubicBezTo>
                    <a:pt x="518" y="1052"/>
                    <a:pt x="641" y="838"/>
                    <a:pt x="787" y="647"/>
                  </a:cubicBezTo>
                  <a:cubicBezTo>
                    <a:pt x="934" y="434"/>
                    <a:pt x="1136" y="254"/>
                    <a:pt x="1372" y="141"/>
                  </a:cubicBezTo>
                  <a:cubicBezTo>
                    <a:pt x="1442" y="111"/>
                    <a:pt x="142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532669" y="1423206"/>
              <a:ext cx="190528" cy="32956"/>
            </a:xfrm>
            <a:custGeom>
              <a:avLst/>
              <a:gdLst/>
              <a:ahLst/>
              <a:cxnLst/>
              <a:rect l="l" t="t" r="r" b="b"/>
              <a:pathLst>
                <a:path w="1613" h="279" extrusionOk="0">
                  <a:moveTo>
                    <a:pt x="671" y="1"/>
                  </a:moveTo>
                  <a:cubicBezTo>
                    <a:pt x="468" y="1"/>
                    <a:pt x="261" y="55"/>
                    <a:pt x="79" y="141"/>
                  </a:cubicBezTo>
                  <a:cubicBezTo>
                    <a:pt x="0" y="180"/>
                    <a:pt x="50" y="271"/>
                    <a:pt x="117" y="271"/>
                  </a:cubicBezTo>
                  <a:cubicBezTo>
                    <a:pt x="126" y="271"/>
                    <a:pt x="136" y="269"/>
                    <a:pt x="146" y="264"/>
                  </a:cubicBezTo>
                  <a:cubicBezTo>
                    <a:pt x="331" y="174"/>
                    <a:pt x="520" y="140"/>
                    <a:pt x="711" y="140"/>
                  </a:cubicBezTo>
                  <a:cubicBezTo>
                    <a:pt x="972" y="140"/>
                    <a:pt x="1236" y="204"/>
                    <a:pt x="1496" y="276"/>
                  </a:cubicBezTo>
                  <a:cubicBezTo>
                    <a:pt x="1502" y="277"/>
                    <a:pt x="1509" y="278"/>
                    <a:pt x="1515" y="278"/>
                  </a:cubicBezTo>
                  <a:cubicBezTo>
                    <a:pt x="1590" y="278"/>
                    <a:pt x="1612" y="162"/>
                    <a:pt x="1529" y="141"/>
                  </a:cubicBezTo>
                  <a:cubicBezTo>
                    <a:pt x="1282" y="62"/>
                    <a:pt x="1035" y="17"/>
                    <a:pt x="776" y="6"/>
                  </a:cubicBezTo>
                  <a:cubicBezTo>
                    <a:pt x="741" y="3"/>
                    <a:pt x="706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6793599" y="1329299"/>
              <a:ext cx="339595" cy="105956"/>
            </a:xfrm>
            <a:custGeom>
              <a:avLst/>
              <a:gdLst/>
              <a:ahLst/>
              <a:cxnLst/>
              <a:rect l="l" t="t" r="r" b="b"/>
              <a:pathLst>
                <a:path w="2875" h="897" extrusionOk="0">
                  <a:moveTo>
                    <a:pt x="2228" y="1"/>
                  </a:moveTo>
                  <a:cubicBezTo>
                    <a:pt x="2158" y="1"/>
                    <a:pt x="2088" y="5"/>
                    <a:pt x="2018" y="14"/>
                  </a:cubicBezTo>
                  <a:cubicBezTo>
                    <a:pt x="1737" y="14"/>
                    <a:pt x="1468" y="36"/>
                    <a:pt x="1198" y="93"/>
                  </a:cubicBezTo>
                  <a:cubicBezTo>
                    <a:pt x="737" y="171"/>
                    <a:pt x="321" y="430"/>
                    <a:pt x="40" y="801"/>
                  </a:cubicBezTo>
                  <a:cubicBezTo>
                    <a:pt x="0" y="849"/>
                    <a:pt x="50" y="896"/>
                    <a:pt x="103" y="896"/>
                  </a:cubicBezTo>
                  <a:cubicBezTo>
                    <a:pt x="125" y="896"/>
                    <a:pt x="147" y="888"/>
                    <a:pt x="163" y="868"/>
                  </a:cubicBezTo>
                  <a:cubicBezTo>
                    <a:pt x="433" y="520"/>
                    <a:pt x="827" y="284"/>
                    <a:pt x="1265" y="216"/>
                  </a:cubicBezTo>
                  <a:cubicBezTo>
                    <a:pt x="1524" y="171"/>
                    <a:pt x="1771" y="149"/>
                    <a:pt x="2030" y="149"/>
                  </a:cubicBezTo>
                  <a:cubicBezTo>
                    <a:pt x="2092" y="143"/>
                    <a:pt x="2153" y="140"/>
                    <a:pt x="2215" y="140"/>
                  </a:cubicBezTo>
                  <a:cubicBezTo>
                    <a:pt x="2400" y="140"/>
                    <a:pt x="2583" y="166"/>
                    <a:pt x="2760" y="216"/>
                  </a:cubicBezTo>
                  <a:cubicBezTo>
                    <a:pt x="2770" y="220"/>
                    <a:pt x="2779" y="222"/>
                    <a:pt x="2788" y="222"/>
                  </a:cubicBezTo>
                  <a:cubicBezTo>
                    <a:pt x="2856" y="222"/>
                    <a:pt x="2874" y="111"/>
                    <a:pt x="2794" y="81"/>
                  </a:cubicBezTo>
                  <a:cubicBezTo>
                    <a:pt x="2613" y="32"/>
                    <a:pt x="2420" y="1"/>
                    <a:pt x="22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7228402" y="1395329"/>
              <a:ext cx="134302" cy="284911"/>
            </a:xfrm>
            <a:custGeom>
              <a:avLst/>
              <a:gdLst/>
              <a:ahLst/>
              <a:cxnLst/>
              <a:rect l="l" t="t" r="r" b="b"/>
              <a:pathLst>
                <a:path w="1137" h="2412" extrusionOk="0">
                  <a:moveTo>
                    <a:pt x="120" y="0"/>
                  </a:moveTo>
                  <a:cubicBezTo>
                    <a:pt x="53" y="0"/>
                    <a:pt x="1" y="100"/>
                    <a:pt x="80" y="129"/>
                  </a:cubicBezTo>
                  <a:cubicBezTo>
                    <a:pt x="429" y="298"/>
                    <a:pt x="698" y="590"/>
                    <a:pt x="822" y="961"/>
                  </a:cubicBezTo>
                  <a:cubicBezTo>
                    <a:pt x="991" y="1400"/>
                    <a:pt x="991" y="1883"/>
                    <a:pt x="979" y="2344"/>
                  </a:cubicBezTo>
                  <a:cubicBezTo>
                    <a:pt x="979" y="2389"/>
                    <a:pt x="1016" y="2412"/>
                    <a:pt x="1052" y="2412"/>
                  </a:cubicBezTo>
                  <a:cubicBezTo>
                    <a:pt x="1089" y="2412"/>
                    <a:pt x="1126" y="2389"/>
                    <a:pt x="1126" y="2344"/>
                  </a:cubicBezTo>
                  <a:cubicBezTo>
                    <a:pt x="1137" y="1850"/>
                    <a:pt x="1126" y="1332"/>
                    <a:pt x="946" y="871"/>
                  </a:cubicBezTo>
                  <a:cubicBezTo>
                    <a:pt x="800" y="489"/>
                    <a:pt x="518" y="186"/>
                    <a:pt x="147" y="6"/>
                  </a:cubicBezTo>
                  <a:cubicBezTo>
                    <a:pt x="138" y="2"/>
                    <a:pt x="129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6204648" y="1897110"/>
              <a:ext cx="150131" cy="298259"/>
            </a:xfrm>
            <a:custGeom>
              <a:avLst/>
              <a:gdLst/>
              <a:ahLst/>
              <a:cxnLst/>
              <a:rect l="l" t="t" r="r" b="b"/>
              <a:pathLst>
                <a:path w="1271" h="2525" extrusionOk="0">
                  <a:moveTo>
                    <a:pt x="436" y="1"/>
                  </a:moveTo>
                  <a:cubicBezTo>
                    <a:pt x="419" y="1"/>
                    <a:pt x="400" y="6"/>
                    <a:pt x="383" y="19"/>
                  </a:cubicBezTo>
                  <a:cubicBezTo>
                    <a:pt x="0" y="333"/>
                    <a:pt x="34" y="986"/>
                    <a:pt x="180" y="1424"/>
                  </a:cubicBezTo>
                  <a:cubicBezTo>
                    <a:pt x="349" y="1896"/>
                    <a:pt x="686" y="2290"/>
                    <a:pt x="1136" y="2515"/>
                  </a:cubicBezTo>
                  <a:cubicBezTo>
                    <a:pt x="1148" y="2521"/>
                    <a:pt x="1159" y="2524"/>
                    <a:pt x="1170" y="2524"/>
                  </a:cubicBezTo>
                  <a:cubicBezTo>
                    <a:pt x="1231" y="2524"/>
                    <a:pt x="1270" y="2429"/>
                    <a:pt x="1203" y="2391"/>
                  </a:cubicBezTo>
                  <a:cubicBezTo>
                    <a:pt x="799" y="2188"/>
                    <a:pt x="484" y="1840"/>
                    <a:pt x="326" y="1413"/>
                  </a:cubicBezTo>
                  <a:cubicBezTo>
                    <a:pt x="191" y="1019"/>
                    <a:pt x="124" y="412"/>
                    <a:pt x="484" y="109"/>
                  </a:cubicBezTo>
                  <a:cubicBezTo>
                    <a:pt x="545" y="65"/>
                    <a:pt x="497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7381486" y="1721227"/>
              <a:ext cx="441769" cy="125682"/>
            </a:xfrm>
            <a:custGeom>
              <a:avLst/>
              <a:gdLst/>
              <a:ahLst/>
              <a:cxnLst/>
              <a:rect l="l" t="t" r="r" b="b"/>
              <a:pathLst>
                <a:path w="3740" h="1064" extrusionOk="0">
                  <a:moveTo>
                    <a:pt x="1932" y="0"/>
                  </a:moveTo>
                  <a:cubicBezTo>
                    <a:pt x="1493" y="0"/>
                    <a:pt x="1065" y="126"/>
                    <a:pt x="695" y="361"/>
                  </a:cubicBezTo>
                  <a:cubicBezTo>
                    <a:pt x="437" y="518"/>
                    <a:pt x="212" y="721"/>
                    <a:pt x="32" y="968"/>
                  </a:cubicBezTo>
                  <a:cubicBezTo>
                    <a:pt x="0" y="1016"/>
                    <a:pt x="53" y="1063"/>
                    <a:pt x="102" y="1063"/>
                  </a:cubicBezTo>
                  <a:cubicBezTo>
                    <a:pt x="123" y="1063"/>
                    <a:pt x="142" y="1055"/>
                    <a:pt x="156" y="1036"/>
                  </a:cubicBezTo>
                  <a:cubicBezTo>
                    <a:pt x="470" y="631"/>
                    <a:pt x="898" y="338"/>
                    <a:pt x="1392" y="204"/>
                  </a:cubicBezTo>
                  <a:cubicBezTo>
                    <a:pt x="1568" y="161"/>
                    <a:pt x="1747" y="139"/>
                    <a:pt x="1925" y="139"/>
                  </a:cubicBezTo>
                  <a:cubicBezTo>
                    <a:pt x="2259" y="139"/>
                    <a:pt x="2591" y="214"/>
                    <a:pt x="2899" y="361"/>
                  </a:cubicBezTo>
                  <a:cubicBezTo>
                    <a:pt x="3157" y="485"/>
                    <a:pt x="3393" y="665"/>
                    <a:pt x="3596" y="878"/>
                  </a:cubicBezTo>
                  <a:cubicBezTo>
                    <a:pt x="3612" y="895"/>
                    <a:pt x="3630" y="902"/>
                    <a:pt x="3647" y="902"/>
                  </a:cubicBezTo>
                  <a:cubicBezTo>
                    <a:pt x="3699" y="902"/>
                    <a:pt x="3739" y="836"/>
                    <a:pt x="3697" y="777"/>
                  </a:cubicBezTo>
                  <a:cubicBezTo>
                    <a:pt x="3315" y="361"/>
                    <a:pt x="2809" y="102"/>
                    <a:pt x="2258" y="24"/>
                  </a:cubicBezTo>
                  <a:cubicBezTo>
                    <a:pt x="2149" y="8"/>
                    <a:pt x="2040" y="0"/>
                    <a:pt x="19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016032" y="2035312"/>
              <a:ext cx="269904" cy="151787"/>
            </a:xfrm>
            <a:custGeom>
              <a:avLst/>
              <a:gdLst/>
              <a:ahLst/>
              <a:cxnLst/>
              <a:rect l="l" t="t" r="r" b="b"/>
              <a:pathLst>
                <a:path w="2285" h="1285" extrusionOk="0">
                  <a:moveTo>
                    <a:pt x="670" y="0"/>
                  </a:moveTo>
                  <a:cubicBezTo>
                    <a:pt x="456" y="0"/>
                    <a:pt x="245" y="55"/>
                    <a:pt x="56" y="187"/>
                  </a:cubicBezTo>
                  <a:cubicBezTo>
                    <a:pt x="1" y="223"/>
                    <a:pt x="36" y="313"/>
                    <a:pt x="94" y="313"/>
                  </a:cubicBezTo>
                  <a:cubicBezTo>
                    <a:pt x="107" y="313"/>
                    <a:pt x="121" y="309"/>
                    <a:pt x="135" y="299"/>
                  </a:cubicBezTo>
                  <a:cubicBezTo>
                    <a:pt x="302" y="187"/>
                    <a:pt x="490" y="140"/>
                    <a:pt x="680" y="140"/>
                  </a:cubicBezTo>
                  <a:cubicBezTo>
                    <a:pt x="911" y="140"/>
                    <a:pt x="1146" y="210"/>
                    <a:pt x="1349" y="321"/>
                  </a:cubicBezTo>
                  <a:cubicBezTo>
                    <a:pt x="1720" y="513"/>
                    <a:pt x="2057" y="794"/>
                    <a:pt x="2136" y="1232"/>
                  </a:cubicBezTo>
                  <a:cubicBezTo>
                    <a:pt x="2145" y="1269"/>
                    <a:pt x="2173" y="1285"/>
                    <a:pt x="2202" y="1285"/>
                  </a:cubicBezTo>
                  <a:cubicBezTo>
                    <a:pt x="2243" y="1285"/>
                    <a:pt x="2284" y="1251"/>
                    <a:pt x="2271" y="1198"/>
                  </a:cubicBezTo>
                  <a:cubicBezTo>
                    <a:pt x="2181" y="715"/>
                    <a:pt x="1821" y="389"/>
                    <a:pt x="1394" y="187"/>
                  </a:cubicBezTo>
                  <a:cubicBezTo>
                    <a:pt x="1166" y="73"/>
                    <a:pt x="916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7181271" y="2221354"/>
              <a:ext cx="362038" cy="150724"/>
            </a:xfrm>
            <a:custGeom>
              <a:avLst/>
              <a:gdLst/>
              <a:ahLst/>
              <a:cxnLst/>
              <a:rect l="l" t="t" r="r" b="b"/>
              <a:pathLst>
                <a:path w="3065" h="1276" extrusionOk="0">
                  <a:moveTo>
                    <a:pt x="104" y="0"/>
                  </a:moveTo>
                  <a:cubicBezTo>
                    <a:pt x="51" y="0"/>
                    <a:pt x="1" y="48"/>
                    <a:pt x="41" y="96"/>
                  </a:cubicBezTo>
                  <a:cubicBezTo>
                    <a:pt x="355" y="489"/>
                    <a:pt x="783" y="770"/>
                    <a:pt x="1255" y="927"/>
                  </a:cubicBezTo>
                  <a:cubicBezTo>
                    <a:pt x="1806" y="1130"/>
                    <a:pt x="2390" y="1242"/>
                    <a:pt x="2975" y="1276"/>
                  </a:cubicBezTo>
                  <a:cubicBezTo>
                    <a:pt x="3065" y="1276"/>
                    <a:pt x="3065" y="1141"/>
                    <a:pt x="2975" y="1130"/>
                  </a:cubicBezTo>
                  <a:cubicBezTo>
                    <a:pt x="2424" y="1107"/>
                    <a:pt x="1873" y="995"/>
                    <a:pt x="1345" y="804"/>
                  </a:cubicBezTo>
                  <a:cubicBezTo>
                    <a:pt x="884" y="669"/>
                    <a:pt x="468" y="399"/>
                    <a:pt x="164" y="28"/>
                  </a:cubicBezTo>
                  <a:cubicBezTo>
                    <a:pt x="148" y="8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688010" y="2281123"/>
              <a:ext cx="183086" cy="93671"/>
            </a:xfrm>
            <a:custGeom>
              <a:avLst/>
              <a:gdLst/>
              <a:ahLst/>
              <a:cxnLst/>
              <a:rect l="l" t="t" r="r" b="b"/>
              <a:pathLst>
                <a:path w="1550" h="793" extrusionOk="0">
                  <a:moveTo>
                    <a:pt x="1444" y="0"/>
                  </a:moveTo>
                  <a:cubicBezTo>
                    <a:pt x="1430" y="0"/>
                    <a:pt x="1417" y="5"/>
                    <a:pt x="1406" y="17"/>
                  </a:cubicBezTo>
                  <a:cubicBezTo>
                    <a:pt x="1035" y="365"/>
                    <a:pt x="585" y="590"/>
                    <a:pt x="90" y="658"/>
                  </a:cubicBezTo>
                  <a:cubicBezTo>
                    <a:pt x="0" y="669"/>
                    <a:pt x="34" y="792"/>
                    <a:pt x="124" y="792"/>
                  </a:cubicBezTo>
                  <a:cubicBezTo>
                    <a:pt x="641" y="725"/>
                    <a:pt x="1124" y="489"/>
                    <a:pt x="1495" y="129"/>
                  </a:cubicBezTo>
                  <a:cubicBezTo>
                    <a:pt x="1549" y="75"/>
                    <a:pt x="1496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7020036" y="1933491"/>
              <a:ext cx="132885" cy="109972"/>
            </a:xfrm>
            <a:custGeom>
              <a:avLst/>
              <a:gdLst/>
              <a:ahLst/>
              <a:cxnLst/>
              <a:rect l="l" t="t" r="r" b="b"/>
              <a:pathLst>
                <a:path w="1125" h="931" extrusionOk="0">
                  <a:moveTo>
                    <a:pt x="105" y="0"/>
                  </a:moveTo>
                  <a:cubicBezTo>
                    <a:pt x="75" y="0"/>
                    <a:pt x="43" y="20"/>
                    <a:pt x="34" y="48"/>
                  </a:cubicBezTo>
                  <a:cubicBezTo>
                    <a:pt x="0" y="329"/>
                    <a:pt x="23" y="655"/>
                    <a:pt x="270" y="835"/>
                  </a:cubicBezTo>
                  <a:cubicBezTo>
                    <a:pt x="353" y="890"/>
                    <a:pt x="452" y="931"/>
                    <a:pt x="553" y="931"/>
                  </a:cubicBezTo>
                  <a:cubicBezTo>
                    <a:pt x="575" y="931"/>
                    <a:pt x="597" y="929"/>
                    <a:pt x="619" y="925"/>
                  </a:cubicBezTo>
                  <a:cubicBezTo>
                    <a:pt x="754" y="914"/>
                    <a:pt x="877" y="824"/>
                    <a:pt x="945" y="711"/>
                  </a:cubicBezTo>
                  <a:cubicBezTo>
                    <a:pt x="1035" y="554"/>
                    <a:pt x="1091" y="374"/>
                    <a:pt x="1113" y="194"/>
                  </a:cubicBezTo>
                  <a:cubicBezTo>
                    <a:pt x="1125" y="160"/>
                    <a:pt x="1102" y="127"/>
                    <a:pt x="1068" y="115"/>
                  </a:cubicBezTo>
                  <a:cubicBezTo>
                    <a:pt x="1062" y="113"/>
                    <a:pt x="1056" y="112"/>
                    <a:pt x="1050" y="112"/>
                  </a:cubicBezTo>
                  <a:cubicBezTo>
                    <a:pt x="1020" y="112"/>
                    <a:pt x="988" y="133"/>
                    <a:pt x="978" y="160"/>
                  </a:cubicBezTo>
                  <a:cubicBezTo>
                    <a:pt x="956" y="340"/>
                    <a:pt x="900" y="498"/>
                    <a:pt x="821" y="655"/>
                  </a:cubicBezTo>
                  <a:cubicBezTo>
                    <a:pt x="767" y="746"/>
                    <a:pt x="676" y="800"/>
                    <a:pt x="578" y="800"/>
                  </a:cubicBezTo>
                  <a:cubicBezTo>
                    <a:pt x="554" y="800"/>
                    <a:pt x="530" y="797"/>
                    <a:pt x="506" y="790"/>
                  </a:cubicBezTo>
                  <a:cubicBezTo>
                    <a:pt x="191" y="723"/>
                    <a:pt x="135" y="374"/>
                    <a:pt x="169" y="93"/>
                  </a:cubicBezTo>
                  <a:cubicBezTo>
                    <a:pt x="180" y="48"/>
                    <a:pt x="158" y="14"/>
                    <a:pt x="124" y="3"/>
                  </a:cubicBezTo>
                  <a:cubicBezTo>
                    <a:pt x="118" y="1"/>
                    <a:pt x="112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7059843" y="1817850"/>
              <a:ext cx="30711" cy="47131"/>
            </a:xfrm>
            <a:custGeom>
              <a:avLst/>
              <a:gdLst/>
              <a:ahLst/>
              <a:cxnLst/>
              <a:rect l="l" t="t" r="r" b="b"/>
              <a:pathLst>
                <a:path w="260" h="399" extrusionOk="0">
                  <a:moveTo>
                    <a:pt x="177" y="1"/>
                  </a:moveTo>
                  <a:cubicBezTo>
                    <a:pt x="170" y="1"/>
                    <a:pt x="164" y="2"/>
                    <a:pt x="158" y="4"/>
                  </a:cubicBezTo>
                  <a:cubicBezTo>
                    <a:pt x="147" y="15"/>
                    <a:pt x="135" y="15"/>
                    <a:pt x="113" y="26"/>
                  </a:cubicBezTo>
                  <a:cubicBezTo>
                    <a:pt x="107" y="24"/>
                    <a:pt x="101" y="24"/>
                    <a:pt x="96" y="24"/>
                  </a:cubicBezTo>
                  <a:cubicBezTo>
                    <a:pt x="68" y="24"/>
                    <a:pt x="44" y="45"/>
                    <a:pt x="34" y="83"/>
                  </a:cubicBezTo>
                  <a:cubicBezTo>
                    <a:pt x="23" y="128"/>
                    <a:pt x="12" y="173"/>
                    <a:pt x="12" y="218"/>
                  </a:cubicBezTo>
                  <a:cubicBezTo>
                    <a:pt x="1" y="274"/>
                    <a:pt x="12" y="330"/>
                    <a:pt x="45" y="375"/>
                  </a:cubicBezTo>
                  <a:cubicBezTo>
                    <a:pt x="66" y="391"/>
                    <a:pt x="92" y="399"/>
                    <a:pt x="117" y="399"/>
                  </a:cubicBezTo>
                  <a:cubicBezTo>
                    <a:pt x="146" y="399"/>
                    <a:pt x="174" y="388"/>
                    <a:pt x="192" y="364"/>
                  </a:cubicBezTo>
                  <a:cubicBezTo>
                    <a:pt x="225" y="319"/>
                    <a:pt x="248" y="274"/>
                    <a:pt x="248" y="229"/>
                  </a:cubicBezTo>
                  <a:cubicBezTo>
                    <a:pt x="259" y="173"/>
                    <a:pt x="259" y="116"/>
                    <a:pt x="248" y="49"/>
                  </a:cubicBezTo>
                  <a:cubicBezTo>
                    <a:pt x="239" y="21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7114297" y="1827890"/>
              <a:ext cx="34609" cy="43705"/>
            </a:xfrm>
            <a:custGeom>
              <a:avLst/>
              <a:gdLst/>
              <a:ahLst/>
              <a:cxnLst/>
              <a:rect l="l" t="t" r="r" b="b"/>
              <a:pathLst>
                <a:path w="293" h="370" extrusionOk="0">
                  <a:moveTo>
                    <a:pt x="141" y="0"/>
                  </a:moveTo>
                  <a:cubicBezTo>
                    <a:pt x="133" y="0"/>
                    <a:pt x="124" y="3"/>
                    <a:pt x="113" y="9"/>
                  </a:cubicBezTo>
                  <a:cubicBezTo>
                    <a:pt x="90" y="9"/>
                    <a:pt x="79" y="20"/>
                    <a:pt x="68" y="31"/>
                  </a:cubicBezTo>
                  <a:cubicBezTo>
                    <a:pt x="12" y="121"/>
                    <a:pt x="0" y="234"/>
                    <a:pt x="57" y="335"/>
                  </a:cubicBezTo>
                  <a:cubicBezTo>
                    <a:pt x="64" y="357"/>
                    <a:pt x="85" y="369"/>
                    <a:pt x="109" y="369"/>
                  </a:cubicBezTo>
                  <a:cubicBezTo>
                    <a:pt x="121" y="369"/>
                    <a:pt x="135" y="365"/>
                    <a:pt x="147" y="357"/>
                  </a:cubicBezTo>
                  <a:cubicBezTo>
                    <a:pt x="248" y="301"/>
                    <a:pt x="293" y="177"/>
                    <a:pt x="259" y="65"/>
                  </a:cubicBezTo>
                  <a:cubicBezTo>
                    <a:pt x="248" y="43"/>
                    <a:pt x="225" y="20"/>
                    <a:pt x="203" y="9"/>
                  </a:cubicBezTo>
                  <a:lnTo>
                    <a:pt x="169" y="9"/>
                  </a:lnTo>
                  <a:cubicBezTo>
                    <a:pt x="158" y="3"/>
                    <a:pt x="149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3"/>
          <p:cNvGrpSpPr/>
          <p:nvPr/>
        </p:nvGrpSpPr>
        <p:grpSpPr>
          <a:xfrm>
            <a:off x="1517279" y="190323"/>
            <a:ext cx="1523884" cy="689361"/>
            <a:chOff x="5935450" y="921661"/>
            <a:chExt cx="739786" cy="334641"/>
          </a:xfrm>
        </p:grpSpPr>
        <p:sp>
          <p:nvSpPr>
            <p:cNvPr id="748" name="Google Shape;748;p13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13"/>
          <p:cNvSpPr/>
          <p:nvPr/>
        </p:nvSpPr>
        <p:spPr>
          <a:xfrm>
            <a:off x="7252146" y="386325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3"/>
          <p:cNvSpPr/>
          <p:nvPr/>
        </p:nvSpPr>
        <p:spPr>
          <a:xfrm>
            <a:off x="2012434" y="4455453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3"/>
          <p:cNvSpPr/>
          <p:nvPr/>
        </p:nvSpPr>
        <p:spPr>
          <a:xfrm>
            <a:off x="7983605" y="2926886"/>
            <a:ext cx="62649" cy="63934"/>
          </a:xfrm>
          <a:custGeom>
            <a:avLst/>
            <a:gdLst/>
            <a:ahLst/>
            <a:cxnLst/>
            <a:rect l="l" t="t" r="r" b="b"/>
            <a:pathLst>
              <a:path w="585" h="597" extrusionOk="0">
                <a:moveTo>
                  <a:pt x="326" y="1"/>
                </a:moveTo>
                <a:lnTo>
                  <a:pt x="203" y="181"/>
                </a:lnTo>
                <a:lnTo>
                  <a:pt x="0" y="169"/>
                </a:lnTo>
                <a:lnTo>
                  <a:pt x="124" y="338"/>
                </a:lnTo>
                <a:lnTo>
                  <a:pt x="45" y="540"/>
                </a:lnTo>
                <a:lnTo>
                  <a:pt x="247" y="473"/>
                </a:lnTo>
                <a:lnTo>
                  <a:pt x="416" y="597"/>
                </a:lnTo>
                <a:lnTo>
                  <a:pt x="416" y="383"/>
                </a:lnTo>
                <a:lnTo>
                  <a:pt x="585" y="270"/>
                </a:lnTo>
                <a:lnTo>
                  <a:pt x="382" y="203"/>
                </a:lnTo>
                <a:lnTo>
                  <a:pt x="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3"/>
          <p:cNvSpPr txBox="1"/>
          <p:nvPr/>
        </p:nvSpPr>
        <p:spPr>
          <a:xfrm>
            <a:off x="5563673" y="3464417"/>
            <a:ext cx="3264795" cy="1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1" name="Google Shape;93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3846" y="1068956"/>
            <a:ext cx="5956308" cy="3005588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3"/>
          <p:cNvSpPr txBox="1"/>
          <p:nvPr/>
        </p:nvSpPr>
        <p:spPr>
          <a:xfrm>
            <a:off x="1569600" y="4312800"/>
            <a:ext cx="6012000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 2. Dnevne količine oborine (mm) u razdoblju 1.6. - 31.8. za 2021. I 2022. godinu mjerena na GLOBE postaji Ekonomske i trgovačke škole Dubrovnik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4"/>
          <p:cNvSpPr txBox="1"/>
          <p:nvPr/>
        </p:nvSpPr>
        <p:spPr>
          <a:xfrm>
            <a:off x="5563673" y="3464417"/>
            <a:ext cx="3264795" cy="1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886" y="1090293"/>
            <a:ext cx="5572227" cy="2962913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24"/>
          <p:cNvSpPr txBox="1"/>
          <p:nvPr/>
        </p:nvSpPr>
        <p:spPr>
          <a:xfrm>
            <a:off x="1829372" y="4053206"/>
            <a:ext cx="5680800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 3. Ukupna količina ljetne oborine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mm</a:t>
            </a: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u Dubrovniku za razdoblje 1981.- 2022. godinu (DHMZ)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5"/>
          <p:cNvSpPr txBox="1"/>
          <p:nvPr/>
        </p:nvSpPr>
        <p:spPr>
          <a:xfrm>
            <a:off x="5563673" y="3464417"/>
            <a:ext cx="3264795" cy="1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5" name="Google Shape;9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159" y="1886400"/>
            <a:ext cx="7103546" cy="2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25"/>
          <p:cNvSpPr txBox="1"/>
          <p:nvPr/>
        </p:nvSpPr>
        <p:spPr>
          <a:xfrm>
            <a:off x="450159" y="953181"/>
            <a:ext cx="7030641" cy="63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Tablica 4. Ukupna  mjesečna količina oborine (mm) za klimatološko ljeto 2021. i 2022. godine na GLOBE postaji te višegodišnji niz količine ljetne oborine 1981.- 2022. godine za postaju Dubrovnik (DHMZ)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8"/>
          <p:cNvSpPr txBox="1"/>
          <p:nvPr/>
        </p:nvSpPr>
        <p:spPr>
          <a:xfrm>
            <a:off x="5563673" y="3464417"/>
            <a:ext cx="3264795" cy="1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1" name="Google Shape;9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468" y="1364457"/>
            <a:ext cx="5766470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28"/>
          <p:cNvSpPr txBox="1"/>
          <p:nvPr/>
        </p:nvSpPr>
        <p:spPr>
          <a:xfrm>
            <a:off x="1321594" y="807244"/>
            <a:ext cx="5388806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Tablica 5. Srednja dnevna naoblaka i mjesečna suma trajanja sijanja Sunca za postaju Dubrovnik klimatološko ljeto 2021. i 2022. (DHMZ)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4112" y="2464465"/>
            <a:ext cx="2871850" cy="2153888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28"/>
          <p:cNvSpPr txBox="1"/>
          <p:nvPr/>
        </p:nvSpPr>
        <p:spPr>
          <a:xfrm>
            <a:off x="4940218" y="1823972"/>
            <a:ext cx="36123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INSOLACIJA - HELIOGRAF</a:t>
            </a:r>
            <a:endParaRPr sz="1800" b="1" i="0" u="none" strike="noStrike" cap="none"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/>
          </a:p>
        </p:txBody>
      </p:sp>
      <p:pic>
        <p:nvPicPr>
          <p:cNvPr id="981" name="Google Shape;9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4073" y="1095105"/>
            <a:ext cx="3732486" cy="3824085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9"/>
          <p:cNvSpPr txBox="1">
            <a:spLocks noGrp="1"/>
          </p:cNvSpPr>
          <p:nvPr>
            <p:ph type="body" idx="1"/>
          </p:nvPr>
        </p:nvSpPr>
        <p:spPr>
          <a:xfrm>
            <a:off x="849988" y="1729775"/>
            <a:ext cx="4561200" cy="1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None/>
            </a:pPr>
            <a:endParaRPr/>
          </a:p>
        </p:txBody>
      </p:sp>
      <p:sp>
        <p:nvSpPr>
          <p:cNvPr id="983" name="Google Shape;983;p29"/>
          <p:cNvSpPr txBox="1"/>
          <p:nvPr/>
        </p:nvSpPr>
        <p:spPr>
          <a:xfrm>
            <a:off x="118242" y="445026"/>
            <a:ext cx="80827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Službena analiza ljetne sezone 2021./2022. od strane DHMZ-a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Srednja temperatura zraka                       Percentili u odnosu na normalu 1981.- 2010.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>
            <a:off x="719999" y="4611414"/>
            <a:ext cx="29757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https://tinyurl.com/yc6kdcbs</a:t>
            </a:r>
            <a:endParaRPr/>
          </a:p>
        </p:txBody>
      </p:sp>
      <p:pic>
        <p:nvPicPr>
          <p:cNvPr id="985" name="Google Shape;9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402" y="1095106"/>
            <a:ext cx="3824085" cy="382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0"/>
          <p:cNvSpPr txBox="1"/>
          <p:nvPr/>
        </p:nvSpPr>
        <p:spPr>
          <a:xfrm>
            <a:off x="5563673" y="3464417"/>
            <a:ext cx="3264795" cy="154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1" name="Google Shape;99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506" y="560334"/>
            <a:ext cx="4190402" cy="25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9600" y="2065987"/>
            <a:ext cx="4900176" cy="239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30"/>
          <p:cNvSpPr txBox="1"/>
          <p:nvPr/>
        </p:nvSpPr>
        <p:spPr>
          <a:xfrm>
            <a:off x="4716000" y="4636800"/>
            <a:ext cx="4176000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 5. Srednje mjesečne vrijednosti temperature mora na postaji Dubrovnik kroz višegodišnji niz od 10 godina (DHM )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0"/>
          <p:cNvSpPr txBox="1"/>
          <p:nvPr/>
        </p:nvSpPr>
        <p:spPr>
          <a:xfrm>
            <a:off x="324000" y="3268800"/>
            <a:ext cx="3604292" cy="6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 4. Temperature mora na postaji Luka Gruž za vrijeme klimatološkog ljeta 2021. i 2022. (GLOBE baza podataka)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Rasprava i zaključci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00" name="Google Shape;1000;p31"/>
          <p:cNvSpPr txBox="1">
            <a:spLocks noGrp="1"/>
          </p:cNvSpPr>
          <p:nvPr>
            <p:ph type="body" idx="1"/>
          </p:nvPr>
        </p:nvSpPr>
        <p:spPr>
          <a:xfrm>
            <a:off x="810958" y="1479594"/>
            <a:ext cx="4600230" cy="284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1. Ljeto 2022.ima veći broj dana bez oblaka u odnosu na klimatološko ljeto 2021.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2. Manja naoblaka uzrokovala veću insolaciju i više temperature zraka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3. Razlike u srednjoj mjesečnoj temperaturi su za lipanj 2022. čak za 1,6°C (više od lipnja 2021.), a za srpanj i kolovoz su više za 0,7°C i 0,9°C .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4. Ljetni prosjeci za sva tri mjeseca u 2022. godini su za 2,7°C viši od višegodišnjeg prosjeka.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1001" name="Google Shape;1001;p31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1002" name="Google Shape;1002;p3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1"/>
          <p:cNvGrpSpPr/>
          <p:nvPr/>
        </p:nvGrpSpPr>
        <p:grpSpPr>
          <a:xfrm>
            <a:off x="5939430" y="3504552"/>
            <a:ext cx="2484570" cy="1123892"/>
            <a:chOff x="5935450" y="921661"/>
            <a:chExt cx="739786" cy="334641"/>
          </a:xfrm>
        </p:grpSpPr>
        <p:sp>
          <p:nvSpPr>
            <p:cNvPr id="1009" name="Google Shape;1009;p3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31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Google Shape;101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4849" y="1188230"/>
            <a:ext cx="2638400" cy="19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Rasprava i zaključci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22" name="Google Shape;1022;p32"/>
          <p:cNvSpPr txBox="1">
            <a:spLocks noGrp="1"/>
          </p:cNvSpPr>
          <p:nvPr>
            <p:ph type="body" idx="1"/>
          </p:nvPr>
        </p:nvSpPr>
        <p:spPr>
          <a:xfrm>
            <a:off x="849988" y="1729775"/>
            <a:ext cx="4561200" cy="1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  <a:latin typeface="Syne"/>
              <a:ea typeface="Syne"/>
              <a:cs typeface="Syne"/>
              <a:sym typeface="Syne"/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1023" name="Google Shape;1023;p32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1024" name="Google Shape;1024;p3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2"/>
          <p:cNvGrpSpPr/>
          <p:nvPr/>
        </p:nvGrpSpPr>
        <p:grpSpPr>
          <a:xfrm>
            <a:off x="5939430" y="3504552"/>
            <a:ext cx="2484570" cy="1123892"/>
            <a:chOff x="5935450" y="921661"/>
            <a:chExt cx="739786" cy="334641"/>
          </a:xfrm>
        </p:grpSpPr>
        <p:sp>
          <p:nvSpPr>
            <p:cNvPr id="1031" name="Google Shape;1031;p3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32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8" name="Google Shape;103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4849" y="1188230"/>
            <a:ext cx="2638400" cy="19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32"/>
          <p:cNvSpPr txBox="1"/>
          <p:nvPr/>
        </p:nvSpPr>
        <p:spPr>
          <a:xfrm>
            <a:off x="520842" y="1017726"/>
            <a:ext cx="4503996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5. Oborina je bilo vrlo malo –klimatološko ljeto 2022. izrazito sušno ljeto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6. Uspoređujući 40-godišnji niz podataka klimatološko ljeto 2022. je za 34,4%  imalo manje oborine nego 2021. a dva puta manje od višegodišnjeg prosjeka.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7. Dnevna suma sijanja sunca je u satima bila viša od ljeta 2021.godine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Međutim lipanj i srpanj 2022. imali su više vrijednosti sijanja Sunca , dok je kolovoz imao niže vrijednosti od klimatološkog ljeta 2021. 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Rasprava i zaključci</a:t>
            </a:r>
            <a:endParaRPr/>
          </a:p>
        </p:txBody>
      </p:sp>
      <p:sp>
        <p:nvSpPr>
          <p:cNvPr id="1045" name="Google Shape;1045;p33"/>
          <p:cNvSpPr txBox="1"/>
          <p:nvPr/>
        </p:nvSpPr>
        <p:spPr>
          <a:xfrm>
            <a:off x="658091" y="1427017"/>
            <a:ext cx="579136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Temperature mora su za vrijeme klimatološkog ljeta 2022. u Luci Gruž bile više od klimatološko ljeta 2021.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9. Uspoređujući temperature mora s podacima DHMZ-a  uočene su razlike u mjerenjima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10. Razlike u temperaturama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 mogu biti i zbog geografskog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smještaja luke, dubine na kojoj se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mjeri temperatura, i zbog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intezivnog brodskog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i kruzerskog prometa unutar luke.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09217">
            <a:off x="5624928" y="1919523"/>
            <a:ext cx="3704658" cy="180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Rasprava i zaključci</a:t>
            </a:r>
            <a:endParaRPr/>
          </a:p>
        </p:txBody>
      </p:sp>
      <p:sp>
        <p:nvSpPr>
          <p:cNvPr id="1053" name="Google Shape;1053;p34"/>
          <p:cNvSpPr txBox="1"/>
          <p:nvPr/>
        </p:nvSpPr>
        <p:spPr>
          <a:xfrm>
            <a:off x="838200" y="1662545"/>
            <a:ext cx="561126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10. Uspoređivanjem srednje mjesečnih temperatura mora za postaju Dubrovnik prema podacima DHMZ-a vidimo je da je u lipnju 2022. došlo do naglog zagrijavanja mora s 19°C na 24°C , a temperature u srpnju i kolovozu su bile više u 2021. godini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12. Promatrajući kontinuirani desetogodišnji niz podataka ne zamjećujemo značajan kontinuirani porast temperature mora.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Nismo mogli potvrditi hipotezu da su temperature mora više od prošlogodišnjeg i višegodišnjeg prosjeka.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4"/>
          <p:cNvSpPr txBox="1">
            <a:spLocks noGrp="1"/>
          </p:cNvSpPr>
          <p:nvPr>
            <p:ph type="title"/>
          </p:nvPr>
        </p:nvSpPr>
        <p:spPr>
          <a:xfrm>
            <a:off x="-193964" y="445025"/>
            <a:ext cx="86179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Analiza klimatološkog ljeta 2022. u usporedbi s ljetom 2021.</a:t>
            </a: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p14"/>
          <p:cNvSpPr txBox="1">
            <a:spLocks noGrp="1"/>
          </p:cNvSpPr>
          <p:nvPr>
            <p:ph type="body" idx="1"/>
          </p:nvPr>
        </p:nvSpPr>
        <p:spPr>
          <a:xfrm>
            <a:off x="450287" y="1262085"/>
            <a:ext cx="4870861" cy="255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400"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U GLOBE bazu podataka za vrijeme klimatološkog ljeta 2022. uočili smo kako najčešće  upisujemo “nebo bez oblaka”.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Imamo veći broj vedrih dana, osunčavanje je jače i temperature zraka su više?!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Cilj istraživanja je bio procijeniti koliko je  naša pretpostavka točna i je li  klimatološko ljeto 2022. toplije od ljeta 2021.godine.</a:t>
            </a:r>
            <a:endParaRPr/>
          </a:p>
          <a:p>
            <a:pPr marL="28575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400">
              <a:solidFill>
                <a:srgbClr val="002060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765" name="Google Shape;765;p14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766" name="Google Shape;766;p1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4"/>
          <p:cNvGrpSpPr/>
          <p:nvPr/>
        </p:nvGrpSpPr>
        <p:grpSpPr>
          <a:xfrm>
            <a:off x="4785502" y="3708575"/>
            <a:ext cx="2484570" cy="1123892"/>
            <a:chOff x="5935450" y="921661"/>
            <a:chExt cx="739786" cy="334641"/>
          </a:xfrm>
        </p:grpSpPr>
        <p:sp>
          <p:nvSpPr>
            <p:cNvPr id="773" name="Google Shape;773;p1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14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1024" y="714037"/>
            <a:ext cx="28575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4"/>
          <p:cNvSpPr txBox="1"/>
          <p:nvPr/>
        </p:nvSpPr>
        <p:spPr>
          <a:xfrm>
            <a:off x="5837176" y="3409140"/>
            <a:ext cx="2865999" cy="1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8024802" y="3465507"/>
            <a:ext cx="259048" cy="6661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6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Istraživačka pitanja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91" name="Google Shape;791;p15"/>
          <p:cNvSpPr txBox="1">
            <a:spLocks noGrp="1"/>
          </p:cNvSpPr>
          <p:nvPr>
            <p:ph type="body" idx="1"/>
          </p:nvPr>
        </p:nvSpPr>
        <p:spPr>
          <a:xfrm>
            <a:off x="981305" y="1211766"/>
            <a:ext cx="5093785" cy="361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Je li broj vedrih dana registriranih na našoj mjernoj postaji u ljetnim mjesecima 2022. bio   veći u odnosu na ljeto 2021. godine?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Utječe li manja naoblaka na veću insolaciju i na rast temperature zraka?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Je li ljeto 2022. toplije od ljeta 2021. i od četrdesetogodišnjeg prosjeka?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Je li ljeto 2022. sušnije od ljeta 2021. i od četrdesetogodišnjeg prosjeka?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-US" sz="1800">
                <a:solidFill>
                  <a:srgbClr val="0070C0"/>
                </a:solidFill>
                <a:latin typeface="Syne"/>
                <a:ea typeface="Syne"/>
                <a:cs typeface="Syne"/>
                <a:sym typeface="Syne"/>
              </a:rPr>
              <a:t>Jesu li temperature mora bile više od temperatura izmjerenih na ljeto 2021. godine i više od desetogodišnjeg prosjeka?</a:t>
            </a:r>
            <a:endParaRPr sz="1800">
              <a:solidFill>
                <a:srgbClr val="0070C0"/>
              </a:solidFill>
              <a:latin typeface="Syne"/>
              <a:ea typeface="Syne"/>
              <a:cs typeface="Syne"/>
              <a:sym typeface="Syne"/>
            </a:endParaRPr>
          </a:p>
          <a:p>
            <a:pPr marL="22225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None/>
            </a:pPr>
            <a:endParaRPr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792" name="Google Shape;7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400" y="1878483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6"/>
          <p:cNvSpPr txBox="1">
            <a:spLocks noGrp="1"/>
          </p:cNvSpPr>
          <p:nvPr>
            <p:ph type="title"/>
          </p:nvPr>
        </p:nvSpPr>
        <p:spPr>
          <a:xfrm>
            <a:off x="170985" y="445025"/>
            <a:ext cx="8764859" cy="61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Pretpostavke koje zahtjevaju potvrdu = hipoteze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8" name="Google Shape;798;p16"/>
          <p:cNvSpPr txBox="1"/>
          <p:nvPr/>
        </p:nvSpPr>
        <p:spPr>
          <a:xfrm>
            <a:off x="460916" y="1067169"/>
            <a:ext cx="6222382" cy="375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Smatramo da je količina naoblake izmjerena na našoj mjernoj postaji za vrijeme klimatološkog ljeta 2022. manja od naoblake klimatološkog ljeta 2021.</a:t>
            </a:r>
            <a:endParaRPr sz="1800" b="0" i="0" u="none" strike="noStrike" cap="none">
              <a:solidFill>
                <a:srgbClr val="0070C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Pretpostavljamo da je za vrijeme ljeta 2022. manja naoblaka utjecala na veću insolaciju.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Pretpostavljamo da je ljeto 2022. bilo toplije od prošlogodišnjeg i od četrdesetogodišnjeg prosjeka.</a:t>
            </a:r>
            <a:endParaRPr sz="1800" b="0" i="0" u="none" strike="noStrike" cap="none">
              <a:solidFill>
                <a:srgbClr val="0070C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Smatramo da je oborine bilo malo i da je klimatološko ljeto 2022. sušnije od onog 2021. te je ujedno sušnije u usporedbi s višegodišnjim nizom od 40 godina. </a:t>
            </a:r>
            <a:endParaRPr sz="1800" b="0" i="0" u="none" strike="noStrike" cap="none">
              <a:solidFill>
                <a:srgbClr val="0070C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Temperature mora više su od prošlogodišnjeg i desetogodišnjeg ljetnog prosjeka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799" name="Google Shape;7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2216">
            <a:off x="6219128" y="1738313"/>
            <a:ext cx="27432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Metode i pribor za istraživanja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05" name="Google Shape;805;p17"/>
          <p:cNvSpPr txBox="1">
            <a:spLocks noGrp="1"/>
          </p:cNvSpPr>
          <p:nvPr>
            <p:ph type="body" idx="1"/>
          </p:nvPr>
        </p:nvSpPr>
        <p:spPr>
          <a:xfrm>
            <a:off x="859898" y="1320127"/>
            <a:ext cx="6032873" cy="351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Proučavanje  protokola za atmosferu i hidrologiju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Korištenje podataka o temperaturi zraka i količini oborine s meteorološke postaje Ekonomske i trgovačke škole Dubrovnik,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Analiza i obrada podataka s stranice GLOBE  vizualizacije za našu postaju od 1.6.2022. / 2021. do 31.8.2022./2021.</a:t>
            </a:r>
            <a:endParaRPr sz="1800">
              <a:solidFill>
                <a:srgbClr val="0070C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Vizualna procjena ukupne naoblake u solarno podne na lokaciji škole za vrijeme klimatološkog ljeta 2021. i 2022.</a:t>
            </a:r>
            <a:endParaRPr sz="1800">
              <a:solidFill>
                <a:srgbClr val="0070C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Mjerenje temperature mora na lokaciji Luka Gruž jednom tjedno digitalnim termometrom</a:t>
            </a:r>
            <a:endParaRPr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</p:txBody>
      </p:sp>
      <p:grpSp>
        <p:nvGrpSpPr>
          <p:cNvPr id="806" name="Google Shape;806;p17"/>
          <p:cNvGrpSpPr/>
          <p:nvPr/>
        </p:nvGrpSpPr>
        <p:grpSpPr>
          <a:xfrm>
            <a:off x="6884455" y="3947515"/>
            <a:ext cx="2484570" cy="1123892"/>
            <a:chOff x="5935450" y="921661"/>
            <a:chExt cx="739786" cy="334641"/>
          </a:xfrm>
        </p:grpSpPr>
        <p:sp>
          <p:nvSpPr>
            <p:cNvPr id="807" name="Google Shape;807;p17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17"/>
          <p:cNvGrpSpPr/>
          <p:nvPr/>
        </p:nvGrpSpPr>
        <p:grpSpPr>
          <a:xfrm>
            <a:off x="6843405" y="1669369"/>
            <a:ext cx="2556586" cy="1340028"/>
            <a:chOff x="5997582" y="947648"/>
            <a:chExt cx="761229" cy="398996"/>
          </a:xfrm>
        </p:grpSpPr>
        <p:sp>
          <p:nvSpPr>
            <p:cNvPr id="814" name="Google Shape;814;p17"/>
            <p:cNvSpPr/>
            <p:nvPr/>
          </p:nvSpPr>
          <p:spPr>
            <a:xfrm>
              <a:off x="6019025" y="1012003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7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7"/>
          <p:cNvSpPr txBox="1"/>
          <p:nvPr/>
        </p:nvSpPr>
        <p:spPr>
          <a:xfrm>
            <a:off x="7903616" y="1195985"/>
            <a:ext cx="1091432" cy="2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Metode i pribor za istraživanja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27" name="Google Shape;827;p18"/>
          <p:cNvSpPr txBox="1">
            <a:spLocks noGrp="1"/>
          </p:cNvSpPr>
          <p:nvPr>
            <p:ph type="body" idx="1"/>
          </p:nvPr>
        </p:nvSpPr>
        <p:spPr>
          <a:xfrm>
            <a:off x="859898" y="1320127"/>
            <a:ext cx="6032873" cy="351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Računanje srednje dnevnih temperature za klimatološka ljeta 2021. i 2022. i srednje mjesečnih temperatura za ista razdoblja prema formuli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Brojanje broja vedrih dana na našoj GLOBE postaji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i računanje srednje mjesečne naoblake uz pomoć podataka DHMZ-a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800">
                <a:solidFill>
                  <a:srgbClr val="0070C0"/>
                </a:solidFill>
              </a:rPr>
              <a:t>Analiza i obrada podataka putem tablica i grafikona o količini oborina temperaturi zraka i mora,  i usporedba s višegodišnjim prosjecima koje smo dobili od DHMZ-a</a:t>
            </a:r>
            <a:endParaRPr/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rgbClr val="002060"/>
              </a:solidFill>
            </a:endParaRPr>
          </a:p>
        </p:txBody>
      </p:sp>
      <p:grpSp>
        <p:nvGrpSpPr>
          <p:cNvPr id="828" name="Google Shape;828;p18"/>
          <p:cNvGrpSpPr/>
          <p:nvPr/>
        </p:nvGrpSpPr>
        <p:grpSpPr>
          <a:xfrm>
            <a:off x="6884455" y="3947515"/>
            <a:ext cx="2484570" cy="1123892"/>
            <a:chOff x="5935450" y="921661"/>
            <a:chExt cx="739786" cy="334641"/>
          </a:xfrm>
        </p:grpSpPr>
        <p:sp>
          <p:nvSpPr>
            <p:cNvPr id="829" name="Google Shape;829;p18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18"/>
          <p:cNvGrpSpPr/>
          <p:nvPr/>
        </p:nvGrpSpPr>
        <p:grpSpPr>
          <a:xfrm>
            <a:off x="6843405" y="1669369"/>
            <a:ext cx="2556586" cy="1340028"/>
            <a:chOff x="5997582" y="947648"/>
            <a:chExt cx="761229" cy="398996"/>
          </a:xfrm>
        </p:grpSpPr>
        <p:sp>
          <p:nvSpPr>
            <p:cNvPr id="836" name="Google Shape;836;p18"/>
            <p:cNvSpPr/>
            <p:nvPr/>
          </p:nvSpPr>
          <p:spPr>
            <a:xfrm>
              <a:off x="6019025" y="1012003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18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8"/>
          <p:cNvSpPr txBox="1"/>
          <p:nvPr/>
        </p:nvSpPr>
        <p:spPr>
          <a:xfrm>
            <a:off x="7903616" y="1195985"/>
            <a:ext cx="1091432" cy="22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8"/>
          <p:cNvSpPr txBox="1"/>
          <p:nvPr/>
        </p:nvSpPr>
        <p:spPr>
          <a:xfrm rot="-612692">
            <a:off x="1072800" y="4220850"/>
            <a:ext cx="3117600" cy="37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Tsred = ( Tmax +T min ) /2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8"/>
          <p:cNvSpPr txBox="1"/>
          <p:nvPr/>
        </p:nvSpPr>
        <p:spPr>
          <a:xfrm rot="-619580">
            <a:off x="4622400" y="4034793"/>
            <a:ext cx="4437605" cy="67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Tsred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( Tsre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+Tsre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D2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+....+ Tsre</a:t>
            </a:r>
            <a:r>
              <a:rPr lang="en-US" sz="1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)/n gdje je n broj dana u mjesecu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Prikaz i analiza podataka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60" name="Google Shape;860;p20"/>
          <p:cNvSpPr txBox="1">
            <a:spLocks noGrp="1"/>
          </p:cNvSpPr>
          <p:nvPr>
            <p:ph type="body" idx="1"/>
          </p:nvPr>
        </p:nvSpPr>
        <p:spPr>
          <a:xfrm>
            <a:off x="938623" y="1467513"/>
            <a:ext cx="4472564" cy="224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861" name="Google Shape;861;p20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862" name="Google Shape;862;p2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20"/>
          <p:cNvGrpSpPr/>
          <p:nvPr/>
        </p:nvGrpSpPr>
        <p:grpSpPr>
          <a:xfrm>
            <a:off x="4785502" y="3708575"/>
            <a:ext cx="2484570" cy="1123892"/>
            <a:chOff x="5935450" y="921661"/>
            <a:chExt cx="739786" cy="334641"/>
          </a:xfrm>
        </p:grpSpPr>
        <p:sp>
          <p:nvSpPr>
            <p:cNvPr id="869" name="Google Shape;869;p2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20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50" y="1688092"/>
            <a:ext cx="8634163" cy="1751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70" y="3648578"/>
            <a:ext cx="8653922" cy="175383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20"/>
          <p:cNvSpPr txBox="1"/>
          <p:nvPr/>
        </p:nvSpPr>
        <p:spPr>
          <a:xfrm>
            <a:off x="194400" y="1224000"/>
            <a:ext cx="4377600" cy="83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Tablica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Broj vedrih dana poviše GLOBE postaje Ekonomske i trgovačke škole Dubrovnik za klimatološko ljeto 2021 i 2022.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0"/>
          <p:cNvSpPr txBox="1"/>
          <p:nvPr/>
        </p:nvSpPr>
        <p:spPr>
          <a:xfrm>
            <a:off x="131806" y="3138634"/>
            <a:ext cx="4862366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Tablica 2. Srednja vrijednost naoblake za postaju Dubrovnik ( DHMZ) za klimatološko ljeto 2021. i 2022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Prikaz i analiza podataka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85" name="Google Shape;885;p21"/>
          <p:cNvSpPr txBox="1">
            <a:spLocks noGrp="1"/>
          </p:cNvSpPr>
          <p:nvPr>
            <p:ph type="body" idx="1"/>
          </p:nvPr>
        </p:nvSpPr>
        <p:spPr>
          <a:xfrm>
            <a:off x="938623" y="1467513"/>
            <a:ext cx="4472564" cy="224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886" name="Google Shape;886;p21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887" name="Google Shape;887;p2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21"/>
          <p:cNvGrpSpPr/>
          <p:nvPr/>
        </p:nvGrpSpPr>
        <p:grpSpPr>
          <a:xfrm>
            <a:off x="4785502" y="3708575"/>
            <a:ext cx="2484570" cy="1123892"/>
            <a:chOff x="5935450" y="921661"/>
            <a:chExt cx="739786" cy="334641"/>
          </a:xfrm>
        </p:grpSpPr>
        <p:sp>
          <p:nvSpPr>
            <p:cNvPr id="894" name="Google Shape;894;p2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0" name="Google Shape;900;p21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90" y="1351138"/>
            <a:ext cx="6293149" cy="271089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21"/>
          <p:cNvSpPr txBox="1"/>
          <p:nvPr/>
        </p:nvSpPr>
        <p:spPr>
          <a:xfrm>
            <a:off x="324000" y="4094573"/>
            <a:ext cx="5688000" cy="44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Graf 1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Srednje dnevne temperature zraka od 1.6.-31.8. za klimatološko ljeto 2021. i 2022. godine izmjerene na GLOBE postaji Ekonomske i trgovačke škole Dubrovnik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solidFill>
                  <a:schemeClr val="accent3"/>
                </a:solidFill>
              </a:rPr>
              <a:t>Prikaz i analiza podataka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08" name="Google Shape;908;p22"/>
          <p:cNvSpPr txBox="1">
            <a:spLocks noGrp="1"/>
          </p:cNvSpPr>
          <p:nvPr>
            <p:ph type="body" idx="1"/>
          </p:nvPr>
        </p:nvSpPr>
        <p:spPr>
          <a:xfrm>
            <a:off x="938623" y="1467513"/>
            <a:ext cx="4472564" cy="224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>
              <a:solidFill>
                <a:schemeClr val="accent3"/>
              </a:solidFill>
            </a:endParaRPr>
          </a:p>
        </p:txBody>
      </p:sp>
      <p:grpSp>
        <p:nvGrpSpPr>
          <p:cNvPr id="909" name="Google Shape;909;p22"/>
          <p:cNvGrpSpPr/>
          <p:nvPr/>
        </p:nvGrpSpPr>
        <p:grpSpPr>
          <a:xfrm>
            <a:off x="6527624" y="3258787"/>
            <a:ext cx="2484570" cy="1123892"/>
            <a:chOff x="5935450" y="921661"/>
            <a:chExt cx="739786" cy="334641"/>
          </a:xfrm>
        </p:grpSpPr>
        <p:sp>
          <p:nvSpPr>
            <p:cNvPr id="910" name="Google Shape;910;p2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22"/>
          <p:cNvGrpSpPr/>
          <p:nvPr/>
        </p:nvGrpSpPr>
        <p:grpSpPr>
          <a:xfrm>
            <a:off x="4785502" y="3708575"/>
            <a:ext cx="2484570" cy="1123892"/>
            <a:chOff x="5935450" y="921661"/>
            <a:chExt cx="739786" cy="334641"/>
          </a:xfrm>
        </p:grpSpPr>
        <p:sp>
          <p:nvSpPr>
            <p:cNvPr id="917" name="Google Shape;917;p2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22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2"/>
          <p:cNvSpPr txBox="1"/>
          <p:nvPr/>
        </p:nvSpPr>
        <p:spPr>
          <a:xfrm>
            <a:off x="1663262" y="3928751"/>
            <a:ext cx="5479138" cy="62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Tablica 3. Višegodišnji prosjek temperature zraka (u°C) 1981-2021. godine za postaju Dubrovnik( DHMZ) te srednja mjesečna temperatura zraka, klimatološko ljeto 2021.. i 2022. (GLOBE postaja )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5" name="Google Shape;9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014" y="1161854"/>
            <a:ext cx="6168284" cy="291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Meteorological Day at School by Slidesgo">
  <a:themeElements>
    <a:clrScheme name="Simple Light">
      <a:dk1>
        <a:srgbClr val="CAEBED"/>
      </a:dk1>
      <a:lt1>
        <a:srgbClr val="FFFFFF"/>
      </a:lt1>
      <a:dk2>
        <a:srgbClr val="EE8EBF"/>
      </a:dk2>
      <a:lt2>
        <a:srgbClr val="D0AADF"/>
      </a:lt2>
      <a:accent1>
        <a:srgbClr val="5B98A0"/>
      </a:accent1>
      <a:accent2>
        <a:srgbClr val="BCE6E9"/>
      </a:accent2>
      <a:accent3>
        <a:srgbClr val="3D6D70"/>
      </a:accent3>
      <a:accent4>
        <a:srgbClr val="9AD7DF"/>
      </a:accent4>
      <a:accent5>
        <a:srgbClr val="36C834"/>
      </a:accent5>
      <a:accent6>
        <a:srgbClr val="FFD600"/>
      </a:accent6>
      <a:hlink>
        <a:srgbClr val="F794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1198</Words>
  <Application>Microsoft Office PowerPoint</Application>
  <PresentationFormat>Prikaz na zaslonu (16:9)</PresentationFormat>
  <Paragraphs>86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Noto Sans Symbols</vt:lpstr>
      <vt:lpstr>Anaheim</vt:lpstr>
      <vt:lpstr>Calibri</vt:lpstr>
      <vt:lpstr>Bebas Neue</vt:lpstr>
      <vt:lpstr>Arial</vt:lpstr>
      <vt:lpstr>Montserrat</vt:lpstr>
      <vt:lpstr>Syne</vt:lpstr>
      <vt:lpstr>World Meteorological Day at School by Slidesgo</vt:lpstr>
      <vt:lpstr>    GLOBE TIM EKONOMSKE I TRGOVAČKE ŠKOLE DUBROVNIK </vt:lpstr>
      <vt:lpstr>Analiza klimatološkog ljeta 2022. u usporedbi s ljetom 2021.</vt:lpstr>
      <vt:lpstr>Istraživačka pitanja </vt:lpstr>
      <vt:lpstr>Pretpostavke koje zahtjevaju potvrdu = hipoteze </vt:lpstr>
      <vt:lpstr>Metode i pribor za istraživanja</vt:lpstr>
      <vt:lpstr>Metode i pribor za istraživanja</vt:lpstr>
      <vt:lpstr>Prikaz i analiza podataka</vt:lpstr>
      <vt:lpstr>Prikaz i analiza podataka</vt:lpstr>
      <vt:lpstr>Prikaz i analiza podataka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Rasprava i zaključci</vt:lpstr>
      <vt:lpstr>Rasprava i zaključci</vt:lpstr>
      <vt:lpstr>Rasprava i zaključci</vt:lpstr>
      <vt:lpstr>Rasprava i zaključci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TIM EKONOMSKE I TRGOVAČKE ŠKOLE DUBROVNIK</dc:title>
  <dc:creator>Korisnik</dc:creator>
  <cp:lastModifiedBy>Korisnik</cp:lastModifiedBy>
  <cp:revision>5</cp:revision>
  <dcterms:modified xsi:type="dcterms:W3CDTF">2024-02-19T18:33:44Z</dcterms:modified>
</cp:coreProperties>
</file>