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02" d="100"/>
          <a:sy n="102" d="100"/>
        </p:scale>
        <p:origin x="19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BB76-148E-DDC4-0317-8D2232265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3D191-153F-3AE3-22F2-0267C65C7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917D5-DF41-6A9B-7005-4E4F06D7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6C5ED-4689-79E7-18E4-936ECD4A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998B4-CBB1-4C5A-A12A-7F0CCB83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5B2B-3FA4-93C1-1270-CFB0425B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54DF-82B9-12FE-EA6F-93399A4C8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82447-4F4A-1745-800F-F31D027B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60D7C-6C69-2168-956C-60EE7B2C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2027-055A-FF92-60A9-3AE21E2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E632B-227E-7BA3-847A-00DAA1E5B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14F41-F437-974A-5A70-AFA1F5A2C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8E73-C7FB-ABE7-4F32-2A31F585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69078-A634-EB89-84DA-C05F151E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CFE77-249E-C891-A884-B5A311D4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60D5-3A04-C4DA-1D2F-02D0E7A8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15FF-757E-65C0-6B0D-96C8B56F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71A74-4087-B3B3-F1ED-264C6D55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D41E8-B9EB-77E7-C77A-9B44697A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5DEAD-9832-1946-01EC-CF217981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6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FAC0-C2D3-7328-1B83-344D8B97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A3579-981B-9C32-DD03-58638B953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34B0-6512-BF3F-7ED1-0F3D8A9E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5264-6C22-3479-8478-0749A8F4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451E7-EC51-01CB-B52A-8AC72826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F3D5-4A70-DD29-D349-A07500F9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C3908-BB98-9638-44B1-11D89DFE8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8F997-58EF-5497-8A59-87017C058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E4767-B194-BF4A-4222-FC510C50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B3B85-594D-4EC5-23D9-FAB4959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69025-8ABE-AE7E-D578-9B5C3E6A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4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995E-EA17-E04F-DB72-F18E7D7A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8FFD4-F7E3-04D0-AFBF-14F95A198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6856C-FAF2-213F-02F0-8A9DAF872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2EB651-2EDA-30BB-06D8-9C3AAA9FA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81650-38C2-A553-4BF8-9B1CF2583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29F1E-75E0-8398-1B79-4F3C63C0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F7F09-7DF4-62C3-E9A5-071D5195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1DA41-2ACB-C2CE-F813-94AEFB1F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4552-34C4-19E9-F94F-7689AC52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BF416-102D-2271-C9BC-FB1F5AC9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F73C1-0C3A-BD6E-9D3C-469182E8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11525-3ADA-19C9-7604-EB3D345B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CD57F-253C-4786-9771-3BE57424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59081-33AF-D024-94D9-60E59E25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DB465-D912-B8EF-E60E-7FDB2200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1CBF-6C09-98E2-F7DF-7577CFE1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64138-4645-686D-DAA9-355165592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F8EC1-095E-C78E-3710-6659E23BE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A803D-2E45-1605-A273-7894D656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059BD-E3F7-2213-A977-53B6CECD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951C6-9BA2-A551-4A77-B7DE5AC2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3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D62F-75A2-422D-20D8-D103140D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171FC-F510-2F39-92FF-D478DBB42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17F95-D87F-7A8A-5395-76835081E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736D1-A222-AD05-94F5-BD0486F0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2FCB2-440B-F9EC-EE28-B0ACC535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48443-5368-1B08-746C-CA39189B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295EE-BF60-E01F-C5DB-061DD5AE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79CF-075E-6B7F-F9B9-018BC746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EDD4A-F516-96EF-7EE0-CE7FAD7FA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0805-7C01-0444-B56F-2C02DC7E25CD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7F856-ABD7-7ECA-C27E-E81B7123D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B4545-805E-1F2C-315D-100C9953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281A-B9D4-F744-9C56-FC6A8370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1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9211-400E-5303-9E42-36DD81165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BBD61-CD8D-8C17-1D12-4323C1D91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31307FC1-DBCD-ADF1-178D-E23A76B06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7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Cassie Soeffing</dc:creator>
  <cp:keywords/>
  <dc:description/>
  <cp:lastModifiedBy>Cassie Soeffing</cp:lastModifiedBy>
  <cp:revision>1</cp:revision>
  <dcterms:created xsi:type="dcterms:W3CDTF">2024-01-18T20:31:57Z</dcterms:created>
  <dcterms:modified xsi:type="dcterms:W3CDTF">2024-01-18T20:32:52Z</dcterms:modified>
  <cp:category/>
</cp:coreProperties>
</file>