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58" r:id="rId4"/>
    <p:sldId id="287" r:id="rId5"/>
    <p:sldId id="259" r:id="rId6"/>
    <p:sldId id="260" r:id="rId7"/>
    <p:sldId id="286" r:id="rId8"/>
    <p:sldId id="264" r:id="rId9"/>
    <p:sldId id="288" r:id="rId10"/>
    <p:sldId id="261" r:id="rId11"/>
    <p:sldId id="262" r:id="rId12"/>
    <p:sldId id="263" r:id="rId13"/>
    <p:sldId id="265" r:id="rId14"/>
    <p:sldId id="266" r:id="rId15"/>
    <p:sldId id="268" r:id="rId16"/>
    <p:sldId id="289" r:id="rId17"/>
    <p:sldId id="290" r:id="rId18"/>
    <p:sldId id="292" r:id="rId19"/>
    <p:sldId id="293" r:id="rId20"/>
    <p:sldId id="295" r:id="rId21"/>
    <p:sldId id="296" r:id="rId22"/>
    <p:sldId id="297" r:id="rId23"/>
    <p:sldId id="275" r:id="rId24"/>
    <p:sldId id="291" r:id="rId25"/>
    <p:sldId id="279" r:id="rId26"/>
    <p:sldId id="280" r:id="rId27"/>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0" d="100"/>
          <a:sy n="80" d="100"/>
        </p:scale>
        <p:origin x="71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b="1">
                <a:solidFill>
                  <a:schemeClr val="tx1"/>
                </a:solidFill>
              </a:rPr>
              <a:t>Comparative</a:t>
            </a:r>
            <a:r>
              <a:rPr lang="en-US" b="1" baseline="0">
                <a:solidFill>
                  <a:schemeClr val="tx1"/>
                </a:solidFill>
              </a:rPr>
              <a:t> Analysis of Average Air Temperature of University of Ghana Basic School and Faith Baptist Community Senior High School </a:t>
            </a:r>
            <a:endParaRPr lang="en-US" b="1">
              <a:solidFill>
                <a:schemeClr val="tx1"/>
              </a:solidFill>
            </a:endParaRPr>
          </a:p>
        </c:rich>
      </c:tx>
      <c:layout>
        <c:manualLayout>
          <c:xMode val="edge"/>
          <c:yMode val="edge"/>
          <c:x val="0.17790231299212597"/>
          <c:y val="0"/>
        </c:manualLayout>
      </c:layout>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manualLayout>
          <c:layoutTarget val="inner"/>
          <c:xMode val="edge"/>
          <c:yMode val="edge"/>
          <c:x val="4.648978838582677E-2"/>
          <c:y val="0.14913489536472255"/>
          <c:w val="0.91191628540502689"/>
          <c:h val="0.69043991025658313"/>
        </c:manualLayout>
      </c:layout>
      <c:barChart>
        <c:barDir val="col"/>
        <c:grouping val="clustered"/>
        <c:varyColors val="0"/>
        <c:ser>
          <c:idx val="0"/>
          <c:order val="0"/>
          <c:tx>
            <c:strRef>
              <c:f>Sheet1!$B$1</c:f>
              <c:strCache>
                <c:ptCount val="1"/>
                <c:pt idx="0">
                  <c:v>University of Ghana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Sheet1!$A$2:$A$9</c:f>
              <c:strCache>
                <c:ptCount val="8"/>
                <c:pt idx="0">
                  <c:v>JAN</c:v>
                </c:pt>
                <c:pt idx="1">
                  <c:v>FEB.</c:v>
                </c:pt>
                <c:pt idx="2">
                  <c:v>MAR.</c:v>
                </c:pt>
                <c:pt idx="3">
                  <c:v>APR</c:v>
                </c:pt>
                <c:pt idx="4">
                  <c:v>MAY</c:v>
                </c:pt>
                <c:pt idx="5">
                  <c:v>JUN</c:v>
                </c:pt>
                <c:pt idx="6">
                  <c:v>JUL</c:v>
                </c:pt>
                <c:pt idx="7">
                  <c:v>AUG.</c:v>
                </c:pt>
              </c:strCache>
            </c:strRef>
          </c:cat>
          <c:val>
            <c:numRef>
              <c:f>Sheet1!$B$2:$B$9</c:f>
              <c:numCache>
                <c:formatCode>General</c:formatCode>
                <c:ptCount val="8"/>
                <c:pt idx="0">
                  <c:v>27.9</c:v>
                </c:pt>
                <c:pt idx="1">
                  <c:v>28.5</c:v>
                </c:pt>
                <c:pt idx="2">
                  <c:v>28</c:v>
                </c:pt>
                <c:pt idx="3">
                  <c:v>28.3</c:v>
                </c:pt>
                <c:pt idx="4">
                  <c:v>28</c:v>
                </c:pt>
                <c:pt idx="5">
                  <c:v>25.9</c:v>
                </c:pt>
                <c:pt idx="6">
                  <c:v>25.8</c:v>
                </c:pt>
                <c:pt idx="7">
                  <c:v>25.1</c:v>
                </c:pt>
              </c:numCache>
            </c:numRef>
          </c:val>
          <c:extLst>
            <c:ext xmlns:c16="http://schemas.microsoft.com/office/drawing/2014/chart" uri="{C3380CC4-5D6E-409C-BE32-E72D297353CC}">
              <c16:uniqueId val="{00000000-BAF0-47E3-8387-4EDF387D6D0B}"/>
            </c:ext>
          </c:extLst>
        </c:ser>
        <c:ser>
          <c:idx val="1"/>
          <c:order val="1"/>
          <c:tx>
            <c:strRef>
              <c:f>Sheet1!$C$1</c:f>
              <c:strCache>
                <c:ptCount val="1"/>
                <c:pt idx="0">
                  <c:v>Faith Baptist SHS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Sheet1!$A$2:$A$9</c:f>
              <c:strCache>
                <c:ptCount val="8"/>
                <c:pt idx="0">
                  <c:v>JAN</c:v>
                </c:pt>
                <c:pt idx="1">
                  <c:v>FEB.</c:v>
                </c:pt>
                <c:pt idx="2">
                  <c:v>MAR.</c:v>
                </c:pt>
                <c:pt idx="3">
                  <c:v>APR</c:v>
                </c:pt>
                <c:pt idx="4">
                  <c:v>MAY</c:v>
                </c:pt>
                <c:pt idx="5">
                  <c:v>JUN</c:v>
                </c:pt>
                <c:pt idx="6">
                  <c:v>JUL</c:v>
                </c:pt>
                <c:pt idx="7">
                  <c:v>AUG.</c:v>
                </c:pt>
              </c:strCache>
            </c:strRef>
          </c:cat>
          <c:val>
            <c:numRef>
              <c:f>Sheet1!$C$2:$C$9</c:f>
              <c:numCache>
                <c:formatCode>General</c:formatCode>
                <c:ptCount val="8"/>
                <c:pt idx="0">
                  <c:v>28.6</c:v>
                </c:pt>
                <c:pt idx="1">
                  <c:v>29</c:v>
                </c:pt>
                <c:pt idx="2">
                  <c:v>28.6</c:v>
                </c:pt>
                <c:pt idx="3">
                  <c:v>28.9</c:v>
                </c:pt>
                <c:pt idx="4">
                  <c:v>28.6</c:v>
                </c:pt>
                <c:pt idx="5">
                  <c:v>26.4</c:v>
                </c:pt>
                <c:pt idx="6">
                  <c:v>26.2</c:v>
                </c:pt>
                <c:pt idx="7">
                  <c:v>25.3</c:v>
                </c:pt>
              </c:numCache>
            </c:numRef>
          </c:val>
          <c:extLst>
            <c:ext xmlns:c16="http://schemas.microsoft.com/office/drawing/2014/chart" uri="{C3380CC4-5D6E-409C-BE32-E72D297353CC}">
              <c16:uniqueId val="{00000001-BAF0-47E3-8387-4EDF387D6D0B}"/>
            </c:ext>
          </c:extLst>
        </c:ser>
        <c:dLbls>
          <c:dLblPos val="outEnd"/>
          <c:showLegendKey val="0"/>
          <c:showVal val="1"/>
          <c:showCatName val="0"/>
          <c:showSerName val="0"/>
          <c:showPercent val="0"/>
          <c:showBubbleSize val="0"/>
        </c:dLbls>
        <c:gapWidth val="267"/>
        <c:overlap val="-43"/>
        <c:axId val="984428368"/>
        <c:axId val="984420208"/>
      </c:barChart>
      <c:catAx>
        <c:axId val="984428368"/>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984420208"/>
        <c:crosses val="autoZero"/>
        <c:auto val="1"/>
        <c:lblAlgn val="ctr"/>
        <c:lblOffset val="100"/>
        <c:noMultiLvlLbl val="0"/>
      </c:catAx>
      <c:valAx>
        <c:axId val="984420208"/>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984428368"/>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b="1">
                <a:solidFill>
                  <a:schemeClr val="tx1"/>
                </a:solidFill>
              </a:rPr>
              <a:t>Comparative</a:t>
            </a:r>
            <a:r>
              <a:rPr lang="en-US" b="1" baseline="0">
                <a:solidFill>
                  <a:schemeClr val="tx1"/>
                </a:solidFill>
              </a:rPr>
              <a:t> Analysis of Maximum Air Temperature of University of Ghana Basic School and Faith Baptist Community Senior High School </a:t>
            </a:r>
            <a:endParaRPr lang="en-US" b="1">
              <a:solidFill>
                <a:schemeClr val="tx1"/>
              </a:solidFill>
            </a:endParaRPr>
          </a:p>
        </c:rich>
      </c:tx>
      <c:layout>
        <c:manualLayout>
          <c:xMode val="edge"/>
          <c:yMode val="edge"/>
          <c:x val="0.17790231299212597"/>
          <c:y val="0"/>
        </c:manualLayout>
      </c:layout>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manualLayout>
          <c:layoutTarget val="inner"/>
          <c:xMode val="edge"/>
          <c:yMode val="edge"/>
          <c:x val="4.648978838582677E-2"/>
          <c:y val="0.14913489536472255"/>
          <c:w val="0.91191628540502689"/>
          <c:h val="0.69043991025658313"/>
        </c:manualLayout>
      </c:layout>
      <c:barChart>
        <c:barDir val="col"/>
        <c:grouping val="clustered"/>
        <c:varyColors val="0"/>
        <c:ser>
          <c:idx val="0"/>
          <c:order val="0"/>
          <c:tx>
            <c:strRef>
              <c:f>Sheet1!$B$1</c:f>
              <c:strCache>
                <c:ptCount val="1"/>
                <c:pt idx="0">
                  <c:v>University of Ghana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Sheet1!$A$2:$A$9</c:f>
              <c:strCache>
                <c:ptCount val="8"/>
                <c:pt idx="0">
                  <c:v>JAN</c:v>
                </c:pt>
                <c:pt idx="1">
                  <c:v>FEB.</c:v>
                </c:pt>
                <c:pt idx="2">
                  <c:v>MAR.</c:v>
                </c:pt>
                <c:pt idx="3">
                  <c:v>APR</c:v>
                </c:pt>
                <c:pt idx="4">
                  <c:v>MAY</c:v>
                </c:pt>
                <c:pt idx="5">
                  <c:v>JUN</c:v>
                </c:pt>
                <c:pt idx="6">
                  <c:v>JUL</c:v>
                </c:pt>
                <c:pt idx="7">
                  <c:v>AUG.</c:v>
                </c:pt>
              </c:strCache>
            </c:strRef>
          </c:cat>
          <c:val>
            <c:numRef>
              <c:f>Sheet1!$B$2:$B$9</c:f>
              <c:numCache>
                <c:formatCode>General</c:formatCode>
                <c:ptCount val="8"/>
                <c:pt idx="0">
                  <c:v>33.6</c:v>
                </c:pt>
                <c:pt idx="1">
                  <c:v>33.299999999999997</c:v>
                </c:pt>
                <c:pt idx="2">
                  <c:v>32.299999999999997</c:v>
                </c:pt>
                <c:pt idx="3">
                  <c:v>32.799999999999997</c:v>
                </c:pt>
                <c:pt idx="4">
                  <c:v>31.6</c:v>
                </c:pt>
                <c:pt idx="5">
                  <c:v>29.4</c:v>
                </c:pt>
                <c:pt idx="6">
                  <c:v>29</c:v>
                </c:pt>
                <c:pt idx="7">
                  <c:v>28</c:v>
                </c:pt>
              </c:numCache>
            </c:numRef>
          </c:val>
          <c:extLst>
            <c:ext xmlns:c16="http://schemas.microsoft.com/office/drawing/2014/chart" uri="{C3380CC4-5D6E-409C-BE32-E72D297353CC}">
              <c16:uniqueId val="{00000000-BAF0-47E3-8387-4EDF387D6D0B}"/>
            </c:ext>
          </c:extLst>
        </c:ser>
        <c:ser>
          <c:idx val="1"/>
          <c:order val="1"/>
          <c:tx>
            <c:strRef>
              <c:f>Sheet1!$C$1</c:f>
              <c:strCache>
                <c:ptCount val="1"/>
                <c:pt idx="0">
                  <c:v>Faith Baptist SHS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Sheet1!$A$2:$A$9</c:f>
              <c:strCache>
                <c:ptCount val="8"/>
                <c:pt idx="0">
                  <c:v>JAN</c:v>
                </c:pt>
                <c:pt idx="1">
                  <c:v>FEB.</c:v>
                </c:pt>
                <c:pt idx="2">
                  <c:v>MAR.</c:v>
                </c:pt>
                <c:pt idx="3">
                  <c:v>APR</c:v>
                </c:pt>
                <c:pt idx="4">
                  <c:v>MAY</c:v>
                </c:pt>
                <c:pt idx="5">
                  <c:v>JUN</c:v>
                </c:pt>
                <c:pt idx="6">
                  <c:v>JUL</c:v>
                </c:pt>
                <c:pt idx="7">
                  <c:v>AUG.</c:v>
                </c:pt>
              </c:strCache>
            </c:strRef>
          </c:cat>
          <c:val>
            <c:numRef>
              <c:f>Sheet1!$C$2:$C$9</c:f>
              <c:numCache>
                <c:formatCode>General</c:formatCode>
                <c:ptCount val="8"/>
                <c:pt idx="0">
                  <c:v>34</c:v>
                </c:pt>
                <c:pt idx="1">
                  <c:v>34.1</c:v>
                </c:pt>
                <c:pt idx="2">
                  <c:v>33.299999999999997</c:v>
                </c:pt>
                <c:pt idx="3">
                  <c:v>33.700000000000003</c:v>
                </c:pt>
                <c:pt idx="4">
                  <c:v>32.6</c:v>
                </c:pt>
                <c:pt idx="5">
                  <c:v>29.9</c:v>
                </c:pt>
                <c:pt idx="6">
                  <c:v>29.5</c:v>
                </c:pt>
                <c:pt idx="7">
                  <c:v>28.2</c:v>
                </c:pt>
              </c:numCache>
            </c:numRef>
          </c:val>
          <c:extLst>
            <c:ext xmlns:c16="http://schemas.microsoft.com/office/drawing/2014/chart" uri="{C3380CC4-5D6E-409C-BE32-E72D297353CC}">
              <c16:uniqueId val="{00000001-BAF0-47E3-8387-4EDF387D6D0B}"/>
            </c:ext>
          </c:extLst>
        </c:ser>
        <c:dLbls>
          <c:dLblPos val="outEnd"/>
          <c:showLegendKey val="0"/>
          <c:showVal val="1"/>
          <c:showCatName val="0"/>
          <c:showSerName val="0"/>
          <c:showPercent val="0"/>
          <c:showBubbleSize val="0"/>
        </c:dLbls>
        <c:gapWidth val="267"/>
        <c:overlap val="-43"/>
        <c:axId val="984428368"/>
        <c:axId val="984420208"/>
      </c:barChart>
      <c:catAx>
        <c:axId val="984428368"/>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984420208"/>
        <c:crosses val="autoZero"/>
        <c:auto val="1"/>
        <c:lblAlgn val="ctr"/>
        <c:lblOffset val="100"/>
        <c:noMultiLvlLbl val="0"/>
      </c:catAx>
      <c:valAx>
        <c:axId val="984420208"/>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984428368"/>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b="1">
                <a:solidFill>
                  <a:schemeClr val="tx1"/>
                </a:solidFill>
              </a:rPr>
              <a:t>Comparative</a:t>
            </a:r>
            <a:r>
              <a:rPr lang="en-US" b="1" baseline="0">
                <a:solidFill>
                  <a:schemeClr val="tx1"/>
                </a:solidFill>
              </a:rPr>
              <a:t> Analysis of Minimum Air Temperature of University of Ghana Basic School and Faith Baptist Community Senior High School </a:t>
            </a:r>
            <a:endParaRPr lang="en-US" b="1">
              <a:solidFill>
                <a:schemeClr val="tx1"/>
              </a:solidFill>
            </a:endParaRPr>
          </a:p>
        </c:rich>
      </c:tx>
      <c:layout>
        <c:manualLayout>
          <c:xMode val="edge"/>
          <c:yMode val="edge"/>
          <c:x val="0.17790231299212597"/>
          <c:y val="0"/>
        </c:manualLayout>
      </c:layout>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manualLayout>
          <c:layoutTarget val="inner"/>
          <c:xMode val="edge"/>
          <c:yMode val="edge"/>
          <c:x val="4.648978838582677E-2"/>
          <c:y val="0.14913489536472255"/>
          <c:w val="0.91191628540502689"/>
          <c:h val="0.69043991025658313"/>
        </c:manualLayout>
      </c:layout>
      <c:barChart>
        <c:barDir val="col"/>
        <c:grouping val="clustered"/>
        <c:varyColors val="0"/>
        <c:ser>
          <c:idx val="0"/>
          <c:order val="0"/>
          <c:tx>
            <c:strRef>
              <c:f>Sheet1!$B$1</c:f>
              <c:strCache>
                <c:ptCount val="1"/>
                <c:pt idx="0">
                  <c:v>University of Ghana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Sheet1!$A$2:$A$9</c:f>
              <c:strCache>
                <c:ptCount val="8"/>
                <c:pt idx="0">
                  <c:v>JAN</c:v>
                </c:pt>
                <c:pt idx="1">
                  <c:v>FEB.</c:v>
                </c:pt>
                <c:pt idx="2">
                  <c:v>MAR.</c:v>
                </c:pt>
                <c:pt idx="3">
                  <c:v>APR</c:v>
                </c:pt>
                <c:pt idx="4">
                  <c:v>MAY</c:v>
                </c:pt>
                <c:pt idx="5">
                  <c:v>JUN</c:v>
                </c:pt>
                <c:pt idx="6">
                  <c:v>JUL</c:v>
                </c:pt>
                <c:pt idx="7">
                  <c:v>AUG.</c:v>
                </c:pt>
              </c:strCache>
            </c:strRef>
          </c:cat>
          <c:val>
            <c:numRef>
              <c:f>Sheet1!$B$2:$B$9</c:f>
              <c:numCache>
                <c:formatCode>General</c:formatCode>
                <c:ptCount val="8"/>
                <c:pt idx="0">
                  <c:v>24.1</c:v>
                </c:pt>
                <c:pt idx="1">
                  <c:v>25.1</c:v>
                </c:pt>
                <c:pt idx="2">
                  <c:v>24.6</c:v>
                </c:pt>
                <c:pt idx="3">
                  <c:v>24.8</c:v>
                </c:pt>
                <c:pt idx="4">
                  <c:v>24.8</c:v>
                </c:pt>
                <c:pt idx="5">
                  <c:v>23.4</c:v>
                </c:pt>
                <c:pt idx="6">
                  <c:v>23.9</c:v>
                </c:pt>
                <c:pt idx="7">
                  <c:v>23.4</c:v>
                </c:pt>
              </c:numCache>
            </c:numRef>
          </c:val>
          <c:extLst>
            <c:ext xmlns:c16="http://schemas.microsoft.com/office/drawing/2014/chart" uri="{C3380CC4-5D6E-409C-BE32-E72D297353CC}">
              <c16:uniqueId val="{00000000-BAF0-47E3-8387-4EDF387D6D0B}"/>
            </c:ext>
          </c:extLst>
        </c:ser>
        <c:ser>
          <c:idx val="1"/>
          <c:order val="1"/>
          <c:tx>
            <c:strRef>
              <c:f>Sheet1!$C$1</c:f>
              <c:strCache>
                <c:ptCount val="1"/>
                <c:pt idx="0">
                  <c:v>Faith Baptist SHS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Sheet1!$A$2:$A$9</c:f>
              <c:strCache>
                <c:ptCount val="8"/>
                <c:pt idx="0">
                  <c:v>JAN</c:v>
                </c:pt>
                <c:pt idx="1">
                  <c:v>FEB.</c:v>
                </c:pt>
                <c:pt idx="2">
                  <c:v>MAR.</c:v>
                </c:pt>
                <c:pt idx="3">
                  <c:v>APR</c:v>
                </c:pt>
                <c:pt idx="4">
                  <c:v>MAY</c:v>
                </c:pt>
                <c:pt idx="5">
                  <c:v>JUN</c:v>
                </c:pt>
                <c:pt idx="6">
                  <c:v>JUL</c:v>
                </c:pt>
                <c:pt idx="7">
                  <c:v>AUG.</c:v>
                </c:pt>
              </c:strCache>
            </c:strRef>
          </c:cat>
          <c:val>
            <c:numRef>
              <c:f>Sheet1!$C$2:$C$9</c:f>
              <c:numCache>
                <c:formatCode>General</c:formatCode>
                <c:ptCount val="8"/>
                <c:pt idx="0">
                  <c:v>25.4</c:v>
                </c:pt>
                <c:pt idx="1">
                  <c:v>25.8</c:v>
                </c:pt>
                <c:pt idx="2">
                  <c:v>25.3</c:v>
                </c:pt>
                <c:pt idx="3">
                  <c:v>25.4</c:v>
                </c:pt>
                <c:pt idx="4">
                  <c:v>25.5</c:v>
                </c:pt>
                <c:pt idx="5">
                  <c:v>23.9</c:v>
                </c:pt>
                <c:pt idx="6">
                  <c:v>24.3</c:v>
                </c:pt>
                <c:pt idx="7">
                  <c:v>23.8</c:v>
                </c:pt>
              </c:numCache>
            </c:numRef>
          </c:val>
          <c:extLst>
            <c:ext xmlns:c16="http://schemas.microsoft.com/office/drawing/2014/chart" uri="{C3380CC4-5D6E-409C-BE32-E72D297353CC}">
              <c16:uniqueId val="{00000001-BAF0-47E3-8387-4EDF387D6D0B}"/>
            </c:ext>
          </c:extLst>
        </c:ser>
        <c:dLbls>
          <c:dLblPos val="outEnd"/>
          <c:showLegendKey val="0"/>
          <c:showVal val="1"/>
          <c:showCatName val="0"/>
          <c:showSerName val="0"/>
          <c:showPercent val="0"/>
          <c:showBubbleSize val="0"/>
        </c:dLbls>
        <c:gapWidth val="267"/>
        <c:overlap val="-43"/>
        <c:axId val="984428368"/>
        <c:axId val="984420208"/>
      </c:barChart>
      <c:catAx>
        <c:axId val="984428368"/>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984420208"/>
        <c:crosses val="autoZero"/>
        <c:auto val="1"/>
        <c:lblAlgn val="ctr"/>
        <c:lblOffset val="100"/>
        <c:noMultiLvlLbl val="0"/>
      </c:catAx>
      <c:valAx>
        <c:axId val="984420208"/>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984428368"/>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iagrams/_rels/data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ata5.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5.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1B42DA-AF2C-4E9C-B3E4-1B01D9C43669}"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1EA98838-27A4-48B9-B56C-469BDCD79085}">
      <dgm:prSet/>
      <dgm:spPr/>
      <dgm:t>
        <a:bodyPr/>
        <a:lstStyle/>
        <a:p>
          <a:r>
            <a:rPr lang="en-US" dirty="0">
              <a:latin typeface="Times New Roman" panose="02020603050405020304" pitchFamily="18" charset="0"/>
              <a:cs typeface="Times New Roman" panose="02020603050405020304" pitchFamily="18" charset="0"/>
            </a:rPr>
            <a:t>Organization: University of Ghana Basic School, Legon</a:t>
          </a:r>
        </a:p>
      </dgm:t>
    </dgm:pt>
    <dgm:pt modelId="{13E8435B-2969-4417-A3B6-CD0454F856A4}" type="parTrans" cxnId="{CF3FA1A0-5B45-4D18-8333-9AEC45CBD3C6}">
      <dgm:prSet/>
      <dgm:spPr/>
      <dgm:t>
        <a:bodyPr/>
        <a:lstStyle/>
        <a:p>
          <a:endParaRPr lang="en-US"/>
        </a:p>
      </dgm:t>
    </dgm:pt>
    <dgm:pt modelId="{9AF0EFBA-5DDC-4B95-B012-8E96DB7B4C07}" type="sibTrans" cxnId="{CF3FA1A0-5B45-4D18-8333-9AEC45CBD3C6}">
      <dgm:prSet/>
      <dgm:spPr/>
      <dgm:t>
        <a:bodyPr/>
        <a:lstStyle/>
        <a:p>
          <a:endParaRPr lang="en-US"/>
        </a:p>
      </dgm:t>
    </dgm:pt>
    <dgm:pt modelId="{001651CA-7797-4653-B60F-90952A545D26}">
      <dgm:prSet/>
      <dgm:spPr/>
      <dgm:t>
        <a:bodyPr/>
        <a:lstStyle/>
        <a:p>
          <a:r>
            <a:rPr lang="en-US" dirty="0">
              <a:latin typeface="Times New Roman" panose="02020603050405020304" pitchFamily="18" charset="0"/>
              <a:cs typeface="Times New Roman" panose="02020603050405020304" pitchFamily="18" charset="0"/>
            </a:rPr>
            <a:t>Country : Ghana</a:t>
          </a:r>
        </a:p>
      </dgm:t>
    </dgm:pt>
    <dgm:pt modelId="{00421BC3-603C-41A2-B6B2-BE22662D2F09}" type="parTrans" cxnId="{DDED85DD-C4CA-41D6-9642-B27658753CF5}">
      <dgm:prSet/>
      <dgm:spPr/>
      <dgm:t>
        <a:bodyPr/>
        <a:lstStyle/>
        <a:p>
          <a:endParaRPr lang="en-US"/>
        </a:p>
      </dgm:t>
    </dgm:pt>
    <dgm:pt modelId="{160B70AB-8060-4184-8098-9657148BEEBF}" type="sibTrans" cxnId="{DDED85DD-C4CA-41D6-9642-B27658753CF5}">
      <dgm:prSet/>
      <dgm:spPr/>
      <dgm:t>
        <a:bodyPr/>
        <a:lstStyle/>
        <a:p>
          <a:endParaRPr lang="en-US"/>
        </a:p>
      </dgm:t>
    </dgm:pt>
    <dgm:pt modelId="{40479D0A-55C2-4C29-B6DE-CDF09D70258E}">
      <dgm:prSet/>
      <dgm:spPr/>
      <dgm:t>
        <a:bodyPr/>
        <a:lstStyle/>
        <a:p>
          <a:r>
            <a:rPr lang="en-US" dirty="0">
              <a:latin typeface="Times New Roman" panose="02020603050405020304" pitchFamily="18" charset="0"/>
              <a:cs typeface="Times New Roman" panose="02020603050405020304" pitchFamily="18" charset="0"/>
            </a:rPr>
            <a:t>Students: Kendra </a:t>
          </a:r>
          <a:r>
            <a:rPr lang="en-US" dirty="0" err="1">
              <a:latin typeface="Times New Roman" panose="02020603050405020304" pitchFamily="18" charset="0"/>
              <a:cs typeface="Times New Roman" panose="02020603050405020304" pitchFamily="18" charset="0"/>
            </a:rPr>
            <a:t>Adobea</a:t>
          </a:r>
          <a:r>
            <a:rPr lang="en-US" dirty="0">
              <a:latin typeface="Times New Roman" panose="02020603050405020304" pitchFamily="18" charset="0"/>
              <a:cs typeface="Times New Roman" panose="02020603050405020304" pitchFamily="18" charset="0"/>
            </a:rPr>
            <a:t> Asare, Jeremiah Okyere Amponsah, Victoria </a:t>
          </a:r>
          <a:r>
            <a:rPr lang="en-US" dirty="0" err="1">
              <a:latin typeface="Times New Roman" panose="02020603050405020304" pitchFamily="18" charset="0"/>
              <a:cs typeface="Times New Roman" panose="02020603050405020304" pitchFamily="18" charset="0"/>
            </a:rPr>
            <a:t>Antock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Nhyira</a:t>
          </a:r>
          <a:r>
            <a:rPr lang="en-US" dirty="0">
              <a:latin typeface="Times New Roman" panose="02020603050405020304" pitchFamily="18" charset="0"/>
              <a:cs typeface="Times New Roman" panose="02020603050405020304" pitchFamily="18" charset="0"/>
            </a:rPr>
            <a:t> Addison </a:t>
          </a:r>
          <a:r>
            <a:rPr lang="en-US" dirty="0" err="1">
              <a:latin typeface="Times New Roman" panose="02020603050405020304" pitchFamily="18" charset="0"/>
              <a:cs typeface="Times New Roman" panose="02020603050405020304" pitchFamily="18" charset="0"/>
            </a:rPr>
            <a:t>Offei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Samaham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Abubakari</a:t>
          </a:r>
          <a:r>
            <a:rPr lang="en-US">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dgm:t>
    </dgm:pt>
    <dgm:pt modelId="{186090F7-9222-4D39-B525-DBB1A07B026F}" type="parTrans" cxnId="{CBCA1753-548B-4CA7-AA63-95502AF3ECB8}">
      <dgm:prSet/>
      <dgm:spPr/>
      <dgm:t>
        <a:bodyPr/>
        <a:lstStyle/>
        <a:p>
          <a:endParaRPr lang="en-US"/>
        </a:p>
      </dgm:t>
    </dgm:pt>
    <dgm:pt modelId="{C6187EE8-C018-4635-B5C3-76837C2B5A70}" type="sibTrans" cxnId="{CBCA1753-548B-4CA7-AA63-95502AF3ECB8}">
      <dgm:prSet/>
      <dgm:spPr/>
      <dgm:t>
        <a:bodyPr/>
        <a:lstStyle/>
        <a:p>
          <a:endParaRPr lang="en-US"/>
        </a:p>
      </dgm:t>
    </dgm:pt>
    <dgm:pt modelId="{B0561BA1-1756-420E-B15E-59B040ECE449}">
      <dgm:prSet/>
      <dgm:spPr/>
      <dgm:t>
        <a:bodyPr/>
        <a:lstStyle/>
        <a:p>
          <a:r>
            <a:rPr lang="en-US" dirty="0">
              <a:latin typeface="Times New Roman" panose="02020603050405020304" pitchFamily="18" charset="0"/>
              <a:cs typeface="Times New Roman" panose="02020603050405020304" pitchFamily="18" charset="0"/>
            </a:rPr>
            <a:t>Grade Level: Junior High School(grades 6-8, 12-14</a:t>
          </a:r>
          <a:r>
            <a:rPr lang="en-US" dirty="0"/>
            <a:t>)</a:t>
          </a:r>
        </a:p>
      </dgm:t>
    </dgm:pt>
    <dgm:pt modelId="{BA0D729D-C416-4D44-B6B2-B0B1715266D1}" type="parTrans" cxnId="{E57F4C40-B5F0-426A-8D98-DDFCB0547B07}">
      <dgm:prSet/>
      <dgm:spPr/>
      <dgm:t>
        <a:bodyPr/>
        <a:lstStyle/>
        <a:p>
          <a:endParaRPr lang="en-US"/>
        </a:p>
      </dgm:t>
    </dgm:pt>
    <dgm:pt modelId="{F5C7F203-433F-4263-B1F4-222C570779D1}" type="sibTrans" cxnId="{E57F4C40-B5F0-426A-8D98-DDFCB0547B07}">
      <dgm:prSet/>
      <dgm:spPr/>
      <dgm:t>
        <a:bodyPr/>
        <a:lstStyle/>
        <a:p>
          <a:endParaRPr lang="en-US"/>
        </a:p>
      </dgm:t>
    </dgm:pt>
    <dgm:pt modelId="{AA98A99D-DE88-40EB-8478-564FD25D84A6}">
      <dgm:prSet/>
      <dgm:spPr/>
      <dgm:t>
        <a:bodyPr/>
        <a:lstStyle/>
        <a:p>
          <a:r>
            <a:rPr lang="en-US" dirty="0">
              <a:latin typeface="Times New Roman" panose="02020603050405020304" pitchFamily="18" charset="0"/>
              <a:cs typeface="Times New Roman" panose="02020603050405020304" pitchFamily="18" charset="0"/>
            </a:rPr>
            <a:t>GLOBE Teacher(s): Enoch Lamptey, Ms. Eva Sakyi</a:t>
          </a:r>
        </a:p>
      </dgm:t>
    </dgm:pt>
    <dgm:pt modelId="{10D4817D-4E28-4142-9964-511F708587FF}" type="parTrans" cxnId="{28BE9206-11D8-4BAB-91C5-7DFB52EADD11}">
      <dgm:prSet/>
      <dgm:spPr/>
      <dgm:t>
        <a:bodyPr/>
        <a:lstStyle/>
        <a:p>
          <a:endParaRPr lang="en-US"/>
        </a:p>
      </dgm:t>
    </dgm:pt>
    <dgm:pt modelId="{55CCCBAB-71B0-4D93-AD9B-DA693F6B40A8}" type="sibTrans" cxnId="{28BE9206-11D8-4BAB-91C5-7DFB52EADD11}">
      <dgm:prSet/>
      <dgm:spPr/>
      <dgm:t>
        <a:bodyPr/>
        <a:lstStyle/>
        <a:p>
          <a:endParaRPr lang="en-US"/>
        </a:p>
      </dgm:t>
    </dgm:pt>
    <dgm:pt modelId="{2AF871C0-8FE8-4F0C-A06C-7839624CB32B}">
      <dgm:prSet/>
      <dgm:spPr/>
      <dgm:t>
        <a:bodyPr/>
        <a:lstStyle/>
        <a:p>
          <a:r>
            <a:rPr lang="en-US" dirty="0">
              <a:latin typeface="Times New Roman" panose="02020603050405020304" pitchFamily="18" charset="0"/>
              <a:cs typeface="Times New Roman" panose="02020603050405020304" pitchFamily="18" charset="0"/>
            </a:rPr>
            <a:t>Contributors: Eric Sifa - Head of School, </a:t>
          </a:r>
        </a:p>
      </dgm:t>
    </dgm:pt>
    <dgm:pt modelId="{2AB53787-1BF9-4C4B-9A1E-150E880AE73A}" type="parTrans" cxnId="{DC1CEDCA-8C15-4296-8C21-8D0D3FA412C7}">
      <dgm:prSet/>
      <dgm:spPr/>
      <dgm:t>
        <a:bodyPr/>
        <a:lstStyle/>
        <a:p>
          <a:endParaRPr lang="en-US"/>
        </a:p>
      </dgm:t>
    </dgm:pt>
    <dgm:pt modelId="{E1DACF7F-651E-424C-870B-A2A7AD7537B5}" type="sibTrans" cxnId="{DC1CEDCA-8C15-4296-8C21-8D0D3FA412C7}">
      <dgm:prSet/>
      <dgm:spPr/>
      <dgm:t>
        <a:bodyPr/>
        <a:lstStyle/>
        <a:p>
          <a:endParaRPr lang="en-US"/>
        </a:p>
      </dgm:t>
    </dgm:pt>
    <dgm:pt modelId="{36FD98BC-DFE8-4F25-9033-A70FE0A8D4FD}">
      <dgm:prSet/>
      <dgm:spPr/>
      <dgm:t>
        <a:bodyPr/>
        <a:lstStyle/>
        <a:p>
          <a:r>
            <a:rPr lang="en-US" dirty="0">
              <a:latin typeface="Times New Roman" panose="02020603050405020304" pitchFamily="18" charset="0"/>
              <a:cs typeface="Times New Roman" panose="02020603050405020304" pitchFamily="18" charset="0"/>
            </a:rPr>
            <a:t>Other Contributors: Richmond Obeng</a:t>
          </a:r>
        </a:p>
      </dgm:t>
    </dgm:pt>
    <dgm:pt modelId="{AA5592FB-4866-4308-8382-BCA1284A54EC}" type="parTrans" cxnId="{117D0369-1BDB-4C4E-B98A-766DAF4B43A9}">
      <dgm:prSet/>
      <dgm:spPr/>
      <dgm:t>
        <a:bodyPr/>
        <a:lstStyle/>
        <a:p>
          <a:endParaRPr lang="en-US"/>
        </a:p>
      </dgm:t>
    </dgm:pt>
    <dgm:pt modelId="{531992BE-457D-4C3C-8815-F63E02BA4D69}" type="sibTrans" cxnId="{117D0369-1BDB-4C4E-B98A-766DAF4B43A9}">
      <dgm:prSet/>
      <dgm:spPr/>
      <dgm:t>
        <a:bodyPr/>
        <a:lstStyle/>
        <a:p>
          <a:endParaRPr lang="en-US"/>
        </a:p>
      </dgm:t>
    </dgm:pt>
    <dgm:pt modelId="{62CA2B06-64C0-458C-A7AE-BFBC47B1ADD6}">
      <dgm:prSet/>
      <dgm:spPr/>
      <dgm:t>
        <a:bodyPr/>
        <a:lstStyle/>
        <a:p>
          <a:r>
            <a:rPr lang="en-US" dirty="0">
              <a:latin typeface="Times New Roman" panose="02020603050405020304" pitchFamily="18" charset="0"/>
              <a:cs typeface="Times New Roman" panose="02020603050405020304" pitchFamily="18" charset="0"/>
            </a:rPr>
            <a:t>Protocol: Air Temperature</a:t>
          </a:r>
        </a:p>
      </dgm:t>
    </dgm:pt>
    <dgm:pt modelId="{5A66E106-F040-421D-940E-75512D6AFAC3}" type="parTrans" cxnId="{6F0D7B09-9602-42E3-B381-081AAB3BC16D}">
      <dgm:prSet/>
      <dgm:spPr/>
      <dgm:t>
        <a:bodyPr/>
        <a:lstStyle/>
        <a:p>
          <a:endParaRPr lang="en-US"/>
        </a:p>
      </dgm:t>
    </dgm:pt>
    <dgm:pt modelId="{CB1A4080-7333-47DC-B60D-4A8FD8E6BD62}" type="sibTrans" cxnId="{6F0D7B09-9602-42E3-B381-081AAB3BC16D}">
      <dgm:prSet/>
      <dgm:spPr/>
      <dgm:t>
        <a:bodyPr/>
        <a:lstStyle/>
        <a:p>
          <a:endParaRPr lang="en-US"/>
        </a:p>
      </dgm:t>
    </dgm:pt>
    <dgm:pt modelId="{A68EA41C-0201-4741-A1BC-417CE686BA45}">
      <dgm:prSet/>
      <dgm:spPr/>
      <dgm:t>
        <a:bodyPr/>
        <a:lstStyle/>
        <a:p>
          <a:r>
            <a:rPr lang="en-US" dirty="0">
              <a:latin typeface="Times New Roman" panose="02020603050405020304" pitchFamily="18" charset="0"/>
              <a:cs typeface="Times New Roman" panose="02020603050405020304" pitchFamily="18" charset="0"/>
            </a:rPr>
            <a:t>Language: English </a:t>
          </a:r>
        </a:p>
      </dgm:t>
    </dgm:pt>
    <dgm:pt modelId="{F2117EA1-212D-4C05-8B26-BC615F9F8CC7}" type="parTrans" cxnId="{3CBF4F45-A537-4561-8099-93A2F884683F}">
      <dgm:prSet/>
      <dgm:spPr/>
      <dgm:t>
        <a:bodyPr/>
        <a:lstStyle/>
        <a:p>
          <a:endParaRPr lang="en-US"/>
        </a:p>
      </dgm:t>
    </dgm:pt>
    <dgm:pt modelId="{1D60CEDD-5DFE-4B65-A9A3-899AB17F1323}" type="sibTrans" cxnId="{3CBF4F45-A537-4561-8099-93A2F884683F}">
      <dgm:prSet/>
      <dgm:spPr/>
      <dgm:t>
        <a:bodyPr/>
        <a:lstStyle/>
        <a:p>
          <a:endParaRPr lang="en-US"/>
        </a:p>
      </dgm:t>
    </dgm:pt>
    <dgm:pt modelId="{F86573DB-4800-4314-B3A7-443FA0A92CCF}" type="pres">
      <dgm:prSet presAssocID="{691B42DA-AF2C-4E9C-B3E4-1B01D9C43669}" presName="vert0" presStyleCnt="0">
        <dgm:presLayoutVars>
          <dgm:dir/>
          <dgm:animOne val="branch"/>
          <dgm:animLvl val="lvl"/>
        </dgm:presLayoutVars>
      </dgm:prSet>
      <dgm:spPr/>
    </dgm:pt>
    <dgm:pt modelId="{D36CB9D4-308F-43F2-B702-7798626D5087}" type="pres">
      <dgm:prSet presAssocID="{1EA98838-27A4-48B9-B56C-469BDCD79085}" presName="thickLine" presStyleLbl="alignNode1" presStyleIdx="0" presStyleCnt="9"/>
      <dgm:spPr/>
    </dgm:pt>
    <dgm:pt modelId="{3F3F8671-5829-40B0-B53E-FCB3008E5658}" type="pres">
      <dgm:prSet presAssocID="{1EA98838-27A4-48B9-B56C-469BDCD79085}" presName="horz1" presStyleCnt="0"/>
      <dgm:spPr/>
    </dgm:pt>
    <dgm:pt modelId="{F4C7D3E5-959C-4703-9F14-19EBE8BC1586}" type="pres">
      <dgm:prSet presAssocID="{1EA98838-27A4-48B9-B56C-469BDCD79085}" presName="tx1" presStyleLbl="revTx" presStyleIdx="0" presStyleCnt="9"/>
      <dgm:spPr/>
    </dgm:pt>
    <dgm:pt modelId="{E4172A93-F38F-4675-9F3F-A26FC60F5809}" type="pres">
      <dgm:prSet presAssocID="{1EA98838-27A4-48B9-B56C-469BDCD79085}" presName="vert1" presStyleCnt="0"/>
      <dgm:spPr/>
    </dgm:pt>
    <dgm:pt modelId="{E3291CE6-C6FE-4490-BEF4-AD48EB04156C}" type="pres">
      <dgm:prSet presAssocID="{001651CA-7797-4653-B60F-90952A545D26}" presName="thickLine" presStyleLbl="alignNode1" presStyleIdx="1" presStyleCnt="9"/>
      <dgm:spPr/>
    </dgm:pt>
    <dgm:pt modelId="{59E4CDFD-0B4F-430A-9349-375C32A18BE5}" type="pres">
      <dgm:prSet presAssocID="{001651CA-7797-4653-B60F-90952A545D26}" presName="horz1" presStyleCnt="0"/>
      <dgm:spPr/>
    </dgm:pt>
    <dgm:pt modelId="{3DA0F26F-6164-44BF-8AD9-B1C27D1E9FCF}" type="pres">
      <dgm:prSet presAssocID="{001651CA-7797-4653-B60F-90952A545D26}" presName="tx1" presStyleLbl="revTx" presStyleIdx="1" presStyleCnt="9"/>
      <dgm:spPr/>
    </dgm:pt>
    <dgm:pt modelId="{84047339-9977-4A39-91BF-040BC609F5C1}" type="pres">
      <dgm:prSet presAssocID="{001651CA-7797-4653-B60F-90952A545D26}" presName="vert1" presStyleCnt="0"/>
      <dgm:spPr/>
    </dgm:pt>
    <dgm:pt modelId="{E2421FB1-B059-4730-9DB9-F3014BFD722D}" type="pres">
      <dgm:prSet presAssocID="{40479D0A-55C2-4C29-B6DE-CDF09D70258E}" presName="thickLine" presStyleLbl="alignNode1" presStyleIdx="2" presStyleCnt="9"/>
      <dgm:spPr/>
    </dgm:pt>
    <dgm:pt modelId="{1C49AD16-D1F5-4DCD-AD5F-735B4DAF8A84}" type="pres">
      <dgm:prSet presAssocID="{40479D0A-55C2-4C29-B6DE-CDF09D70258E}" presName="horz1" presStyleCnt="0"/>
      <dgm:spPr/>
    </dgm:pt>
    <dgm:pt modelId="{99484CD0-2EF3-4852-BE88-D44ADEB32418}" type="pres">
      <dgm:prSet presAssocID="{40479D0A-55C2-4C29-B6DE-CDF09D70258E}" presName="tx1" presStyleLbl="revTx" presStyleIdx="2" presStyleCnt="9"/>
      <dgm:spPr/>
    </dgm:pt>
    <dgm:pt modelId="{6D4D0051-D965-4BB5-885B-F35AD0F7D6BF}" type="pres">
      <dgm:prSet presAssocID="{40479D0A-55C2-4C29-B6DE-CDF09D70258E}" presName="vert1" presStyleCnt="0"/>
      <dgm:spPr/>
    </dgm:pt>
    <dgm:pt modelId="{2F56BB26-F8D7-4E5D-82A6-7EEAA4B5859D}" type="pres">
      <dgm:prSet presAssocID="{B0561BA1-1756-420E-B15E-59B040ECE449}" presName="thickLine" presStyleLbl="alignNode1" presStyleIdx="3" presStyleCnt="9"/>
      <dgm:spPr/>
    </dgm:pt>
    <dgm:pt modelId="{6993AEB7-B0C0-4AA2-A6E2-490A9EE039CD}" type="pres">
      <dgm:prSet presAssocID="{B0561BA1-1756-420E-B15E-59B040ECE449}" presName="horz1" presStyleCnt="0"/>
      <dgm:spPr/>
    </dgm:pt>
    <dgm:pt modelId="{A7349B0D-7032-4BDD-BCC4-4FAFBC031EFB}" type="pres">
      <dgm:prSet presAssocID="{B0561BA1-1756-420E-B15E-59B040ECE449}" presName="tx1" presStyleLbl="revTx" presStyleIdx="3" presStyleCnt="9"/>
      <dgm:spPr/>
    </dgm:pt>
    <dgm:pt modelId="{AC5D506C-1695-4756-AE45-1469522DF096}" type="pres">
      <dgm:prSet presAssocID="{B0561BA1-1756-420E-B15E-59B040ECE449}" presName="vert1" presStyleCnt="0"/>
      <dgm:spPr/>
    </dgm:pt>
    <dgm:pt modelId="{EC596B4C-C15D-46F8-A079-B854ED8BF30C}" type="pres">
      <dgm:prSet presAssocID="{AA98A99D-DE88-40EB-8478-564FD25D84A6}" presName="thickLine" presStyleLbl="alignNode1" presStyleIdx="4" presStyleCnt="9"/>
      <dgm:spPr/>
    </dgm:pt>
    <dgm:pt modelId="{79587083-3435-40C7-8712-E7D520438B36}" type="pres">
      <dgm:prSet presAssocID="{AA98A99D-DE88-40EB-8478-564FD25D84A6}" presName="horz1" presStyleCnt="0"/>
      <dgm:spPr/>
    </dgm:pt>
    <dgm:pt modelId="{66441A90-857F-49AC-AAAD-46069AFFA135}" type="pres">
      <dgm:prSet presAssocID="{AA98A99D-DE88-40EB-8478-564FD25D84A6}" presName="tx1" presStyleLbl="revTx" presStyleIdx="4" presStyleCnt="9"/>
      <dgm:spPr/>
    </dgm:pt>
    <dgm:pt modelId="{EDAA15AA-ED62-440C-8474-9BDF1E5E4B0E}" type="pres">
      <dgm:prSet presAssocID="{AA98A99D-DE88-40EB-8478-564FD25D84A6}" presName="vert1" presStyleCnt="0"/>
      <dgm:spPr/>
    </dgm:pt>
    <dgm:pt modelId="{6D2BB896-11CD-44D3-A1D4-8E516BDC3622}" type="pres">
      <dgm:prSet presAssocID="{2AF871C0-8FE8-4F0C-A06C-7839624CB32B}" presName="thickLine" presStyleLbl="alignNode1" presStyleIdx="5" presStyleCnt="9"/>
      <dgm:spPr/>
    </dgm:pt>
    <dgm:pt modelId="{5646EC2C-C8B2-4EA4-A538-2109DBAA06FE}" type="pres">
      <dgm:prSet presAssocID="{2AF871C0-8FE8-4F0C-A06C-7839624CB32B}" presName="horz1" presStyleCnt="0"/>
      <dgm:spPr/>
    </dgm:pt>
    <dgm:pt modelId="{B5E3F7E8-9C59-4246-B6D3-8E161EDACF06}" type="pres">
      <dgm:prSet presAssocID="{2AF871C0-8FE8-4F0C-A06C-7839624CB32B}" presName="tx1" presStyleLbl="revTx" presStyleIdx="5" presStyleCnt="9"/>
      <dgm:spPr/>
    </dgm:pt>
    <dgm:pt modelId="{372CEDAF-59BC-4C5F-B3D7-31D0941D3A3D}" type="pres">
      <dgm:prSet presAssocID="{2AF871C0-8FE8-4F0C-A06C-7839624CB32B}" presName="vert1" presStyleCnt="0"/>
      <dgm:spPr/>
    </dgm:pt>
    <dgm:pt modelId="{D222319F-43A5-4B45-99B0-D68450224E25}" type="pres">
      <dgm:prSet presAssocID="{36FD98BC-DFE8-4F25-9033-A70FE0A8D4FD}" presName="thickLine" presStyleLbl="alignNode1" presStyleIdx="6" presStyleCnt="9"/>
      <dgm:spPr/>
    </dgm:pt>
    <dgm:pt modelId="{D1C7FF44-8499-4075-A9E8-C9C4FE7542C0}" type="pres">
      <dgm:prSet presAssocID="{36FD98BC-DFE8-4F25-9033-A70FE0A8D4FD}" presName="horz1" presStyleCnt="0"/>
      <dgm:spPr/>
    </dgm:pt>
    <dgm:pt modelId="{8FFEA2CF-3AD0-4ADA-B952-B8493DC45D80}" type="pres">
      <dgm:prSet presAssocID="{36FD98BC-DFE8-4F25-9033-A70FE0A8D4FD}" presName="tx1" presStyleLbl="revTx" presStyleIdx="6" presStyleCnt="9"/>
      <dgm:spPr/>
    </dgm:pt>
    <dgm:pt modelId="{6F8219DA-6961-4C9A-A2FE-6ECED2533875}" type="pres">
      <dgm:prSet presAssocID="{36FD98BC-DFE8-4F25-9033-A70FE0A8D4FD}" presName="vert1" presStyleCnt="0"/>
      <dgm:spPr/>
    </dgm:pt>
    <dgm:pt modelId="{6EC07CCB-6E3B-4C7E-874A-D12B52E02632}" type="pres">
      <dgm:prSet presAssocID="{62CA2B06-64C0-458C-A7AE-BFBC47B1ADD6}" presName="thickLine" presStyleLbl="alignNode1" presStyleIdx="7" presStyleCnt="9"/>
      <dgm:spPr/>
    </dgm:pt>
    <dgm:pt modelId="{A30E97D9-CDB5-4770-BF25-1B8C8E0EEF3D}" type="pres">
      <dgm:prSet presAssocID="{62CA2B06-64C0-458C-A7AE-BFBC47B1ADD6}" presName="horz1" presStyleCnt="0"/>
      <dgm:spPr/>
    </dgm:pt>
    <dgm:pt modelId="{3C8C76B9-4C82-4EBC-81A6-57351D6D884A}" type="pres">
      <dgm:prSet presAssocID="{62CA2B06-64C0-458C-A7AE-BFBC47B1ADD6}" presName="tx1" presStyleLbl="revTx" presStyleIdx="7" presStyleCnt="9"/>
      <dgm:spPr/>
    </dgm:pt>
    <dgm:pt modelId="{593524ED-D375-4A0C-A08D-BF9385488858}" type="pres">
      <dgm:prSet presAssocID="{62CA2B06-64C0-458C-A7AE-BFBC47B1ADD6}" presName="vert1" presStyleCnt="0"/>
      <dgm:spPr/>
    </dgm:pt>
    <dgm:pt modelId="{1D93A5B7-4F84-4B47-BEA7-723636CA7876}" type="pres">
      <dgm:prSet presAssocID="{A68EA41C-0201-4741-A1BC-417CE686BA45}" presName="thickLine" presStyleLbl="alignNode1" presStyleIdx="8" presStyleCnt="9"/>
      <dgm:spPr/>
    </dgm:pt>
    <dgm:pt modelId="{C7FAB94C-72CA-466E-992C-AD8665B1C475}" type="pres">
      <dgm:prSet presAssocID="{A68EA41C-0201-4741-A1BC-417CE686BA45}" presName="horz1" presStyleCnt="0"/>
      <dgm:spPr/>
    </dgm:pt>
    <dgm:pt modelId="{9D71137D-CAA5-44D0-912E-A654150E72DD}" type="pres">
      <dgm:prSet presAssocID="{A68EA41C-0201-4741-A1BC-417CE686BA45}" presName="tx1" presStyleLbl="revTx" presStyleIdx="8" presStyleCnt="9"/>
      <dgm:spPr/>
    </dgm:pt>
    <dgm:pt modelId="{E0D7280A-DEDD-41B8-906C-3B4CB6CB1B4B}" type="pres">
      <dgm:prSet presAssocID="{A68EA41C-0201-4741-A1BC-417CE686BA45}" presName="vert1" presStyleCnt="0"/>
      <dgm:spPr/>
    </dgm:pt>
  </dgm:ptLst>
  <dgm:cxnLst>
    <dgm:cxn modelId="{28BE9206-11D8-4BAB-91C5-7DFB52EADD11}" srcId="{691B42DA-AF2C-4E9C-B3E4-1B01D9C43669}" destId="{AA98A99D-DE88-40EB-8478-564FD25D84A6}" srcOrd="4" destOrd="0" parTransId="{10D4817D-4E28-4142-9964-511F708587FF}" sibTransId="{55CCCBAB-71B0-4D93-AD9B-DA693F6B40A8}"/>
    <dgm:cxn modelId="{6F0D7B09-9602-42E3-B381-081AAB3BC16D}" srcId="{691B42DA-AF2C-4E9C-B3E4-1B01D9C43669}" destId="{62CA2B06-64C0-458C-A7AE-BFBC47B1ADD6}" srcOrd="7" destOrd="0" parTransId="{5A66E106-F040-421D-940E-75512D6AFAC3}" sibTransId="{CB1A4080-7333-47DC-B60D-4A8FD8E6BD62}"/>
    <dgm:cxn modelId="{3678980F-77A1-438D-A909-97719FA8A236}" type="presOf" srcId="{691B42DA-AF2C-4E9C-B3E4-1B01D9C43669}" destId="{F86573DB-4800-4314-B3A7-443FA0A92CCF}" srcOrd="0" destOrd="0" presId="urn:microsoft.com/office/officeart/2008/layout/LinedList"/>
    <dgm:cxn modelId="{AAB70814-6972-44A0-9C60-8BC2AC2F0718}" type="presOf" srcId="{B0561BA1-1756-420E-B15E-59B040ECE449}" destId="{A7349B0D-7032-4BDD-BCC4-4FAFBC031EFB}" srcOrd="0" destOrd="0" presId="urn:microsoft.com/office/officeart/2008/layout/LinedList"/>
    <dgm:cxn modelId="{376BC61B-C862-44BC-B168-16C4B88A5C2D}" type="presOf" srcId="{1EA98838-27A4-48B9-B56C-469BDCD79085}" destId="{F4C7D3E5-959C-4703-9F14-19EBE8BC1586}" srcOrd="0" destOrd="0" presId="urn:microsoft.com/office/officeart/2008/layout/LinedList"/>
    <dgm:cxn modelId="{E57F4C40-B5F0-426A-8D98-DDFCB0547B07}" srcId="{691B42DA-AF2C-4E9C-B3E4-1B01D9C43669}" destId="{B0561BA1-1756-420E-B15E-59B040ECE449}" srcOrd="3" destOrd="0" parTransId="{BA0D729D-C416-4D44-B6B2-B0B1715266D1}" sibTransId="{F5C7F203-433F-4263-B1F4-222C570779D1}"/>
    <dgm:cxn modelId="{3CBF4F45-A537-4561-8099-93A2F884683F}" srcId="{691B42DA-AF2C-4E9C-B3E4-1B01D9C43669}" destId="{A68EA41C-0201-4741-A1BC-417CE686BA45}" srcOrd="8" destOrd="0" parTransId="{F2117EA1-212D-4C05-8B26-BC615F9F8CC7}" sibTransId="{1D60CEDD-5DFE-4B65-A9A3-899AB17F1323}"/>
    <dgm:cxn modelId="{117D0369-1BDB-4C4E-B98A-766DAF4B43A9}" srcId="{691B42DA-AF2C-4E9C-B3E4-1B01D9C43669}" destId="{36FD98BC-DFE8-4F25-9033-A70FE0A8D4FD}" srcOrd="6" destOrd="0" parTransId="{AA5592FB-4866-4308-8382-BCA1284A54EC}" sibTransId="{531992BE-457D-4C3C-8815-F63E02BA4D69}"/>
    <dgm:cxn modelId="{9FDFED6E-13E1-4D72-B220-53C810877E5F}" type="presOf" srcId="{001651CA-7797-4653-B60F-90952A545D26}" destId="{3DA0F26F-6164-44BF-8AD9-B1C27D1E9FCF}" srcOrd="0" destOrd="0" presId="urn:microsoft.com/office/officeart/2008/layout/LinedList"/>
    <dgm:cxn modelId="{63C9FE71-0821-4FDC-9D73-2A71982DEA39}" type="presOf" srcId="{62CA2B06-64C0-458C-A7AE-BFBC47B1ADD6}" destId="{3C8C76B9-4C82-4EBC-81A6-57351D6D884A}" srcOrd="0" destOrd="0" presId="urn:microsoft.com/office/officeart/2008/layout/LinedList"/>
    <dgm:cxn modelId="{CBCA1753-548B-4CA7-AA63-95502AF3ECB8}" srcId="{691B42DA-AF2C-4E9C-B3E4-1B01D9C43669}" destId="{40479D0A-55C2-4C29-B6DE-CDF09D70258E}" srcOrd="2" destOrd="0" parTransId="{186090F7-9222-4D39-B525-DBB1A07B026F}" sibTransId="{C6187EE8-C018-4635-B5C3-76837C2B5A70}"/>
    <dgm:cxn modelId="{51B9ED8E-B833-4BFE-B738-A636B3D0EE83}" type="presOf" srcId="{A68EA41C-0201-4741-A1BC-417CE686BA45}" destId="{9D71137D-CAA5-44D0-912E-A654150E72DD}" srcOrd="0" destOrd="0" presId="urn:microsoft.com/office/officeart/2008/layout/LinedList"/>
    <dgm:cxn modelId="{65C80B97-9B61-45FC-892E-26C8F51DDFE3}" type="presOf" srcId="{AA98A99D-DE88-40EB-8478-564FD25D84A6}" destId="{66441A90-857F-49AC-AAAD-46069AFFA135}" srcOrd="0" destOrd="0" presId="urn:microsoft.com/office/officeart/2008/layout/LinedList"/>
    <dgm:cxn modelId="{CF3FA1A0-5B45-4D18-8333-9AEC45CBD3C6}" srcId="{691B42DA-AF2C-4E9C-B3E4-1B01D9C43669}" destId="{1EA98838-27A4-48B9-B56C-469BDCD79085}" srcOrd="0" destOrd="0" parTransId="{13E8435B-2969-4417-A3B6-CD0454F856A4}" sibTransId="{9AF0EFBA-5DDC-4B95-B012-8E96DB7B4C07}"/>
    <dgm:cxn modelId="{2578BDB1-937C-4289-A9A4-F658CCA2C9B3}" type="presOf" srcId="{40479D0A-55C2-4C29-B6DE-CDF09D70258E}" destId="{99484CD0-2EF3-4852-BE88-D44ADEB32418}" srcOrd="0" destOrd="0" presId="urn:microsoft.com/office/officeart/2008/layout/LinedList"/>
    <dgm:cxn modelId="{8572A5C4-5B27-4005-A756-D6AFDF85027B}" type="presOf" srcId="{36FD98BC-DFE8-4F25-9033-A70FE0A8D4FD}" destId="{8FFEA2CF-3AD0-4ADA-B952-B8493DC45D80}" srcOrd="0" destOrd="0" presId="urn:microsoft.com/office/officeart/2008/layout/LinedList"/>
    <dgm:cxn modelId="{DC1CEDCA-8C15-4296-8C21-8D0D3FA412C7}" srcId="{691B42DA-AF2C-4E9C-B3E4-1B01D9C43669}" destId="{2AF871C0-8FE8-4F0C-A06C-7839624CB32B}" srcOrd="5" destOrd="0" parTransId="{2AB53787-1BF9-4C4B-9A1E-150E880AE73A}" sibTransId="{E1DACF7F-651E-424C-870B-A2A7AD7537B5}"/>
    <dgm:cxn modelId="{A9476AD4-3188-48C9-AAA9-9E59EF01F901}" type="presOf" srcId="{2AF871C0-8FE8-4F0C-A06C-7839624CB32B}" destId="{B5E3F7E8-9C59-4246-B6D3-8E161EDACF06}" srcOrd="0" destOrd="0" presId="urn:microsoft.com/office/officeart/2008/layout/LinedList"/>
    <dgm:cxn modelId="{DDED85DD-C4CA-41D6-9642-B27658753CF5}" srcId="{691B42DA-AF2C-4E9C-B3E4-1B01D9C43669}" destId="{001651CA-7797-4653-B60F-90952A545D26}" srcOrd="1" destOrd="0" parTransId="{00421BC3-603C-41A2-B6B2-BE22662D2F09}" sibTransId="{160B70AB-8060-4184-8098-9657148BEEBF}"/>
    <dgm:cxn modelId="{9502C5A2-56BF-404A-B6A5-8C5153128E51}" type="presParOf" srcId="{F86573DB-4800-4314-B3A7-443FA0A92CCF}" destId="{D36CB9D4-308F-43F2-B702-7798626D5087}" srcOrd="0" destOrd="0" presId="urn:microsoft.com/office/officeart/2008/layout/LinedList"/>
    <dgm:cxn modelId="{6BD850E8-3765-435B-B537-CB49553D7A47}" type="presParOf" srcId="{F86573DB-4800-4314-B3A7-443FA0A92CCF}" destId="{3F3F8671-5829-40B0-B53E-FCB3008E5658}" srcOrd="1" destOrd="0" presId="urn:microsoft.com/office/officeart/2008/layout/LinedList"/>
    <dgm:cxn modelId="{4875D646-5E8D-428C-A7E2-65B0EF22C659}" type="presParOf" srcId="{3F3F8671-5829-40B0-B53E-FCB3008E5658}" destId="{F4C7D3E5-959C-4703-9F14-19EBE8BC1586}" srcOrd="0" destOrd="0" presId="urn:microsoft.com/office/officeart/2008/layout/LinedList"/>
    <dgm:cxn modelId="{9A6F5023-D1FC-4AE7-992E-B7BD297C83DE}" type="presParOf" srcId="{3F3F8671-5829-40B0-B53E-FCB3008E5658}" destId="{E4172A93-F38F-4675-9F3F-A26FC60F5809}" srcOrd="1" destOrd="0" presId="urn:microsoft.com/office/officeart/2008/layout/LinedList"/>
    <dgm:cxn modelId="{FB7893D6-C1AD-4270-A077-C266CBDFB241}" type="presParOf" srcId="{F86573DB-4800-4314-B3A7-443FA0A92CCF}" destId="{E3291CE6-C6FE-4490-BEF4-AD48EB04156C}" srcOrd="2" destOrd="0" presId="urn:microsoft.com/office/officeart/2008/layout/LinedList"/>
    <dgm:cxn modelId="{BD051A25-C500-45F4-B1D7-67210B582B14}" type="presParOf" srcId="{F86573DB-4800-4314-B3A7-443FA0A92CCF}" destId="{59E4CDFD-0B4F-430A-9349-375C32A18BE5}" srcOrd="3" destOrd="0" presId="urn:microsoft.com/office/officeart/2008/layout/LinedList"/>
    <dgm:cxn modelId="{8BB35469-1B0E-4443-BC11-00122B39F8E7}" type="presParOf" srcId="{59E4CDFD-0B4F-430A-9349-375C32A18BE5}" destId="{3DA0F26F-6164-44BF-8AD9-B1C27D1E9FCF}" srcOrd="0" destOrd="0" presId="urn:microsoft.com/office/officeart/2008/layout/LinedList"/>
    <dgm:cxn modelId="{0208FD53-A2CB-45D2-B460-005215309D51}" type="presParOf" srcId="{59E4CDFD-0B4F-430A-9349-375C32A18BE5}" destId="{84047339-9977-4A39-91BF-040BC609F5C1}" srcOrd="1" destOrd="0" presId="urn:microsoft.com/office/officeart/2008/layout/LinedList"/>
    <dgm:cxn modelId="{C82F3DC4-60A8-406F-810D-261BA652B616}" type="presParOf" srcId="{F86573DB-4800-4314-B3A7-443FA0A92CCF}" destId="{E2421FB1-B059-4730-9DB9-F3014BFD722D}" srcOrd="4" destOrd="0" presId="urn:microsoft.com/office/officeart/2008/layout/LinedList"/>
    <dgm:cxn modelId="{8C9B6125-E240-4042-929C-8006CAEECB62}" type="presParOf" srcId="{F86573DB-4800-4314-B3A7-443FA0A92CCF}" destId="{1C49AD16-D1F5-4DCD-AD5F-735B4DAF8A84}" srcOrd="5" destOrd="0" presId="urn:microsoft.com/office/officeart/2008/layout/LinedList"/>
    <dgm:cxn modelId="{7C11BC1A-C252-46EC-9A85-C00B85A93770}" type="presParOf" srcId="{1C49AD16-D1F5-4DCD-AD5F-735B4DAF8A84}" destId="{99484CD0-2EF3-4852-BE88-D44ADEB32418}" srcOrd="0" destOrd="0" presId="urn:microsoft.com/office/officeart/2008/layout/LinedList"/>
    <dgm:cxn modelId="{FB996E3A-349C-4996-950C-EE06C4EB1A34}" type="presParOf" srcId="{1C49AD16-D1F5-4DCD-AD5F-735B4DAF8A84}" destId="{6D4D0051-D965-4BB5-885B-F35AD0F7D6BF}" srcOrd="1" destOrd="0" presId="urn:microsoft.com/office/officeart/2008/layout/LinedList"/>
    <dgm:cxn modelId="{A555FA7F-325D-4122-8615-8FCF5BCCE7F0}" type="presParOf" srcId="{F86573DB-4800-4314-B3A7-443FA0A92CCF}" destId="{2F56BB26-F8D7-4E5D-82A6-7EEAA4B5859D}" srcOrd="6" destOrd="0" presId="urn:microsoft.com/office/officeart/2008/layout/LinedList"/>
    <dgm:cxn modelId="{9286EEF3-25D7-4B2F-98DB-27AA993E1E21}" type="presParOf" srcId="{F86573DB-4800-4314-B3A7-443FA0A92CCF}" destId="{6993AEB7-B0C0-4AA2-A6E2-490A9EE039CD}" srcOrd="7" destOrd="0" presId="urn:microsoft.com/office/officeart/2008/layout/LinedList"/>
    <dgm:cxn modelId="{7F74A58A-C1F4-4503-9A6B-D97E6FB72125}" type="presParOf" srcId="{6993AEB7-B0C0-4AA2-A6E2-490A9EE039CD}" destId="{A7349B0D-7032-4BDD-BCC4-4FAFBC031EFB}" srcOrd="0" destOrd="0" presId="urn:microsoft.com/office/officeart/2008/layout/LinedList"/>
    <dgm:cxn modelId="{494092A8-85B3-4291-9F32-EAB19D6E3317}" type="presParOf" srcId="{6993AEB7-B0C0-4AA2-A6E2-490A9EE039CD}" destId="{AC5D506C-1695-4756-AE45-1469522DF096}" srcOrd="1" destOrd="0" presId="urn:microsoft.com/office/officeart/2008/layout/LinedList"/>
    <dgm:cxn modelId="{AE2DEC7D-2140-4495-B0DB-122F9016B836}" type="presParOf" srcId="{F86573DB-4800-4314-B3A7-443FA0A92CCF}" destId="{EC596B4C-C15D-46F8-A079-B854ED8BF30C}" srcOrd="8" destOrd="0" presId="urn:microsoft.com/office/officeart/2008/layout/LinedList"/>
    <dgm:cxn modelId="{5D66C686-3004-4FEA-9A1E-AE73E6FB3FD9}" type="presParOf" srcId="{F86573DB-4800-4314-B3A7-443FA0A92CCF}" destId="{79587083-3435-40C7-8712-E7D520438B36}" srcOrd="9" destOrd="0" presId="urn:microsoft.com/office/officeart/2008/layout/LinedList"/>
    <dgm:cxn modelId="{62FC3A88-FCD3-4124-94C9-0A08562CF6CC}" type="presParOf" srcId="{79587083-3435-40C7-8712-E7D520438B36}" destId="{66441A90-857F-49AC-AAAD-46069AFFA135}" srcOrd="0" destOrd="0" presId="urn:microsoft.com/office/officeart/2008/layout/LinedList"/>
    <dgm:cxn modelId="{C0367A87-D3C6-4A98-B931-9FD2903A8CF4}" type="presParOf" srcId="{79587083-3435-40C7-8712-E7D520438B36}" destId="{EDAA15AA-ED62-440C-8474-9BDF1E5E4B0E}" srcOrd="1" destOrd="0" presId="urn:microsoft.com/office/officeart/2008/layout/LinedList"/>
    <dgm:cxn modelId="{57AFF036-AE71-48FC-BEB0-67E90AFDAB86}" type="presParOf" srcId="{F86573DB-4800-4314-B3A7-443FA0A92CCF}" destId="{6D2BB896-11CD-44D3-A1D4-8E516BDC3622}" srcOrd="10" destOrd="0" presId="urn:microsoft.com/office/officeart/2008/layout/LinedList"/>
    <dgm:cxn modelId="{3CC32891-51EB-44FD-B7F4-A8FB6C38B402}" type="presParOf" srcId="{F86573DB-4800-4314-B3A7-443FA0A92CCF}" destId="{5646EC2C-C8B2-4EA4-A538-2109DBAA06FE}" srcOrd="11" destOrd="0" presId="urn:microsoft.com/office/officeart/2008/layout/LinedList"/>
    <dgm:cxn modelId="{FD6EEF49-4BD3-475C-9421-5CFA02F68570}" type="presParOf" srcId="{5646EC2C-C8B2-4EA4-A538-2109DBAA06FE}" destId="{B5E3F7E8-9C59-4246-B6D3-8E161EDACF06}" srcOrd="0" destOrd="0" presId="urn:microsoft.com/office/officeart/2008/layout/LinedList"/>
    <dgm:cxn modelId="{D81942EC-D1C0-42E9-A886-E160D12DDA98}" type="presParOf" srcId="{5646EC2C-C8B2-4EA4-A538-2109DBAA06FE}" destId="{372CEDAF-59BC-4C5F-B3D7-31D0941D3A3D}" srcOrd="1" destOrd="0" presId="urn:microsoft.com/office/officeart/2008/layout/LinedList"/>
    <dgm:cxn modelId="{3722FB79-188C-4402-870A-0796224B2D8D}" type="presParOf" srcId="{F86573DB-4800-4314-B3A7-443FA0A92CCF}" destId="{D222319F-43A5-4B45-99B0-D68450224E25}" srcOrd="12" destOrd="0" presId="urn:microsoft.com/office/officeart/2008/layout/LinedList"/>
    <dgm:cxn modelId="{0BBD350A-B261-44F2-AAF0-78F163426FA0}" type="presParOf" srcId="{F86573DB-4800-4314-B3A7-443FA0A92CCF}" destId="{D1C7FF44-8499-4075-A9E8-C9C4FE7542C0}" srcOrd="13" destOrd="0" presId="urn:microsoft.com/office/officeart/2008/layout/LinedList"/>
    <dgm:cxn modelId="{DB09B26E-51DF-489F-924B-DB6C832DBB29}" type="presParOf" srcId="{D1C7FF44-8499-4075-A9E8-C9C4FE7542C0}" destId="{8FFEA2CF-3AD0-4ADA-B952-B8493DC45D80}" srcOrd="0" destOrd="0" presId="urn:microsoft.com/office/officeart/2008/layout/LinedList"/>
    <dgm:cxn modelId="{87E716F1-1D34-4E09-9427-534CB48E5BEA}" type="presParOf" srcId="{D1C7FF44-8499-4075-A9E8-C9C4FE7542C0}" destId="{6F8219DA-6961-4C9A-A2FE-6ECED2533875}" srcOrd="1" destOrd="0" presId="urn:microsoft.com/office/officeart/2008/layout/LinedList"/>
    <dgm:cxn modelId="{FBD36F69-5797-41DB-9324-D621D411119F}" type="presParOf" srcId="{F86573DB-4800-4314-B3A7-443FA0A92CCF}" destId="{6EC07CCB-6E3B-4C7E-874A-D12B52E02632}" srcOrd="14" destOrd="0" presId="urn:microsoft.com/office/officeart/2008/layout/LinedList"/>
    <dgm:cxn modelId="{46CC31C6-6214-40D9-BEB4-2211C25C6637}" type="presParOf" srcId="{F86573DB-4800-4314-B3A7-443FA0A92CCF}" destId="{A30E97D9-CDB5-4770-BF25-1B8C8E0EEF3D}" srcOrd="15" destOrd="0" presId="urn:microsoft.com/office/officeart/2008/layout/LinedList"/>
    <dgm:cxn modelId="{F563D8A3-3531-493D-BFA4-ABF6529BE0AD}" type="presParOf" srcId="{A30E97D9-CDB5-4770-BF25-1B8C8E0EEF3D}" destId="{3C8C76B9-4C82-4EBC-81A6-57351D6D884A}" srcOrd="0" destOrd="0" presId="urn:microsoft.com/office/officeart/2008/layout/LinedList"/>
    <dgm:cxn modelId="{2A23424B-2652-4961-A814-AAE82C0D89C0}" type="presParOf" srcId="{A30E97D9-CDB5-4770-BF25-1B8C8E0EEF3D}" destId="{593524ED-D375-4A0C-A08D-BF9385488858}" srcOrd="1" destOrd="0" presId="urn:microsoft.com/office/officeart/2008/layout/LinedList"/>
    <dgm:cxn modelId="{F12CD225-DD7C-44BD-94BE-012EC85BEE0C}" type="presParOf" srcId="{F86573DB-4800-4314-B3A7-443FA0A92CCF}" destId="{1D93A5B7-4F84-4B47-BEA7-723636CA7876}" srcOrd="16" destOrd="0" presId="urn:microsoft.com/office/officeart/2008/layout/LinedList"/>
    <dgm:cxn modelId="{6CB7ECE6-4465-44DB-A232-4A2DE223B743}" type="presParOf" srcId="{F86573DB-4800-4314-B3A7-443FA0A92CCF}" destId="{C7FAB94C-72CA-466E-992C-AD8665B1C475}" srcOrd="17" destOrd="0" presId="urn:microsoft.com/office/officeart/2008/layout/LinedList"/>
    <dgm:cxn modelId="{3E02360C-27DD-4351-884A-6EBD3C5FF37F}" type="presParOf" srcId="{C7FAB94C-72CA-466E-992C-AD8665B1C475}" destId="{9D71137D-CAA5-44D0-912E-A654150E72DD}" srcOrd="0" destOrd="0" presId="urn:microsoft.com/office/officeart/2008/layout/LinedList"/>
    <dgm:cxn modelId="{CD040B23-9311-4F1A-92B6-0CB13777D076}" type="presParOf" srcId="{C7FAB94C-72CA-466E-992C-AD8665B1C475}" destId="{E0D7280A-DEDD-41B8-906C-3B4CB6CB1B4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62C5E4-C84E-485C-9779-A573D75FADBA}" type="doc">
      <dgm:prSet loTypeId="urn:microsoft.com/office/officeart/2005/8/layout/vList2" loCatId="list" qsTypeId="urn:microsoft.com/office/officeart/2005/8/quickstyle/simple5" qsCatId="simple" csTypeId="urn:microsoft.com/office/officeart/2005/8/colors/accent0_3" csCatId="mainScheme" phldr="1"/>
      <dgm:spPr/>
      <dgm:t>
        <a:bodyPr/>
        <a:lstStyle/>
        <a:p>
          <a:endParaRPr lang="en-US"/>
        </a:p>
      </dgm:t>
    </dgm:pt>
    <dgm:pt modelId="{4780DAE7-6A8F-4E89-BE64-85B1E3E0D977}">
      <dgm:prSet custT="1"/>
      <dgm:spPr/>
      <dgm:t>
        <a:bodyPr/>
        <a:lstStyle/>
        <a:p>
          <a:r>
            <a:rPr lang="en-US" sz="3600" dirty="0">
              <a:latin typeface="+mj-lt"/>
              <a:cs typeface="Times New Roman" panose="02020603050405020304" pitchFamily="18" charset="0"/>
            </a:rPr>
            <a:t>This research work is to find out</a:t>
          </a:r>
          <a:r>
            <a:rPr lang="en-US" sz="3600" dirty="0"/>
            <a:t>.</a:t>
          </a:r>
        </a:p>
      </dgm:t>
    </dgm:pt>
    <dgm:pt modelId="{4782FB4A-49ED-4E54-AC01-EA2EAFDAF69F}" type="parTrans" cxnId="{5FE366B0-60C5-487F-A415-8D1655AA7A52}">
      <dgm:prSet/>
      <dgm:spPr/>
      <dgm:t>
        <a:bodyPr/>
        <a:lstStyle/>
        <a:p>
          <a:endParaRPr lang="en-US" sz="1600"/>
        </a:p>
      </dgm:t>
    </dgm:pt>
    <dgm:pt modelId="{D0341061-1961-4FBC-9702-0223798D0BE4}" type="sibTrans" cxnId="{5FE366B0-60C5-487F-A415-8D1655AA7A52}">
      <dgm:prSet/>
      <dgm:spPr/>
      <dgm:t>
        <a:bodyPr/>
        <a:lstStyle/>
        <a:p>
          <a:endParaRPr lang="en-US"/>
        </a:p>
      </dgm:t>
    </dgm:pt>
    <dgm:pt modelId="{F02C3097-FD0F-4C86-9CB8-7B9C91AE7426}">
      <dgm:prSet custT="1"/>
      <dgm:spPr/>
      <dgm:t>
        <a:bodyPr/>
        <a:lstStyle/>
        <a:p>
          <a:pPr>
            <a:buFont typeface="+mj-lt"/>
            <a:buNone/>
          </a:pPr>
          <a:r>
            <a:rPr lang="en-US" sz="4400" dirty="0"/>
            <a:t> </a:t>
          </a:r>
          <a:r>
            <a:rPr lang="en-US" sz="3600" dirty="0">
              <a:latin typeface="Times New Roman" panose="02020603050405020304" pitchFamily="18" charset="0"/>
              <a:cs typeface="Times New Roman" panose="02020603050405020304" pitchFamily="18" charset="0"/>
            </a:rPr>
            <a:t>Whether there is any relationship between Land Cover and Air Temperature in areas with high vehicular traffic.</a:t>
          </a:r>
        </a:p>
      </dgm:t>
    </dgm:pt>
    <dgm:pt modelId="{5514DE23-C916-4CB0-8FA9-743F5C26CD1B}" type="sibTrans" cxnId="{745B5C98-AF32-4B8D-A22A-10FC2844D59F}">
      <dgm:prSet/>
      <dgm:spPr/>
      <dgm:t>
        <a:bodyPr/>
        <a:lstStyle/>
        <a:p>
          <a:endParaRPr lang="en-US"/>
        </a:p>
      </dgm:t>
    </dgm:pt>
    <dgm:pt modelId="{AC757640-C22D-4AEB-B01C-2160D8E74A0A}" type="parTrans" cxnId="{745B5C98-AF32-4B8D-A22A-10FC2844D59F}">
      <dgm:prSet/>
      <dgm:spPr/>
      <dgm:t>
        <a:bodyPr/>
        <a:lstStyle/>
        <a:p>
          <a:endParaRPr lang="en-US" sz="1600"/>
        </a:p>
      </dgm:t>
    </dgm:pt>
    <dgm:pt modelId="{3DAF32DF-7198-4597-BC48-9CF9244A7529}">
      <dgm:prSet custT="1"/>
      <dgm:spPr/>
      <dgm:t>
        <a:bodyPr/>
        <a:lstStyle/>
        <a:p>
          <a:pPr>
            <a:buFont typeface="+mj-lt"/>
            <a:buNone/>
          </a:pPr>
          <a:endParaRPr lang="en-US" sz="3600" dirty="0">
            <a:latin typeface="Times New Roman" panose="02020603050405020304" pitchFamily="18" charset="0"/>
            <a:cs typeface="Times New Roman" panose="02020603050405020304" pitchFamily="18" charset="0"/>
          </a:endParaRPr>
        </a:p>
      </dgm:t>
    </dgm:pt>
    <dgm:pt modelId="{F6D5D562-F597-416A-B736-D60C82B74A0C}" type="sibTrans" cxnId="{A9ED42B4-D422-4F93-AD7E-3BA6217B8B7A}">
      <dgm:prSet/>
      <dgm:spPr/>
      <dgm:t>
        <a:bodyPr/>
        <a:lstStyle/>
        <a:p>
          <a:endParaRPr lang="en-US"/>
        </a:p>
      </dgm:t>
    </dgm:pt>
    <dgm:pt modelId="{47FF0B1C-ABBB-499F-AF33-11C7DB0B9639}" type="parTrans" cxnId="{A9ED42B4-D422-4F93-AD7E-3BA6217B8B7A}">
      <dgm:prSet/>
      <dgm:spPr/>
      <dgm:t>
        <a:bodyPr/>
        <a:lstStyle/>
        <a:p>
          <a:endParaRPr lang="en-US"/>
        </a:p>
      </dgm:t>
    </dgm:pt>
    <dgm:pt modelId="{6DD5B660-1005-487B-82A8-ECD0F56FC73F}">
      <dgm:prSet custT="1"/>
      <dgm:spPr/>
      <dgm:t>
        <a:bodyPr/>
        <a:lstStyle/>
        <a:p>
          <a:pPr>
            <a:buFont typeface="+mj-lt"/>
            <a:buAutoNum type="arabicPeriod"/>
          </a:pPr>
          <a:r>
            <a:rPr lang="en-US" sz="3600" dirty="0">
              <a:latin typeface="Times New Roman" panose="02020603050405020304" pitchFamily="18" charset="0"/>
              <a:cs typeface="Times New Roman" panose="02020603050405020304" pitchFamily="18" charset="0"/>
            </a:rPr>
            <a:t>Whether the University of Ghana land cover has an impact on Air Temperature.</a:t>
          </a:r>
        </a:p>
      </dgm:t>
    </dgm:pt>
    <dgm:pt modelId="{45BD6379-8309-4BAD-9538-84939220F2CB}" type="sibTrans" cxnId="{997862BF-D240-4E62-8017-BA0F67EE839F}">
      <dgm:prSet/>
      <dgm:spPr/>
      <dgm:t>
        <a:bodyPr/>
        <a:lstStyle/>
        <a:p>
          <a:endParaRPr lang="en-US"/>
        </a:p>
      </dgm:t>
    </dgm:pt>
    <dgm:pt modelId="{E11115C5-FCB5-4DB8-A908-189CA819B133}" type="parTrans" cxnId="{997862BF-D240-4E62-8017-BA0F67EE839F}">
      <dgm:prSet/>
      <dgm:spPr/>
      <dgm:t>
        <a:bodyPr/>
        <a:lstStyle/>
        <a:p>
          <a:endParaRPr lang="en-US"/>
        </a:p>
      </dgm:t>
    </dgm:pt>
    <dgm:pt modelId="{D27A64DD-BBF9-4867-9EF0-4F204569379D}" type="pres">
      <dgm:prSet presAssocID="{D962C5E4-C84E-485C-9779-A573D75FADBA}" presName="linear" presStyleCnt="0">
        <dgm:presLayoutVars>
          <dgm:animLvl val="lvl"/>
          <dgm:resizeHandles val="exact"/>
        </dgm:presLayoutVars>
      </dgm:prSet>
      <dgm:spPr/>
    </dgm:pt>
    <dgm:pt modelId="{43952404-B3B0-423C-9003-22A236E53640}" type="pres">
      <dgm:prSet presAssocID="{4780DAE7-6A8F-4E89-BE64-85B1E3E0D977}" presName="parentText" presStyleLbl="node1" presStyleIdx="0" presStyleCnt="1" custScaleY="56963">
        <dgm:presLayoutVars>
          <dgm:chMax val="0"/>
          <dgm:bulletEnabled val="1"/>
        </dgm:presLayoutVars>
      </dgm:prSet>
      <dgm:spPr/>
    </dgm:pt>
    <dgm:pt modelId="{34019AC0-F60C-4545-9AE5-2CC0F8551EA9}" type="pres">
      <dgm:prSet presAssocID="{4780DAE7-6A8F-4E89-BE64-85B1E3E0D977}" presName="childText" presStyleLbl="revTx" presStyleIdx="0" presStyleCnt="1" custAng="0" custScaleY="104561">
        <dgm:presLayoutVars>
          <dgm:bulletEnabled val="1"/>
        </dgm:presLayoutVars>
      </dgm:prSet>
      <dgm:spPr/>
    </dgm:pt>
  </dgm:ptLst>
  <dgm:cxnLst>
    <dgm:cxn modelId="{DF40293B-5B7D-4F63-AC67-4363234DEB71}" type="presOf" srcId="{4780DAE7-6A8F-4E89-BE64-85B1E3E0D977}" destId="{43952404-B3B0-423C-9003-22A236E53640}" srcOrd="0" destOrd="0" presId="urn:microsoft.com/office/officeart/2005/8/layout/vList2"/>
    <dgm:cxn modelId="{BBC2B967-D3B1-4E72-A24B-222A27FC561D}" type="presOf" srcId="{F02C3097-FD0F-4C86-9CB8-7B9C91AE7426}" destId="{34019AC0-F60C-4545-9AE5-2CC0F8551EA9}" srcOrd="0" destOrd="0" presId="urn:microsoft.com/office/officeart/2005/8/layout/vList2"/>
    <dgm:cxn modelId="{C299EF52-8BCB-4FAB-A030-AA34DA310B36}" type="presOf" srcId="{D962C5E4-C84E-485C-9779-A573D75FADBA}" destId="{D27A64DD-BBF9-4867-9EF0-4F204569379D}" srcOrd="0" destOrd="0" presId="urn:microsoft.com/office/officeart/2005/8/layout/vList2"/>
    <dgm:cxn modelId="{66249F86-A68F-4477-A780-2AD5029A7351}" type="presOf" srcId="{3DAF32DF-7198-4597-BC48-9CF9244A7529}" destId="{34019AC0-F60C-4545-9AE5-2CC0F8551EA9}" srcOrd="0" destOrd="1" presId="urn:microsoft.com/office/officeart/2005/8/layout/vList2"/>
    <dgm:cxn modelId="{745B5C98-AF32-4B8D-A22A-10FC2844D59F}" srcId="{4780DAE7-6A8F-4E89-BE64-85B1E3E0D977}" destId="{F02C3097-FD0F-4C86-9CB8-7B9C91AE7426}" srcOrd="0" destOrd="0" parTransId="{AC757640-C22D-4AEB-B01C-2160D8E74A0A}" sibTransId="{5514DE23-C916-4CB0-8FA9-743F5C26CD1B}"/>
    <dgm:cxn modelId="{5FE366B0-60C5-487F-A415-8D1655AA7A52}" srcId="{D962C5E4-C84E-485C-9779-A573D75FADBA}" destId="{4780DAE7-6A8F-4E89-BE64-85B1E3E0D977}" srcOrd="0" destOrd="0" parTransId="{4782FB4A-49ED-4E54-AC01-EA2EAFDAF69F}" sibTransId="{D0341061-1961-4FBC-9702-0223798D0BE4}"/>
    <dgm:cxn modelId="{A9ED42B4-D422-4F93-AD7E-3BA6217B8B7A}" srcId="{4780DAE7-6A8F-4E89-BE64-85B1E3E0D977}" destId="{3DAF32DF-7198-4597-BC48-9CF9244A7529}" srcOrd="1" destOrd="0" parTransId="{47FF0B1C-ABBB-499F-AF33-11C7DB0B9639}" sibTransId="{F6D5D562-F597-416A-B736-D60C82B74A0C}"/>
    <dgm:cxn modelId="{997862BF-D240-4E62-8017-BA0F67EE839F}" srcId="{4780DAE7-6A8F-4E89-BE64-85B1E3E0D977}" destId="{6DD5B660-1005-487B-82A8-ECD0F56FC73F}" srcOrd="2" destOrd="0" parTransId="{E11115C5-FCB5-4DB8-A908-189CA819B133}" sibTransId="{45BD6379-8309-4BAD-9538-84939220F2CB}"/>
    <dgm:cxn modelId="{2624D6D3-BD77-4FB8-B21B-E51B8469A275}" type="presOf" srcId="{6DD5B660-1005-487B-82A8-ECD0F56FC73F}" destId="{34019AC0-F60C-4545-9AE5-2CC0F8551EA9}" srcOrd="0" destOrd="2" presId="urn:microsoft.com/office/officeart/2005/8/layout/vList2"/>
    <dgm:cxn modelId="{0D853C75-0A61-4CDD-93F7-449AEEDE24EF}" type="presParOf" srcId="{D27A64DD-BBF9-4867-9EF0-4F204569379D}" destId="{43952404-B3B0-423C-9003-22A236E53640}" srcOrd="0" destOrd="0" presId="urn:microsoft.com/office/officeart/2005/8/layout/vList2"/>
    <dgm:cxn modelId="{9658E28B-A568-453A-BED4-1847DB42E279}" type="presParOf" srcId="{D27A64DD-BBF9-4867-9EF0-4F204569379D}" destId="{34019AC0-F60C-4545-9AE5-2CC0F8551EA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BDE387-BF6B-461E-84D7-714FC495CD8A}"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1EF08B08-C861-4E0A-8C5E-FF505479EE93}">
      <dgm:prSet custT="1"/>
      <dgm:spPr/>
      <dgm:t>
        <a:bodyPr/>
        <a:lstStyle/>
        <a:p>
          <a:r>
            <a:rPr lang="en-US" sz="1800" dirty="0"/>
            <a:t>The carbon emissions from the large number of cars moving in and out of the University campus coupled with the long vehicular traffic on the highways surrounding the University`s main campus could lead to high </a:t>
          </a:r>
          <a:r>
            <a:rPr lang="en-US" sz="1800" b="1" dirty="0"/>
            <a:t>Air Temperatures</a:t>
          </a:r>
          <a:r>
            <a:rPr lang="en-US" sz="1800" dirty="0">
              <a:latin typeface="Times New Roman" panose="02020603050405020304" pitchFamily="18" charset="0"/>
              <a:cs typeface="Times New Roman" panose="02020603050405020304" pitchFamily="18" charset="0"/>
            </a:rPr>
            <a:t>.</a:t>
          </a:r>
        </a:p>
      </dgm:t>
    </dgm:pt>
    <dgm:pt modelId="{FE6F27E7-3797-4822-8C7F-9A64CF6952A5}" type="parTrans" cxnId="{86ACBB07-71DA-4D3A-A741-2EDAE5FFA41B}">
      <dgm:prSet/>
      <dgm:spPr/>
      <dgm:t>
        <a:bodyPr/>
        <a:lstStyle/>
        <a:p>
          <a:endParaRPr lang="en-US"/>
        </a:p>
      </dgm:t>
    </dgm:pt>
    <dgm:pt modelId="{07E23BB1-CEA6-4A4E-8AEE-1F40FB50F875}" type="sibTrans" cxnId="{86ACBB07-71DA-4D3A-A741-2EDAE5FFA41B}">
      <dgm:prSet/>
      <dgm:spPr/>
      <dgm:t>
        <a:bodyPr/>
        <a:lstStyle/>
        <a:p>
          <a:endParaRPr lang="en-US"/>
        </a:p>
      </dgm:t>
    </dgm:pt>
    <dgm:pt modelId="{E199F9CD-C503-4386-93F7-D1A451F1A547}">
      <dgm:prSet custT="1"/>
      <dgm:spPr/>
      <dgm:t>
        <a:bodyPr/>
        <a:lstStyle/>
        <a:p>
          <a:r>
            <a:rPr lang="en-US" sz="2000" dirty="0"/>
            <a:t>The large coverage of trees on the landcover could balance carbon emissions from vehicles and carbon absorption. This could lead to lower </a:t>
          </a:r>
          <a:r>
            <a:rPr lang="en-US" sz="2000" b="1" dirty="0"/>
            <a:t>Air temperatures</a:t>
          </a:r>
          <a:r>
            <a:rPr lang="en-US" sz="2000" dirty="0">
              <a:latin typeface="Times New Roman" panose="02020603050405020304" pitchFamily="18" charset="0"/>
              <a:cs typeface="Times New Roman" panose="02020603050405020304" pitchFamily="18" charset="0"/>
            </a:rPr>
            <a:t>.</a:t>
          </a:r>
        </a:p>
      </dgm:t>
    </dgm:pt>
    <dgm:pt modelId="{5B723D6F-F0C3-455B-9F04-F6F31E28A09E}" type="parTrans" cxnId="{2675FADB-8B96-4868-B846-A19E340364BB}">
      <dgm:prSet/>
      <dgm:spPr/>
      <dgm:t>
        <a:bodyPr/>
        <a:lstStyle/>
        <a:p>
          <a:endParaRPr lang="en-US"/>
        </a:p>
      </dgm:t>
    </dgm:pt>
    <dgm:pt modelId="{3C3FB71E-CAC6-4E40-B758-20A0EF014330}" type="sibTrans" cxnId="{2675FADB-8B96-4868-B846-A19E340364BB}">
      <dgm:prSet/>
      <dgm:spPr/>
      <dgm:t>
        <a:bodyPr/>
        <a:lstStyle/>
        <a:p>
          <a:endParaRPr lang="en-US"/>
        </a:p>
      </dgm:t>
    </dgm:pt>
    <dgm:pt modelId="{3B3864A1-5046-4309-94D7-A9A4FC2BEF91}">
      <dgm:prSet custT="1"/>
      <dgm:spPr/>
      <dgm:t>
        <a:bodyPr/>
        <a:lstStyle/>
        <a:p>
          <a:r>
            <a:rPr lang="en-US" sz="2000" dirty="0"/>
            <a:t>However, more vehicular activity and fewer trees on Faith Community Baptist Senior High School (Madina) may have resulted in high </a:t>
          </a:r>
          <a:r>
            <a:rPr lang="en-US" sz="2000" b="1" dirty="0"/>
            <a:t>Air Temperatures</a:t>
          </a:r>
          <a:endParaRPr lang="en-US" sz="2000" dirty="0">
            <a:latin typeface="Times New Roman" panose="02020603050405020304" pitchFamily="18" charset="0"/>
            <a:cs typeface="Times New Roman" panose="02020603050405020304" pitchFamily="18" charset="0"/>
          </a:endParaRPr>
        </a:p>
      </dgm:t>
    </dgm:pt>
    <dgm:pt modelId="{AC0019BA-A15D-45CE-BD59-F02B1CB89F6B}" type="parTrans" cxnId="{364F2005-013E-4D52-A08E-E3C8A1BB1C6E}">
      <dgm:prSet/>
      <dgm:spPr/>
      <dgm:t>
        <a:bodyPr/>
        <a:lstStyle/>
        <a:p>
          <a:endParaRPr lang="en-US"/>
        </a:p>
      </dgm:t>
    </dgm:pt>
    <dgm:pt modelId="{448DBB5D-DD37-4515-8F67-0A1275EF2EA7}" type="sibTrans" cxnId="{364F2005-013E-4D52-A08E-E3C8A1BB1C6E}">
      <dgm:prSet/>
      <dgm:spPr/>
      <dgm:t>
        <a:bodyPr/>
        <a:lstStyle/>
        <a:p>
          <a:endParaRPr lang="en-US"/>
        </a:p>
      </dgm:t>
    </dgm:pt>
    <dgm:pt modelId="{A3A05DBC-E5D2-4BA9-A14E-59A45B4C9915}" type="pres">
      <dgm:prSet presAssocID="{A3BDE387-BF6B-461E-84D7-714FC495CD8A}" presName="Name0" presStyleCnt="0">
        <dgm:presLayoutVars>
          <dgm:dir/>
          <dgm:animLvl val="lvl"/>
          <dgm:resizeHandles val="exact"/>
        </dgm:presLayoutVars>
      </dgm:prSet>
      <dgm:spPr/>
    </dgm:pt>
    <dgm:pt modelId="{14DCCEB1-5197-415E-93B2-8D1987B3B66C}" type="pres">
      <dgm:prSet presAssocID="{3B3864A1-5046-4309-94D7-A9A4FC2BEF91}" presName="boxAndChildren" presStyleCnt="0"/>
      <dgm:spPr/>
    </dgm:pt>
    <dgm:pt modelId="{18B0EEBD-DC9C-48E0-80C1-9CA36A666480}" type="pres">
      <dgm:prSet presAssocID="{3B3864A1-5046-4309-94D7-A9A4FC2BEF91}" presName="parentTextBox" presStyleLbl="node1" presStyleIdx="0" presStyleCnt="3"/>
      <dgm:spPr/>
    </dgm:pt>
    <dgm:pt modelId="{BBA1302A-6D87-4D53-854B-0E098D87DB6D}" type="pres">
      <dgm:prSet presAssocID="{3C3FB71E-CAC6-4E40-B758-20A0EF014330}" presName="sp" presStyleCnt="0"/>
      <dgm:spPr/>
    </dgm:pt>
    <dgm:pt modelId="{2C404747-7EA6-42EA-AC5A-CAE3C95569E0}" type="pres">
      <dgm:prSet presAssocID="{E199F9CD-C503-4386-93F7-D1A451F1A547}" presName="arrowAndChildren" presStyleCnt="0"/>
      <dgm:spPr/>
    </dgm:pt>
    <dgm:pt modelId="{3FF35AF8-8635-4BE0-ADCA-5EFF4DF34BD2}" type="pres">
      <dgm:prSet presAssocID="{E199F9CD-C503-4386-93F7-D1A451F1A547}" presName="parentTextArrow" presStyleLbl="node1" presStyleIdx="1" presStyleCnt="3" custLinFactNeighborX="-939" custLinFactNeighborY="911"/>
      <dgm:spPr/>
    </dgm:pt>
    <dgm:pt modelId="{71FCEB9F-53BE-4BC4-A00B-0A767C5E5A8F}" type="pres">
      <dgm:prSet presAssocID="{07E23BB1-CEA6-4A4E-8AEE-1F40FB50F875}" presName="sp" presStyleCnt="0"/>
      <dgm:spPr/>
    </dgm:pt>
    <dgm:pt modelId="{B3AF9DEB-F402-4B50-99CE-5296F225652E}" type="pres">
      <dgm:prSet presAssocID="{1EF08B08-C861-4E0A-8C5E-FF505479EE93}" presName="arrowAndChildren" presStyleCnt="0"/>
      <dgm:spPr/>
    </dgm:pt>
    <dgm:pt modelId="{59BD9758-FB1B-473B-98D2-1FE01054ACAD}" type="pres">
      <dgm:prSet presAssocID="{1EF08B08-C861-4E0A-8C5E-FF505479EE93}" presName="parentTextArrow" presStyleLbl="node1" presStyleIdx="2" presStyleCnt="3"/>
      <dgm:spPr/>
    </dgm:pt>
  </dgm:ptLst>
  <dgm:cxnLst>
    <dgm:cxn modelId="{364F2005-013E-4D52-A08E-E3C8A1BB1C6E}" srcId="{A3BDE387-BF6B-461E-84D7-714FC495CD8A}" destId="{3B3864A1-5046-4309-94D7-A9A4FC2BEF91}" srcOrd="2" destOrd="0" parTransId="{AC0019BA-A15D-45CE-BD59-F02B1CB89F6B}" sibTransId="{448DBB5D-DD37-4515-8F67-0A1275EF2EA7}"/>
    <dgm:cxn modelId="{86ACBB07-71DA-4D3A-A741-2EDAE5FFA41B}" srcId="{A3BDE387-BF6B-461E-84D7-714FC495CD8A}" destId="{1EF08B08-C861-4E0A-8C5E-FF505479EE93}" srcOrd="0" destOrd="0" parTransId="{FE6F27E7-3797-4822-8C7F-9A64CF6952A5}" sibTransId="{07E23BB1-CEA6-4A4E-8AEE-1F40FB50F875}"/>
    <dgm:cxn modelId="{CBACA82B-B80C-4A5D-82B2-CF1CECBF0FF2}" type="presOf" srcId="{A3BDE387-BF6B-461E-84D7-714FC495CD8A}" destId="{A3A05DBC-E5D2-4BA9-A14E-59A45B4C9915}" srcOrd="0" destOrd="0" presId="urn:microsoft.com/office/officeart/2005/8/layout/process4"/>
    <dgm:cxn modelId="{FFE63430-4936-4254-B690-9D76E295F7BA}" type="presOf" srcId="{1EF08B08-C861-4E0A-8C5E-FF505479EE93}" destId="{59BD9758-FB1B-473B-98D2-1FE01054ACAD}" srcOrd="0" destOrd="0" presId="urn:microsoft.com/office/officeart/2005/8/layout/process4"/>
    <dgm:cxn modelId="{DD890D7A-F9DF-4D0A-873D-050955C3B594}" type="presOf" srcId="{E199F9CD-C503-4386-93F7-D1A451F1A547}" destId="{3FF35AF8-8635-4BE0-ADCA-5EFF4DF34BD2}" srcOrd="0" destOrd="0" presId="urn:microsoft.com/office/officeart/2005/8/layout/process4"/>
    <dgm:cxn modelId="{CED4888D-C971-43B5-8BBB-50E988455828}" type="presOf" srcId="{3B3864A1-5046-4309-94D7-A9A4FC2BEF91}" destId="{18B0EEBD-DC9C-48E0-80C1-9CA36A666480}" srcOrd="0" destOrd="0" presId="urn:microsoft.com/office/officeart/2005/8/layout/process4"/>
    <dgm:cxn modelId="{2675FADB-8B96-4868-B846-A19E340364BB}" srcId="{A3BDE387-BF6B-461E-84D7-714FC495CD8A}" destId="{E199F9CD-C503-4386-93F7-D1A451F1A547}" srcOrd="1" destOrd="0" parTransId="{5B723D6F-F0C3-455B-9F04-F6F31E28A09E}" sibTransId="{3C3FB71E-CAC6-4E40-B758-20A0EF014330}"/>
    <dgm:cxn modelId="{82C355FD-FE0A-4579-B67E-EE0753484B45}" type="presParOf" srcId="{A3A05DBC-E5D2-4BA9-A14E-59A45B4C9915}" destId="{14DCCEB1-5197-415E-93B2-8D1987B3B66C}" srcOrd="0" destOrd="0" presId="urn:microsoft.com/office/officeart/2005/8/layout/process4"/>
    <dgm:cxn modelId="{C56FF20B-551B-4BA6-892E-32CD6C7EF8D6}" type="presParOf" srcId="{14DCCEB1-5197-415E-93B2-8D1987B3B66C}" destId="{18B0EEBD-DC9C-48E0-80C1-9CA36A666480}" srcOrd="0" destOrd="0" presId="urn:microsoft.com/office/officeart/2005/8/layout/process4"/>
    <dgm:cxn modelId="{EFE3F28A-26EC-4DAA-933A-44122076FE43}" type="presParOf" srcId="{A3A05DBC-E5D2-4BA9-A14E-59A45B4C9915}" destId="{BBA1302A-6D87-4D53-854B-0E098D87DB6D}" srcOrd="1" destOrd="0" presId="urn:microsoft.com/office/officeart/2005/8/layout/process4"/>
    <dgm:cxn modelId="{A6F07E29-1BBC-49AA-873E-CE70B88D2AF3}" type="presParOf" srcId="{A3A05DBC-E5D2-4BA9-A14E-59A45B4C9915}" destId="{2C404747-7EA6-42EA-AC5A-CAE3C95569E0}" srcOrd="2" destOrd="0" presId="urn:microsoft.com/office/officeart/2005/8/layout/process4"/>
    <dgm:cxn modelId="{E3C9911A-EECA-476C-A11F-5A0EC7D09011}" type="presParOf" srcId="{2C404747-7EA6-42EA-AC5A-CAE3C95569E0}" destId="{3FF35AF8-8635-4BE0-ADCA-5EFF4DF34BD2}" srcOrd="0" destOrd="0" presId="urn:microsoft.com/office/officeart/2005/8/layout/process4"/>
    <dgm:cxn modelId="{C02D8040-9463-4EFA-BBA6-DE5C439DF8A8}" type="presParOf" srcId="{A3A05DBC-E5D2-4BA9-A14E-59A45B4C9915}" destId="{71FCEB9F-53BE-4BC4-A00B-0A767C5E5A8F}" srcOrd="3" destOrd="0" presId="urn:microsoft.com/office/officeart/2005/8/layout/process4"/>
    <dgm:cxn modelId="{12B464BB-B3ED-49DB-BE0B-FED3B223EFD7}" type="presParOf" srcId="{A3A05DBC-E5D2-4BA9-A14E-59A45B4C9915}" destId="{B3AF9DEB-F402-4B50-99CE-5296F225652E}" srcOrd="4" destOrd="0" presId="urn:microsoft.com/office/officeart/2005/8/layout/process4"/>
    <dgm:cxn modelId="{958F5F66-9140-4420-9B35-01BBC39C8A63}" type="presParOf" srcId="{B3AF9DEB-F402-4B50-99CE-5296F225652E}" destId="{59BD9758-FB1B-473B-98D2-1FE01054ACA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AAA5DD-4685-4F63-8DDA-E13B9BDE6573}" type="doc">
      <dgm:prSet loTypeId="urn:microsoft.com/office/officeart/2018/2/layout/IconLabel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AF468E05-7886-45FF-A335-917E466F10E7}">
      <dgm:prSet custT="1"/>
      <dgm:spPr/>
      <dgm:t>
        <a:bodyPr/>
        <a:lstStyle/>
        <a:p>
          <a:r>
            <a:rPr lang="en-US" sz="1200" dirty="0"/>
            <a:t>Areas with more than 30% tree cover showed an average </a:t>
          </a:r>
          <a:r>
            <a:rPr lang="en-US" sz="1200" b="1" dirty="0"/>
            <a:t>Air Temperature reduction</a:t>
          </a:r>
          <a:r>
            <a:rPr lang="en-US" sz="1200" dirty="0"/>
            <a:t> of 1.5°C compared to areas with less than 10% tree cover.</a:t>
          </a:r>
        </a:p>
      </dgm:t>
    </dgm:pt>
    <dgm:pt modelId="{C9047CD5-0D35-41AC-B6E5-C09CBDE74DAE}" type="parTrans" cxnId="{9A9BCBFF-15FE-47F8-8BA6-D195C37EFD3D}">
      <dgm:prSet/>
      <dgm:spPr/>
      <dgm:t>
        <a:bodyPr/>
        <a:lstStyle/>
        <a:p>
          <a:endParaRPr lang="en-US" sz="1200"/>
        </a:p>
      </dgm:t>
    </dgm:pt>
    <dgm:pt modelId="{C01BD5DF-D8C0-4EA3-83A4-998627BE5265}" type="sibTrans" cxnId="{9A9BCBFF-15FE-47F8-8BA6-D195C37EFD3D}">
      <dgm:prSet/>
      <dgm:spPr/>
      <dgm:t>
        <a:bodyPr/>
        <a:lstStyle/>
        <a:p>
          <a:endParaRPr lang="en-US" sz="1200"/>
        </a:p>
      </dgm:t>
    </dgm:pt>
    <dgm:pt modelId="{395AB3C4-D569-4866-8A7B-482554536FE8}">
      <dgm:prSet custT="1"/>
      <dgm:spPr/>
      <dgm:t>
        <a:bodyPr/>
        <a:lstStyle/>
        <a:p>
          <a:r>
            <a:rPr lang="en-US" sz="1200" dirty="0"/>
            <a:t>Broadleaf species exhibited greater cooling effects compared to conifers. Clusters of trees provided more significant cooling effects than isolated trees, emphasizing the importance of contiguous green spaces.</a:t>
          </a:r>
        </a:p>
      </dgm:t>
    </dgm:pt>
    <dgm:pt modelId="{077547C6-B5F5-49F5-BEAE-542ACFAA4B49}" type="parTrans" cxnId="{B4322D6B-F5A1-4C62-90FB-4BEFE2CFF54D}">
      <dgm:prSet/>
      <dgm:spPr/>
      <dgm:t>
        <a:bodyPr/>
        <a:lstStyle/>
        <a:p>
          <a:endParaRPr lang="en-US" sz="1200"/>
        </a:p>
      </dgm:t>
    </dgm:pt>
    <dgm:pt modelId="{41FDA3F1-405D-4CD9-B871-18B356CE645E}" type="sibTrans" cxnId="{B4322D6B-F5A1-4C62-90FB-4BEFE2CFF54D}">
      <dgm:prSet/>
      <dgm:spPr/>
      <dgm:t>
        <a:bodyPr/>
        <a:lstStyle/>
        <a:p>
          <a:endParaRPr lang="en-US" sz="1200"/>
        </a:p>
      </dgm:t>
    </dgm:pt>
    <dgm:pt modelId="{F4827A2C-FBE1-4A45-B4D8-BD0D6A53CA3D}">
      <dgm:prSet custT="1"/>
      <dgm:spPr/>
      <dgm:t>
        <a:bodyPr/>
        <a:lstStyle/>
        <a:p>
          <a:r>
            <a:rPr lang="en-US" sz="1200" dirty="0"/>
            <a:t>The findings corroborate existing research on the cooling benefits of trees in urban environments with high vehicular traffic. </a:t>
          </a:r>
        </a:p>
      </dgm:t>
    </dgm:pt>
    <dgm:pt modelId="{C0BF18EC-21BF-4963-BB92-704B16AECBC6}" type="parTrans" cxnId="{9139D546-61E8-4DB2-A795-C0DAF2CDC402}">
      <dgm:prSet/>
      <dgm:spPr/>
      <dgm:t>
        <a:bodyPr/>
        <a:lstStyle/>
        <a:p>
          <a:endParaRPr lang="en-US" sz="1200"/>
        </a:p>
      </dgm:t>
    </dgm:pt>
    <dgm:pt modelId="{16F59D01-0BD4-45D5-88AA-308BE21595EC}" type="sibTrans" cxnId="{9139D546-61E8-4DB2-A795-C0DAF2CDC402}">
      <dgm:prSet/>
      <dgm:spPr/>
      <dgm:t>
        <a:bodyPr/>
        <a:lstStyle/>
        <a:p>
          <a:endParaRPr lang="en-US" sz="1200"/>
        </a:p>
      </dgm:t>
    </dgm:pt>
    <dgm:pt modelId="{08F0C957-EAD3-43ED-9665-29C375F295E2}">
      <dgm:prSet custT="1"/>
      <dgm:spPr/>
      <dgm:t>
        <a:bodyPr/>
        <a:lstStyle/>
        <a:p>
          <a:r>
            <a:rPr lang="en-US" sz="1200" dirty="0"/>
            <a:t>The observed </a:t>
          </a:r>
          <a:r>
            <a:rPr lang="en-US" sz="1200" b="1" dirty="0"/>
            <a:t>Air Temperature</a:t>
          </a:r>
          <a:r>
            <a:rPr lang="en-US" sz="1200" dirty="0"/>
            <a:t> reductions align with the hypothesis that shade, and evapotranspiration are primary mechanisms driving cooling. Moreover, variations among species suggest that urban planning should prioritize contiguous green spaces of broadleaf species with high transpiration rates. </a:t>
          </a:r>
        </a:p>
      </dgm:t>
    </dgm:pt>
    <dgm:pt modelId="{602E1A02-14A4-4334-A6B8-D0A85CBF04B7}" type="parTrans" cxnId="{24BF8637-EAC4-4043-B637-F0CC22707727}">
      <dgm:prSet/>
      <dgm:spPr/>
      <dgm:t>
        <a:bodyPr/>
        <a:lstStyle/>
        <a:p>
          <a:endParaRPr lang="en-US" sz="1200"/>
        </a:p>
      </dgm:t>
    </dgm:pt>
    <dgm:pt modelId="{037C9954-BE3E-4296-869B-BD83BEE11D9D}" type="sibTrans" cxnId="{24BF8637-EAC4-4043-B637-F0CC22707727}">
      <dgm:prSet/>
      <dgm:spPr/>
      <dgm:t>
        <a:bodyPr/>
        <a:lstStyle/>
        <a:p>
          <a:endParaRPr lang="en-US" sz="1200"/>
        </a:p>
      </dgm:t>
    </dgm:pt>
    <dgm:pt modelId="{369AC616-2E7D-47A1-ADCA-9007C57024FA}">
      <dgm:prSet custT="1"/>
      <dgm:spPr/>
      <dgm:t>
        <a:bodyPr/>
        <a:lstStyle/>
        <a:p>
          <a:r>
            <a:rPr lang="en-US" sz="1200" dirty="0"/>
            <a:t>The findings also highlight the need for integrated green infrastructure planning to maximize cooling benefits.</a:t>
          </a:r>
        </a:p>
      </dgm:t>
    </dgm:pt>
    <dgm:pt modelId="{7501D879-876E-4122-8D2A-A1A6B0268FD3}" type="parTrans" cxnId="{4C2D1E7E-283D-494A-BB81-4C7B645025FF}">
      <dgm:prSet/>
      <dgm:spPr/>
      <dgm:t>
        <a:bodyPr/>
        <a:lstStyle/>
        <a:p>
          <a:endParaRPr lang="en-US" sz="1200"/>
        </a:p>
      </dgm:t>
    </dgm:pt>
    <dgm:pt modelId="{EB86E6E2-BCAF-47E5-BEE3-8D5C55DB005B}" type="sibTrans" cxnId="{4C2D1E7E-283D-494A-BB81-4C7B645025FF}">
      <dgm:prSet/>
      <dgm:spPr/>
      <dgm:t>
        <a:bodyPr/>
        <a:lstStyle/>
        <a:p>
          <a:endParaRPr lang="en-US" sz="1200"/>
        </a:p>
      </dgm:t>
    </dgm:pt>
    <dgm:pt modelId="{79E59C2E-405F-461F-B3C7-70ECFFA0C456}" type="pres">
      <dgm:prSet presAssocID="{8EAAA5DD-4685-4F63-8DDA-E13B9BDE6573}" presName="root" presStyleCnt="0">
        <dgm:presLayoutVars>
          <dgm:dir/>
          <dgm:resizeHandles val="exact"/>
        </dgm:presLayoutVars>
      </dgm:prSet>
      <dgm:spPr/>
    </dgm:pt>
    <dgm:pt modelId="{B29B392E-D276-4C6D-A0F7-826E934CC95C}" type="pres">
      <dgm:prSet presAssocID="{AF468E05-7886-45FF-A335-917E466F10E7}" presName="compNode" presStyleCnt="0"/>
      <dgm:spPr/>
    </dgm:pt>
    <dgm:pt modelId="{C283F317-F4CF-4ABB-96EB-6F5DCFF546F6}" type="pres">
      <dgm:prSet presAssocID="{AF468E05-7886-45FF-A335-917E466F10E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ermometer"/>
        </a:ext>
      </dgm:extLst>
    </dgm:pt>
    <dgm:pt modelId="{33C31EF8-CCD6-473F-8C51-9E7F4BB59EF8}" type="pres">
      <dgm:prSet presAssocID="{AF468E05-7886-45FF-A335-917E466F10E7}" presName="spaceRect" presStyleCnt="0"/>
      <dgm:spPr/>
    </dgm:pt>
    <dgm:pt modelId="{DAD445BC-DD12-48DA-8D26-B90A49F6ABA8}" type="pres">
      <dgm:prSet presAssocID="{AF468E05-7886-45FF-A335-917E466F10E7}" presName="textRect" presStyleLbl="revTx" presStyleIdx="0" presStyleCnt="5">
        <dgm:presLayoutVars>
          <dgm:chMax val="1"/>
          <dgm:chPref val="1"/>
        </dgm:presLayoutVars>
      </dgm:prSet>
      <dgm:spPr/>
    </dgm:pt>
    <dgm:pt modelId="{1666CE4C-A36B-494B-87F0-78F8F6CDCF28}" type="pres">
      <dgm:prSet presAssocID="{C01BD5DF-D8C0-4EA3-83A4-998627BE5265}" presName="sibTrans" presStyleCnt="0"/>
      <dgm:spPr/>
    </dgm:pt>
    <dgm:pt modelId="{8DD87B15-60B5-4B4C-9DB3-C1C601829C2E}" type="pres">
      <dgm:prSet presAssocID="{395AB3C4-D569-4866-8A7B-482554536FE8}" presName="compNode" presStyleCnt="0"/>
      <dgm:spPr/>
    </dgm:pt>
    <dgm:pt modelId="{0216EA1F-F86D-4891-97C0-6F0FA6D28861}" type="pres">
      <dgm:prSet presAssocID="{395AB3C4-D569-4866-8A7B-482554536FE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orest scene"/>
        </a:ext>
      </dgm:extLst>
    </dgm:pt>
    <dgm:pt modelId="{A597D8E7-2AAF-4F6D-8310-D2F7C989C6F4}" type="pres">
      <dgm:prSet presAssocID="{395AB3C4-D569-4866-8A7B-482554536FE8}" presName="spaceRect" presStyleCnt="0"/>
      <dgm:spPr/>
    </dgm:pt>
    <dgm:pt modelId="{2888E127-9496-4025-88B8-02FB5C175663}" type="pres">
      <dgm:prSet presAssocID="{395AB3C4-D569-4866-8A7B-482554536FE8}" presName="textRect" presStyleLbl="revTx" presStyleIdx="1" presStyleCnt="5">
        <dgm:presLayoutVars>
          <dgm:chMax val="1"/>
          <dgm:chPref val="1"/>
        </dgm:presLayoutVars>
      </dgm:prSet>
      <dgm:spPr/>
    </dgm:pt>
    <dgm:pt modelId="{F09B64DE-5746-4D72-8648-EB8CB9907909}" type="pres">
      <dgm:prSet presAssocID="{41FDA3F1-405D-4CD9-B871-18B356CE645E}" presName="sibTrans" presStyleCnt="0"/>
      <dgm:spPr/>
    </dgm:pt>
    <dgm:pt modelId="{9D4BA3AF-E674-412A-947D-9DC60F8CFA1F}" type="pres">
      <dgm:prSet presAssocID="{F4827A2C-FBE1-4A45-B4D8-BD0D6A53CA3D}" presName="compNode" presStyleCnt="0"/>
      <dgm:spPr/>
    </dgm:pt>
    <dgm:pt modelId="{D8E64262-5449-4BAA-BC31-206F1230CFBB}" type="pres">
      <dgm:prSet presAssocID="{F4827A2C-FBE1-4A45-B4D8-BD0D6A53CA3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r"/>
        </a:ext>
      </dgm:extLst>
    </dgm:pt>
    <dgm:pt modelId="{D039E1E9-145F-4EE4-BAC8-0AEC4D3A9DE8}" type="pres">
      <dgm:prSet presAssocID="{F4827A2C-FBE1-4A45-B4D8-BD0D6A53CA3D}" presName="spaceRect" presStyleCnt="0"/>
      <dgm:spPr/>
    </dgm:pt>
    <dgm:pt modelId="{8AF685A9-DB84-4E81-8DAF-7C072E2E1B60}" type="pres">
      <dgm:prSet presAssocID="{F4827A2C-FBE1-4A45-B4D8-BD0D6A53CA3D}" presName="textRect" presStyleLbl="revTx" presStyleIdx="2" presStyleCnt="5">
        <dgm:presLayoutVars>
          <dgm:chMax val="1"/>
          <dgm:chPref val="1"/>
        </dgm:presLayoutVars>
      </dgm:prSet>
      <dgm:spPr/>
    </dgm:pt>
    <dgm:pt modelId="{B951D95D-59A9-4859-BB46-D25A214194E5}" type="pres">
      <dgm:prSet presAssocID="{16F59D01-0BD4-45D5-88AA-308BE21595EC}" presName="sibTrans" presStyleCnt="0"/>
      <dgm:spPr/>
    </dgm:pt>
    <dgm:pt modelId="{11014DF3-907A-4862-8768-84399242C618}" type="pres">
      <dgm:prSet presAssocID="{08F0C957-EAD3-43ED-9665-29C375F295E2}" presName="compNode" presStyleCnt="0"/>
      <dgm:spPr/>
    </dgm:pt>
    <dgm:pt modelId="{6BA6577C-EBFC-465C-923B-F670157881BD}" type="pres">
      <dgm:prSet presAssocID="{08F0C957-EAD3-43ED-9665-29C375F295E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ainy scene"/>
        </a:ext>
      </dgm:extLst>
    </dgm:pt>
    <dgm:pt modelId="{789669E7-7781-4308-8D3A-2AF27A2D6ED3}" type="pres">
      <dgm:prSet presAssocID="{08F0C957-EAD3-43ED-9665-29C375F295E2}" presName="spaceRect" presStyleCnt="0"/>
      <dgm:spPr/>
    </dgm:pt>
    <dgm:pt modelId="{86DB9853-B270-4415-BFCD-858302247DB5}" type="pres">
      <dgm:prSet presAssocID="{08F0C957-EAD3-43ED-9665-29C375F295E2}" presName="textRect" presStyleLbl="revTx" presStyleIdx="3" presStyleCnt="5">
        <dgm:presLayoutVars>
          <dgm:chMax val="1"/>
          <dgm:chPref val="1"/>
        </dgm:presLayoutVars>
      </dgm:prSet>
      <dgm:spPr/>
    </dgm:pt>
    <dgm:pt modelId="{41E05844-D71D-4447-857D-0D1F6DB1104C}" type="pres">
      <dgm:prSet presAssocID="{037C9954-BE3E-4296-869B-BD83BEE11D9D}" presName="sibTrans" presStyleCnt="0"/>
      <dgm:spPr/>
    </dgm:pt>
    <dgm:pt modelId="{E5D66120-DD1C-4C65-9614-0416D1F28FBD}" type="pres">
      <dgm:prSet presAssocID="{369AC616-2E7D-47A1-ADCA-9007C57024FA}" presName="compNode" presStyleCnt="0"/>
      <dgm:spPr/>
    </dgm:pt>
    <dgm:pt modelId="{37CAE812-1671-4251-B871-5274D5442D01}" type="pres">
      <dgm:prSet presAssocID="{369AC616-2E7D-47A1-ADCA-9007C57024F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Windmill"/>
        </a:ext>
      </dgm:extLst>
    </dgm:pt>
    <dgm:pt modelId="{6A75BEA7-7BA7-4EC9-B8B7-9BA2A2CEF7AD}" type="pres">
      <dgm:prSet presAssocID="{369AC616-2E7D-47A1-ADCA-9007C57024FA}" presName="spaceRect" presStyleCnt="0"/>
      <dgm:spPr/>
    </dgm:pt>
    <dgm:pt modelId="{533B6BFC-E3A1-4F9D-8AB6-15A90AA883ED}" type="pres">
      <dgm:prSet presAssocID="{369AC616-2E7D-47A1-ADCA-9007C57024FA}" presName="textRect" presStyleLbl="revTx" presStyleIdx="4" presStyleCnt="5">
        <dgm:presLayoutVars>
          <dgm:chMax val="1"/>
          <dgm:chPref val="1"/>
        </dgm:presLayoutVars>
      </dgm:prSet>
      <dgm:spPr/>
    </dgm:pt>
  </dgm:ptLst>
  <dgm:cxnLst>
    <dgm:cxn modelId="{7B5BEC1F-06E7-49BA-B03C-4A6FB735161D}" type="presOf" srcId="{369AC616-2E7D-47A1-ADCA-9007C57024FA}" destId="{533B6BFC-E3A1-4F9D-8AB6-15A90AA883ED}" srcOrd="0" destOrd="0" presId="urn:microsoft.com/office/officeart/2018/2/layout/IconLabelList"/>
    <dgm:cxn modelId="{0590B530-BAFA-4484-8237-799844B9ABED}" type="presOf" srcId="{8EAAA5DD-4685-4F63-8DDA-E13B9BDE6573}" destId="{79E59C2E-405F-461F-B3C7-70ECFFA0C456}" srcOrd="0" destOrd="0" presId="urn:microsoft.com/office/officeart/2018/2/layout/IconLabelList"/>
    <dgm:cxn modelId="{24BF8637-EAC4-4043-B637-F0CC22707727}" srcId="{8EAAA5DD-4685-4F63-8DDA-E13B9BDE6573}" destId="{08F0C957-EAD3-43ED-9665-29C375F295E2}" srcOrd="3" destOrd="0" parTransId="{602E1A02-14A4-4334-A6B8-D0A85CBF04B7}" sibTransId="{037C9954-BE3E-4296-869B-BD83BEE11D9D}"/>
    <dgm:cxn modelId="{9139D546-61E8-4DB2-A795-C0DAF2CDC402}" srcId="{8EAAA5DD-4685-4F63-8DDA-E13B9BDE6573}" destId="{F4827A2C-FBE1-4A45-B4D8-BD0D6A53CA3D}" srcOrd="2" destOrd="0" parTransId="{C0BF18EC-21BF-4963-BB92-704B16AECBC6}" sibTransId="{16F59D01-0BD4-45D5-88AA-308BE21595EC}"/>
    <dgm:cxn modelId="{B4322D6B-F5A1-4C62-90FB-4BEFE2CFF54D}" srcId="{8EAAA5DD-4685-4F63-8DDA-E13B9BDE6573}" destId="{395AB3C4-D569-4866-8A7B-482554536FE8}" srcOrd="1" destOrd="0" parTransId="{077547C6-B5F5-49F5-BEAE-542ACFAA4B49}" sibTransId="{41FDA3F1-405D-4CD9-B871-18B356CE645E}"/>
    <dgm:cxn modelId="{4C2D1E7E-283D-494A-BB81-4C7B645025FF}" srcId="{8EAAA5DD-4685-4F63-8DDA-E13B9BDE6573}" destId="{369AC616-2E7D-47A1-ADCA-9007C57024FA}" srcOrd="4" destOrd="0" parTransId="{7501D879-876E-4122-8D2A-A1A6B0268FD3}" sibTransId="{EB86E6E2-BCAF-47E5-BEE3-8D5C55DB005B}"/>
    <dgm:cxn modelId="{64FFD0BC-3AE7-4760-BB74-D9579CDAAB36}" type="presOf" srcId="{F4827A2C-FBE1-4A45-B4D8-BD0D6A53CA3D}" destId="{8AF685A9-DB84-4E81-8DAF-7C072E2E1B60}" srcOrd="0" destOrd="0" presId="urn:microsoft.com/office/officeart/2018/2/layout/IconLabelList"/>
    <dgm:cxn modelId="{931FA1D8-18B2-4332-8C00-07990F462CFA}" type="presOf" srcId="{AF468E05-7886-45FF-A335-917E466F10E7}" destId="{DAD445BC-DD12-48DA-8D26-B90A49F6ABA8}" srcOrd="0" destOrd="0" presId="urn:microsoft.com/office/officeart/2018/2/layout/IconLabelList"/>
    <dgm:cxn modelId="{BD3A20DF-7A4B-427D-B27A-97D082827B98}" type="presOf" srcId="{395AB3C4-D569-4866-8A7B-482554536FE8}" destId="{2888E127-9496-4025-88B8-02FB5C175663}" srcOrd="0" destOrd="0" presId="urn:microsoft.com/office/officeart/2018/2/layout/IconLabelList"/>
    <dgm:cxn modelId="{F6BB07FE-3904-413E-B051-F900B9F7E4DA}" type="presOf" srcId="{08F0C957-EAD3-43ED-9665-29C375F295E2}" destId="{86DB9853-B270-4415-BFCD-858302247DB5}" srcOrd="0" destOrd="0" presId="urn:microsoft.com/office/officeart/2018/2/layout/IconLabelList"/>
    <dgm:cxn modelId="{9A9BCBFF-15FE-47F8-8BA6-D195C37EFD3D}" srcId="{8EAAA5DD-4685-4F63-8DDA-E13B9BDE6573}" destId="{AF468E05-7886-45FF-A335-917E466F10E7}" srcOrd="0" destOrd="0" parTransId="{C9047CD5-0D35-41AC-B6E5-C09CBDE74DAE}" sibTransId="{C01BD5DF-D8C0-4EA3-83A4-998627BE5265}"/>
    <dgm:cxn modelId="{F5E7E7EA-E789-4313-949D-ED8D01C801A6}" type="presParOf" srcId="{79E59C2E-405F-461F-B3C7-70ECFFA0C456}" destId="{B29B392E-D276-4C6D-A0F7-826E934CC95C}" srcOrd="0" destOrd="0" presId="urn:microsoft.com/office/officeart/2018/2/layout/IconLabelList"/>
    <dgm:cxn modelId="{BDF7BCBA-80F9-4863-B038-34C0B62DA5F2}" type="presParOf" srcId="{B29B392E-D276-4C6D-A0F7-826E934CC95C}" destId="{C283F317-F4CF-4ABB-96EB-6F5DCFF546F6}" srcOrd="0" destOrd="0" presId="urn:microsoft.com/office/officeart/2018/2/layout/IconLabelList"/>
    <dgm:cxn modelId="{4E43499B-BDA2-4DAA-99A4-55C31B95C4D1}" type="presParOf" srcId="{B29B392E-D276-4C6D-A0F7-826E934CC95C}" destId="{33C31EF8-CCD6-473F-8C51-9E7F4BB59EF8}" srcOrd="1" destOrd="0" presId="urn:microsoft.com/office/officeart/2018/2/layout/IconLabelList"/>
    <dgm:cxn modelId="{3CC66CB4-837A-41A8-92D7-7B4B65A5E9EF}" type="presParOf" srcId="{B29B392E-D276-4C6D-A0F7-826E934CC95C}" destId="{DAD445BC-DD12-48DA-8D26-B90A49F6ABA8}" srcOrd="2" destOrd="0" presId="urn:microsoft.com/office/officeart/2018/2/layout/IconLabelList"/>
    <dgm:cxn modelId="{3D2EBE1A-B279-4493-AF2E-463793AF2AA3}" type="presParOf" srcId="{79E59C2E-405F-461F-B3C7-70ECFFA0C456}" destId="{1666CE4C-A36B-494B-87F0-78F8F6CDCF28}" srcOrd="1" destOrd="0" presId="urn:microsoft.com/office/officeart/2018/2/layout/IconLabelList"/>
    <dgm:cxn modelId="{343D1EE5-019D-4863-AEA8-A76971AD84FA}" type="presParOf" srcId="{79E59C2E-405F-461F-B3C7-70ECFFA0C456}" destId="{8DD87B15-60B5-4B4C-9DB3-C1C601829C2E}" srcOrd="2" destOrd="0" presId="urn:microsoft.com/office/officeart/2018/2/layout/IconLabelList"/>
    <dgm:cxn modelId="{509F933A-D3D9-46AC-AB38-A83D4D36B348}" type="presParOf" srcId="{8DD87B15-60B5-4B4C-9DB3-C1C601829C2E}" destId="{0216EA1F-F86D-4891-97C0-6F0FA6D28861}" srcOrd="0" destOrd="0" presId="urn:microsoft.com/office/officeart/2018/2/layout/IconLabelList"/>
    <dgm:cxn modelId="{5C0EBD56-984B-4741-AF46-B4FE8F477A09}" type="presParOf" srcId="{8DD87B15-60B5-4B4C-9DB3-C1C601829C2E}" destId="{A597D8E7-2AAF-4F6D-8310-D2F7C989C6F4}" srcOrd="1" destOrd="0" presId="urn:microsoft.com/office/officeart/2018/2/layout/IconLabelList"/>
    <dgm:cxn modelId="{E01E1EF4-BAFA-4AFA-A46A-9DB4255D7673}" type="presParOf" srcId="{8DD87B15-60B5-4B4C-9DB3-C1C601829C2E}" destId="{2888E127-9496-4025-88B8-02FB5C175663}" srcOrd="2" destOrd="0" presId="urn:microsoft.com/office/officeart/2018/2/layout/IconLabelList"/>
    <dgm:cxn modelId="{2E0E7C66-99C8-4460-9C50-61AF15A3AC3D}" type="presParOf" srcId="{79E59C2E-405F-461F-B3C7-70ECFFA0C456}" destId="{F09B64DE-5746-4D72-8648-EB8CB9907909}" srcOrd="3" destOrd="0" presId="urn:microsoft.com/office/officeart/2018/2/layout/IconLabelList"/>
    <dgm:cxn modelId="{43177BA0-7E49-49FE-AEA7-982B59786DE8}" type="presParOf" srcId="{79E59C2E-405F-461F-B3C7-70ECFFA0C456}" destId="{9D4BA3AF-E674-412A-947D-9DC60F8CFA1F}" srcOrd="4" destOrd="0" presId="urn:microsoft.com/office/officeart/2018/2/layout/IconLabelList"/>
    <dgm:cxn modelId="{1D999CFE-D9AA-48E8-879C-9F12BD265ECF}" type="presParOf" srcId="{9D4BA3AF-E674-412A-947D-9DC60F8CFA1F}" destId="{D8E64262-5449-4BAA-BC31-206F1230CFBB}" srcOrd="0" destOrd="0" presId="urn:microsoft.com/office/officeart/2018/2/layout/IconLabelList"/>
    <dgm:cxn modelId="{1182717A-1E90-437A-9CF7-F5B747DC2C79}" type="presParOf" srcId="{9D4BA3AF-E674-412A-947D-9DC60F8CFA1F}" destId="{D039E1E9-145F-4EE4-BAC8-0AEC4D3A9DE8}" srcOrd="1" destOrd="0" presId="urn:microsoft.com/office/officeart/2018/2/layout/IconLabelList"/>
    <dgm:cxn modelId="{EE6386C9-895C-44D6-B6F1-14F10AF71816}" type="presParOf" srcId="{9D4BA3AF-E674-412A-947D-9DC60F8CFA1F}" destId="{8AF685A9-DB84-4E81-8DAF-7C072E2E1B60}" srcOrd="2" destOrd="0" presId="urn:microsoft.com/office/officeart/2018/2/layout/IconLabelList"/>
    <dgm:cxn modelId="{DF609242-4201-44D9-831D-4C77BAA074F0}" type="presParOf" srcId="{79E59C2E-405F-461F-B3C7-70ECFFA0C456}" destId="{B951D95D-59A9-4859-BB46-D25A214194E5}" srcOrd="5" destOrd="0" presId="urn:microsoft.com/office/officeart/2018/2/layout/IconLabelList"/>
    <dgm:cxn modelId="{754ECCA8-B7F5-4708-BCE5-88DA5457038A}" type="presParOf" srcId="{79E59C2E-405F-461F-B3C7-70ECFFA0C456}" destId="{11014DF3-907A-4862-8768-84399242C618}" srcOrd="6" destOrd="0" presId="urn:microsoft.com/office/officeart/2018/2/layout/IconLabelList"/>
    <dgm:cxn modelId="{E810E09A-D8E6-4F3D-ABE7-B3CE041F1D71}" type="presParOf" srcId="{11014DF3-907A-4862-8768-84399242C618}" destId="{6BA6577C-EBFC-465C-923B-F670157881BD}" srcOrd="0" destOrd="0" presId="urn:microsoft.com/office/officeart/2018/2/layout/IconLabelList"/>
    <dgm:cxn modelId="{996CB1C0-34C4-494A-828E-1169A75749E6}" type="presParOf" srcId="{11014DF3-907A-4862-8768-84399242C618}" destId="{789669E7-7781-4308-8D3A-2AF27A2D6ED3}" srcOrd="1" destOrd="0" presId="urn:microsoft.com/office/officeart/2018/2/layout/IconLabelList"/>
    <dgm:cxn modelId="{C3BD4974-49E8-4012-8182-8CDE892588D7}" type="presParOf" srcId="{11014DF3-907A-4862-8768-84399242C618}" destId="{86DB9853-B270-4415-BFCD-858302247DB5}" srcOrd="2" destOrd="0" presId="urn:microsoft.com/office/officeart/2018/2/layout/IconLabelList"/>
    <dgm:cxn modelId="{A0EF892B-FA35-4D16-B264-9F273F3125DB}" type="presParOf" srcId="{79E59C2E-405F-461F-B3C7-70ECFFA0C456}" destId="{41E05844-D71D-4447-857D-0D1F6DB1104C}" srcOrd="7" destOrd="0" presId="urn:microsoft.com/office/officeart/2018/2/layout/IconLabelList"/>
    <dgm:cxn modelId="{60DAA499-C325-4BFC-BA62-AD2CFA40880E}" type="presParOf" srcId="{79E59C2E-405F-461F-B3C7-70ECFFA0C456}" destId="{E5D66120-DD1C-4C65-9614-0416D1F28FBD}" srcOrd="8" destOrd="0" presId="urn:microsoft.com/office/officeart/2018/2/layout/IconLabelList"/>
    <dgm:cxn modelId="{5CA1268C-1F0B-4EE9-ADFB-80AC2B3161B2}" type="presParOf" srcId="{E5D66120-DD1C-4C65-9614-0416D1F28FBD}" destId="{37CAE812-1671-4251-B871-5274D5442D01}" srcOrd="0" destOrd="0" presId="urn:microsoft.com/office/officeart/2018/2/layout/IconLabelList"/>
    <dgm:cxn modelId="{B0FBEC82-BC99-438E-9065-AAFCF791F06C}" type="presParOf" srcId="{E5D66120-DD1C-4C65-9614-0416D1F28FBD}" destId="{6A75BEA7-7BA7-4EC9-B8B7-9BA2A2CEF7AD}" srcOrd="1" destOrd="0" presId="urn:microsoft.com/office/officeart/2018/2/layout/IconLabelList"/>
    <dgm:cxn modelId="{C09E6CDD-2982-4727-A053-6AAD8EB265D5}" type="presParOf" srcId="{E5D66120-DD1C-4C65-9614-0416D1F28FBD}" destId="{533B6BFC-E3A1-4F9D-8AB6-15A90AA883ED}"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2752BC3-930E-4DC3-A50A-E24E6F38235B}" type="doc">
      <dgm:prSet loTypeId="urn:microsoft.com/office/officeart/2018/2/layout/IconLabelList" loCatId="icon" qsTypeId="urn:microsoft.com/office/officeart/2005/8/quickstyle/simple1" qsCatId="simple" csTypeId="urn:microsoft.com/office/officeart/2018/5/colors/Iconchunking_neutralbg_accent5_2" csCatId="accent5" phldr="1"/>
      <dgm:spPr/>
      <dgm:t>
        <a:bodyPr/>
        <a:lstStyle/>
        <a:p>
          <a:endParaRPr lang="en-US"/>
        </a:p>
      </dgm:t>
    </dgm:pt>
    <dgm:pt modelId="{76C266F6-F7A4-4832-AC83-93E6EEA77331}">
      <dgm:prSet/>
      <dgm:spPr/>
      <dgm:t>
        <a:bodyPr/>
        <a:lstStyle/>
        <a:p>
          <a:r>
            <a:rPr lang="en-US" dirty="0"/>
            <a:t>After a careful analysis of the research and data collected from both research sites, it can be concluded Tree cover plays a pivotal role in mitigating urban heat by lowering </a:t>
          </a:r>
          <a:r>
            <a:rPr lang="en-US" b="1" dirty="0"/>
            <a:t>Surface and Air Temperatures</a:t>
          </a:r>
          <a:r>
            <a:rPr lang="en-US" dirty="0"/>
            <a:t>. </a:t>
          </a:r>
        </a:p>
      </dgm:t>
    </dgm:pt>
    <dgm:pt modelId="{3B91C817-05CA-4E0C-84AC-B2FAEEDC2D27}" type="parTrans" cxnId="{8310961C-FF43-45E2-8FE1-78576B688CB9}">
      <dgm:prSet/>
      <dgm:spPr/>
      <dgm:t>
        <a:bodyPr/>
        <a:lstStyle/>
        <a:p>
          <a:endParaRPr lang="en-US"/>
        </a:p>
      </dgm:t>
    </dgm:pt>
    <dgm:pt modelId="{4F1777B0-AFB2-4C00-9F61-4195D3169DCF}" type="sibTrans" cxnId="{8310961C-FF43-45E2-8FE1-78576B688CB9}">
      <dgm:prSet/>
      <dgm:spPr/>
      <dgm:t>
        <a:bodyPr/>
        <a:lstStyle/>
        <a:p>
          <a:endParaRPr lang="en-US"/>
        </a:p>
      </dgm:t>
    </dgm:pt>
    <dgm:pt modelId="{1D47ED9D-4A65-401D-929A-A0DC9790A137}">
      <dgm:prSet/>
      <dgm:spPr/>
      <dgm:t>
        <a:bodyPr/>
        <a:lstStyle/>
        <a:p>
          <a:r>
            <a:rPr lang="en-US" dirty="0"/>
            <a:t>The more trees found in an area, the lower the surface and air temperatures. </a:t>
          </a:r>
        </a:p>
      </dgm:t>
    </dgm:pt>
    <dgm:pt modelId="{CC4F538B-9562-4F13-801D-C3AE07B25196}" type="parTrans" cxnId="{8F8C6983-90A1-4C2E-B24C-05BC02C53EFF}">
      <dgm:prSet/>
      <dgm:spPr/>
      <dgm:t>
        <a:bodyPr/>
        <a:lstStyle/>
        <a:p>
          <a:endParaRPr lang="en-US"/>
        </a:p>
      </dgm:t>
    </dgm:pt>
    <dgm:pt modelId="{F3621995-129B-433B-8799-7073D39C4547}" type="sibTrans" cxnId="{8F8C6983-90A1-4C2E-B24C-05BC02C53EFF}">
      <dgm:prSet/>
      <dgm:spPr/>
      <dgm:t>
        <a:bodyPr/>
        <a:lstStyle/>
        <a:p>
          <a:endParaRPr lang="en-US"/>
        </a:p>
      </dgm:t>
    </dgm:pt>
    <dgm:pt modelId="{35E54AFF-3EEC-4F40-B47F-6081ECF57817}">
      <dgm:prSet/>
      <dgm:spPr/>
      <dgm:t>
        <a:bodyPr/>
        <a:lstStyle/>
        <a:p>
          <a:r>
            <a:rPr lang="en-US" dirty="0"/>
            <a:t>This explains the lower surface and air temperatures experienced at the  University of Ghana Campus than Faith Community Baptist Senior High School Campus.</a:t>
          </a:r>
        </a:p>
      </dgm:t>
    </dgm:pt>
    <dgm:pt modelId="{1381FCB0-F438-445E-A072-25F33D3970B9}" type="parTrans" cxnId="{DE37F9FC-D6B6-440A-B029-5C8882430288}">
      <dgm:prSet/>
      <dgm:spPr/>
      <dgm:t>
        <a:bodyPr/>
        <a:lstStyle/>
        <a:p>
          <a:endParaRPr lang="en-US"/>
        </a:p>
      </dgm:t>
    </dgm:pt>
    <dgm:pt modelId="{96B5531B-B1FE-447C-82DD-2A1C1845BF54}" type="sibTrans" cxnId="{DE37F9FC-D6B6-440A-B029-5C8882430288}">
      <dgm:prSet/>
      <dgm:spPr/>
      <dgm:t>
        <a:bodyPr/>
        <a:lstStyle/>
        <a:p>
          <a:endParaRPr lang="en-US"/>
        </a:p>
      </dgm:t>
    </dgm:pt>
    <dgm:pt modelId="{01F47C24-984E-4D9F-859E-4C3A4FFB45B3}">
      <dgm:prSet/>
      <dgm:spPr/>
      <dgm:t>
        <a:bodyPr/>
        <a:lstStyle/>
        <a:p>
          <a:r>
            <a:rPr lang="en-US" dirty="0"/>
            <a:t>This study demonstrates the potential of intensifying urban greening initiatives to address the challenges posed by climate change and urbanization. Future research should explore long-term effects of tree cover changes and investigate socio-economic implications of urban forestry programs </a:t>
          </a:r>
        </a:p>
      </dgm:t>
    </dgm:pt>
    <dgm:pt modelId="{DB8A2350-329F-4665-B701-198BCDA4D397}" type="parTrans" cxnId="{CC245C85-8F45-4994-97A5-29145DE80803}">
      <dgm:prSet/>
      <dgm:spPr/>
      <dgm:t>
        <a:bodyPr/>
        <a:lstStyle/>
        <a:p>
          <a:endParaRPr lang="en-US"/>
        </a:p>
      </dgm:t>
    </dgm:pt>
    <dgm:pt modelId="{EDBBBC5C-D940-401A-AAB0-DF316D40DF63}" type="sibTrans" cxnId="{CC245C85-8F45-4994-97A5-29145DE80803}">
      <dgm:prSet/>
      <dgm:spPr/>
      <dgm:t>
        <a:bodyPr/>
        <a:lstStyle/>
        <a:p>
          <a:endParaRPr lang="en-US"/>
        </a:p>
      </dgm:t>
    </dgm:pt>
    <dgm:pt modelId="{6340853F-0A7A-4F54-90E9-8B714B70BDE8}" type="pres">
      <dgm:prSet presAssocID="{A2752BC3-930E-4DC3-A50A-E24E6F38235B}" presName="root" presStyleCnt="0">
        <dgm:presLayoutVars>
          <dgm:dir/>
          <dgm:resizeHandles val="exact"/>
        </dgm:presLayoutVars>
      </dgm:prSet>
      <dgm:spPr/>
    </dgm:pt>
    <dgm:pt modelId="{8E3BF597-5F69-45E1-B690-F5B8AAED3C5A}" type="pres">
      <dgm:prSet presAssocID="{76C266F6-F7A4-4832-AC83-93E6EEA77331}" presName="compNode" presStyleCnt="0"/>
      <dgm:spPr/>
    </dgm:pt>
    <dgm:pt modelId="{F9526329-4797-4458-86D8-8E4E068E23DC}" type="pres">
      <dgm:prSet presAssocID="{76C266F6-F7A4-4832-AC83-93E6EEA7733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eciduous tree"/>
        </a:ext>
      </dgm:extLst>
    </dgm:pt>
    <dgm:pt modelId="{23886EAB-73F3-49C6-883D-6B7C06EC3DC9}" type="pres">
      <dgm:prSet presAssocID="{76C266F6-F7A4-4832-AC83-93E6EEA77331}" presName="spaceRect" presStyleCnt="0"/>
      <dgm:spPr/>
    </dgm:pt>
    <dgm:pt modelId="{85CE263B-8E97-496D-9893-06D0485A2FAA}" type="pres">
      <dgm:prSet presAssocID="{76C266F6-F7A4-4832-AC83-93E6EEA77331}" presName="textRect" presStyleLbl="revTx" presStyleIdx="0" presStyleCnt="4">
        <dgm:presLayoutVars>
          <dgm:chMax val="1"/>
          <dgm:chPref val="1"/>
        </dgm:presLayoutVars>
      </dgm:prSet>
      <dgm:spPr/>
    </dgm:pt>
    <dgm:pt modelId="{2B83DBA9-5159-4AA3-B5C7-0E4F6BCD2C8C}" type="pres">
      <dgm:prSet presAssocID="{4F1777B0-AFB2-4C00-9F61-4195D3169DCF}" presName="sibTrans" presStyleCnt="0"/>
      <dgm:spPr/>
    </dgm:pt>
    <dgm:pt modelId="{A4F2B8DA-F187-4CE8-9EDA-C6C3987957A9}" type="pres">
      <dgm:prSet presAssocID="{1D47ED9D-4A65-401D-929A-A0DC9790A137}" presName="compNode" presStyleCnt="0"/>
      <dgm:spPr/>
    </dgm:pt>
    <dgm:pt modelId="{70E8410F-3666-4471-A407-F021F76AD0A1}" type="pres">
      <dgm:prSet presAssocID="{1D47ED9D-4A65-401D-929A-A0DC9790A13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orest scene"/>
        </a:ext>
      </dgm:extLst>
    </dgm:pt>
    <dgm:pt modelId="{29E7D42C-B054-4C06-99A3-B79CAB3F45C8}" type="pres">
      <dgm:prSet presAssocID="{1D47ED9D-4A65-401D-929A-A0DC9790A137}" presName="spaceRect" presStyleCnt="0"/>
      <dgm:spPr/>
    </dgm:pt>
    <dgm:pt modelId="{F30AA43F-AD76-4842-9E9A-5D371C24F666}" type="pres">
      <dgm:prSet presAssocID="{1D47ED9D-4A65-401D-929A-A0DC9790A137}" presName="textRect" presStyleLbl="revTx" presStyleIdx="1" presStyleCnt="4">
        <dgm:presLayoutVars>
          <dgm:chMax val="1"/>
          <dgm:chPref val="1"/>
        </dgm:presLayoutVars>
      </dgm:prSet>
      <dgm:spPr/>
    </dgm:pt>
    <dgm:pt modelId="{B77B1241-993C-4BCA-994E-9C148A61D7D6}" type="pres">
      <dgm:prSet presAssocID="{F3621995-129B-433B-8799-7073D39C4547}" presName="sibTrans" presStyleCnt="0"/>
      <dgm:spPr/>
    </dgm:pt>
    <dgm:pt modelId="{68BD01C2-1042-4017-8ABB-3E89B65148B8}" type="pres">
      <dgm:prSet presAssocID="{35E54AFF-3EEC-4F40-B47F-6081ECF57817}" presName="compNode" presStyleCnt="0"/>
      <dgm:spPr/>
    </dgm:pt>
    <dgm:pt modelId="{243668E5-5C40-4659-8259-8B2B5C02DC5E}" type="pres">
      <dgm:prSet presAssocID="{35E54AFF-3EEC-4F40-B47F-6081ECF5781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hermometer"/>
        </a:ext>
      </dgm:extLst>
    </dgm:pt>
    <dgm:pt modelId="{517A253C-F376-4A82-9E8D-1A838C853318}" type="pres">
      <dgm:prSet presAssocID="{35E54AFF-3EEC-4F40-B47F-6081ECF57817}" presName="spaceRect" presStyleCnt="0"/>
      <dgm:spPr/>
    </dgm:pt>
    <dgm:pt modelId="{B8B8B781-B2E1-496B-B8EF-738C085AA359}" type="pres">
      <dgm:prSet presAssocID="{35E54AFF-3EEC-4F40-B47F-6081ECF57817}" presName="textRect" presStyleLbl="revTx" presStyleIdx="2" presStyleCnt="4">
        <dgm:presLayoutVars>
          <dgm:chMax val="1"/>
          <dgm:chPref val="1"/>
        </dgm:presLayoutVars>
      </dgm:prSet>
      <dgm:spPr/>
    </dgm:pt>
    <dgm:pt modelId="{D6110CE4-6735-49E5-B11C-FC0C9FE4C054}" type="pres">
      <dgm:prSet presAssocID="{96B5531B-B1FE-447C-82DD-2A1C1845BF54}" presName="sibTrans" presStyleCnt="0"/>
      <dgm:spPr/>
    </dgm:pt>
    <dgm:pt modelId="{475C50E4-A815-4EF9-AFEE-C4DD9DA86A23}" type="pres">
      <dgm:prSet presAssocID="{01F47C24-984E-4D9F-859E-4C3A4FFB45B3}" presName="compNode" presStyleCnt="0"/>
      <dgm:spPr/>
    </dgm:pt>
    <dgm:pt modelId="{A605403A-F5D5-4A9B-B954-59BB27AA3A21}" type="pres">
      <dgm:prSet presAssocID="{01F47C24-984E-4D9F-859E-4C3A4FFB45B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ity"/>
        </a:ext>
      </dgm:extLst>
    </dgm:pt>
    <dgm:pt modelId="{00CC039B-C1C3-4FF8-B2FC-5B2F28D54E38}" type="pres">
      <dgm:prSet presAssocID="{01F47C24-984E-4D9F-859E-4C3A4FFB45B3}" presName="spaceRect" presStyleCnt="0"/>
      <dgm:spPr/>
    </dgm:pt>
    <dgm:pt modelId="{B31A7C56-D939-4651-85F7-9B3CF72B0F79}" type="pres">
      <dgm:prSet presAssocID="{01F47C24-984E-4D9F-859E-4C3A4FFB45B3}" presName="textRect" presStyleLbl="revTx" presStyleIdx="3" presStyleCnt="4" custScaleX="94609" custScaleY="119726">
        <dgm:presLayoutVars>
          <dgm:chMax val="1"/>
          <dgm:chPref val="1"/>
        </dgm:presLayoutVars>
      </dgm:prSet>
      <dgm:spPr/>
    </dgm:pt>
  </dgm:ptLst>
  <dgm:cxnLst>
    <dgm:cxn modelId="{8310961C-FF43-45E2-8FE1-78576B688CB9}" srcId="{A2752BC3-930E-4DC3-A50A-E24E6F38235B}" destId="{76C266F6-F7A4-4832-AC83-93E6EEA77331}" srcOrd="0" destOrd="0" parTransId="{3B91C817-05CA-4E0C-84AC-B2FAEEDC2D27}" sibTransId="{4F1777B0-AFB2-4C00-9F61-4195D3169DCF}"/>
    <dgm:cxn modelId="{F1A8472A-5ADD-48F2-8069-5D0ECE6FC4F5}" type="presOf" srcId="{01F47C24-984E-4D9F-859E-4C3A4FFB45B3}" destId="{B31A7C56-D939-4651-85F7-9B3CF72B0F79}" srcOrd="0" destOrd="0" presId="urn:microsoft.com/office/officeart/2018/2/layout/IconLabelList"/>
    <dgm:cxn modelId="{D653106E-B681-4BFA-8DC9-33FA8CE86B48}" type="presOf" srcId="{A2752BC3-930E-4DC3-A50A-E24E6F38235B}" destId="{6340853F-0A7A-4F54-90E9-8B714B70BDE8}" srcOrd="0" destOrd="0" presId="urn:microsoft.com/office/officeart/2018/2/layout/IconLabelList"/>
    <dgm:cxn modelId="{48CAB753-DB2C-432A-9C1A-4102EEE4B832}" type="presOf" srcId="{1D47ED9D-4A65-401D-929A-A0DC9790A137}" destId="{F30AA43F-AD76-4842-9E9A-5D371C24F666}" srcOrd="0" destOrd="0" presId="urn:microsoft.com/office/officeart/2018/2/layout/IconLabelList"/>
    <dgm:cxn modelId="{8F8C6983-90A1-4C2E-B24C-05BC02C53EFF}" srcId="{A2752BC3-930E-4DC3-A50A-E24E6F38235B}" destId="{1D47ED9D-4A65-401D-929A-A0DC9790A137}" srcOrd="1" destOrd="0" parTransId="{CC4F538B-9562-4F13-801D-C3AE07B25196}" sibTransId="{F3621995-129B-433B-8799-7073D39C4547}"/>
    <dgm:cxn modelId="{CC245C85-8F45-4994-97A5-29145DE80803}" srcId="{A2752BC3-930E-4DC3-A50A-E24E6F38235B}" destId="{01F47C24-984E-4D9F-859E-4C3A4FFB45B3}" srcOrd="3" destOrd="0" parTransId="{DB8A2350-329F-4665-B701-198BCDA4D397}" sibTransId="{EDBBBC5C-D940-401A-AAB0-DF316D40DF63}"/>
    <dgm:cxn modelId="{713BFBA6-7A80-4146-9C82-4AF64483F421}" type="presOf" srcId="{76C266F6-F7A4-4832-AC83-93E6EEA77331}" destId="{85CE263B-8E97-496D-9893-06D0485A2FAA}" srcOrd="0" destOrd="0" presId="urn:microsoft.com/office/officeart/2018/2/layout/IconLabelList"/>
    <dgm:cxn modelId="{2411C9B1-F7E6-4775-ACCD-5963976147E6}" type="presOf" srcId="{35E54AFF-3EEC-4F40-B47F-6081ECF57817}" destId="{B8B8B781-B2E1-496B-B8EF-738C085AA359}" srcOrd="0" destOrd="0" presId="urn:microsoft.com/office/officeart/2018/2/layout/IconLabelList"/>
    <dgm:cxn modelId="{DE37F9FC-D6B6-440A-B029-5C8882430288}" srcId="{A2752BC3-930E-4DC3-A50A-E24E6F38235B}" destId="{35E54AFF-3EEC-4F40-B47F-6081ECF57817}" srcOrd="2" destOrd="0" parTransId="{1381FCB0-F438-445E-A072-25F33D3970B9}" sibTransId="{96B5531B-B1FE-447C-82DD-2A1C1845BF54}"/>
    <dgm:cxn modelId="{1D9FDE7E-B4BB-4243-B192-A5CBDBB34299}" type="presParOf" srcId="{6340853F-0A7A-4F54-90E9-8B714B70BDE8}" destId="{8E3BF597-5F69-45E1-B690-F5B8AAED3C5A}" srcOrd="0" destOrd="0" presId="urn:microsoft.com/office/officeart/2018/2/layout/IconLabelList"/>
    <dgm:cxn modelId="{113F506E-E747-4B9E-9065-C2672D55FDC5}" type="presParOf" srcId="{8E3BF597-5F69-45E1-B690-F5B8AAED3C5A}" destId="{F9526329-4797-4458-86D8-8E4E068E23DC}" srcOrd="0" destOrd="0" presId="urn:microsoft.com/office/officeart/2018/2/layout/IconLabelList"/>
    <dgm:cxn modelId="{AB4E8284-2F5F-4289-82FE-55A20A1121C5}" type="presParOf" srcId="{8E3BF597-5F69-45E1-B690-F5B8AAED3C5A}" destId="{23886EAB-73F3-49C6-883D-6B7C06EC3DC9}" srcOrd="1" destOrd="0" presId="urn:microsoft.com/office/officeart/2018/2/layout/IconLabelList"/>
    <dgm:cxn modelId="{5DDA3FD3-8EA4-430E-AF8A-318D00C00264}" type="presParOf" srcId="{8E3BF597-5F69-45E1-B690-F5B8AAED3C5A}" destId="{85CE263B-8E97-496D-9893-06D0485A2FAA}" srcOrd="2" destOrd="0" presId="urn:microsoft.com/office/officeart/2018/2/layout/IconLabelList"/>
    <dgm:cxn modelId="{9CD79F14-7A9B-493D-813E-854B3CD89A1B}" type="presParOf" srcId="{6340853F-0A7A-4F54-90E9-8B714B70BDE8}" destId="{2B83DBA9-5159-4AA3-B5C7-0E4F6BCD2C8C}" srcOrd="1" destOrd="0" presId="urn:microsoft.com/office/officeart/2018/2/layout/IconLabelList"/>
    <dgm:cxn modelId="{740AB258-E1D8-4EC6-BB34-78295A2D245E}" type="presParOf" srcId="{6340853F-0A7A-4F54-90E9-8B714B70BDE8}" destId="{A4F2B8DA-F187-4CE8-9EDA-C6C3987957A9}" srcOrd="2" destOrd="0" presId="urn:microsoft.com/office/officeart/2018/2/layout/IconLabelList"/>
    <dgm:cxn modelId="{20D4BCED-C50E-435A-9748-826F589720D1}" type="presParOf" srcId="{A4F2B8DA-F187-4CE8-9EDA-C6C3987957A9}" destId="{70E8410F-3666-4471-A407-F021F76AD0A1}" srcOrd="0" destOrd="0" presId="urn:microsoft.com/office/officeart/2018/2/layout/IconLabelList"/>
    <dgm:cxn modelId="{5D9A8E94-60BF-43FC-B478-446E4BA679AE}" type="presParOf" srcId="{A4F2B8DA-F187-4CE8-9EDA-C6C3987957A9}" destId="{29E7D42C-B054-4C06-99A3-B79CAB3F45C8}" srcOrd="1" destOrd="0" presId="urn:microsoft.com/office/officeart/2018/2/layout/IconLabelList"/>
    <dgm:cxn modelId="{98FF14C4-6097-41B5-94C3-BA626087A423}" type="presParOf" srcId="{A4F2B8DA-F187-4CE8-9EDA-C6C3987957A9}" destId="{F30AA43F-AD76-4842-9E9A-5D371C24F666}" srcOrd="2" destOrd="0" presId="urn:microsoft.com/office/officeart/2018/2/layout/IconLabelList"/>
    <dgm:cxn modelId="{B13DB85C-C95F-4FD6-89D9-43378976EED4}" type="presParOf" srcId="{6340853F-0A7A-4F54-90E9-8B714B70BDE8}" destId="{B77B1241-993C-4BCA-994E-9C148A61D7D6}" srcOrd="3" destOrd="0" presId="urn:microsoft.com/office/officeart/2018/2/layout/IconLabelList"/>
    <dgm:cxn modelId="{291E5A6A-60B9-43F2-A8A4-ED242D6154F9}" type="presParOf" srcId="{6340853F-0A7A-4F54-90E9-8B714B70BDE8}" destId="{68BD01C2-1042-4017-8ABB-3E89B65148B8}" srcOrd="4" destOrd="0" presId="urn:microsoft.com/office/officeart/2018/2/layout/IconLabelList"/>
    <dgm:cxn modelId="{1C935CF1-DB56-462B-8809-5C2FD44FB8A8}" type="presParOf" srcId="{68BD01C2-1042-4017-8ABB-3E89B65148B8}" destId="{243668E5-5C40-4659-8259-8B2B5C02DC5E}" srcOrd="0" destOrd="0" presId="urn:microsoft.com/office/officeart/2018/2/layout/IconLabelList"/>
    <dgm:cxn modelId="{38E5038E-BA16-4129-B603-C0F71350AF4A}" type="presParOf" srcId="{68BD01C2-1042-4017-8ABB-3E89B65148B8}" destId="{517A253C-F376-4A82-9E8D-1A838C853318}" srcOrd="1" destOrd="0" presId="urn:microsoft.com/office/officeart/2018/2/layout/IconLabelList"/>
    <dgm:cxn modelId="{7DB63671-BB0D-4587-AFD3-0E9DC33047D3}" type="presParOf" srcId="{68BD01C2-1042-4017-8ABB-3E89B65148B8}" destId="{B8B8B781-B2E1-496B-B8EF-738C085AA359}" srcOrd="2" destOrd="0" presId="urn:microsoft.com/office/officeart/2018/2/layout/IconLabelList"/>
    <dgm:cxn modelId="{4AEF64E9-A33A-4032-A795-CE98049F3A41}" type="presParOf" srcId="{6340853F-0A7A-4F54-90E9-8B714B70BDE8}" destId="{D6110CE4-6735-49E5-B11C-FC0C9FE4C054}" srcOrd="5" destOrd="0" presId="urn:microsoft.com/office/officeart/2018/2/layout/IconLabelList"/>
    <dgm:cxn modelId="{8C54598E-DBC3-4393-A83C-92AF9ED952BD}" type="presParOf" srcId="{6340853F-0A7A-4F54-90E9-8B714B70BDE8}" destId="{475C50E4-A815-4EF9-AFEE-C4DD9DA86A23}" srcOrd="6" destOrd="0" presId="urn:microsoft.com/office/officeart/2018/2/layout/IconLabelList"/>
    <dgm:cxn modelId="{5C1E4459-68B0-47EB-83D5-1C8CA3204B53}" type="presParOf" srcId="{475C50E4-A815-4EF9-AFEE-C4DD9DA86A23}" destId="{A605403A-F5D5-4A9B-B954-59BB27AA3A21}" srcOrd="0" destOrd="0" presId="urn:microsoft.com/office/officeart/2018/2/layout/IconLabelList"/>
    <dgm:cxn modelId="{28FA1355-5242-4C55-A0B7-F8CF01AA2848}" type="presParOf" srcId="{475C50E4-A815-4EF9-AFEE-C4DD9DA86A23}" destId="{00CC039B-C1C3-4FF8-B2FC-5B2F28D54E38}" srcOrd="1" destOrd="0" presId="urn:microsoft.com/office/officeart/2018/2/layout/IconLabelList"/>
    <dgm:cxn modelId="{213B60A0-693F-4DF6-94D5-19374EF753EE}" type="presParOf" srcId="{475C50E4-A815-4EF9-AFEE-C4DD9DA86A23}" destId="{B31A7C56-D939-4651-85F7-9B3CF72B0F79}"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AB9108B-0A2F-4B48-A559-E7A53D4A3E3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0B9C72BF-521F-47C0-8402-27BA3810F780}">
      <dgm:prSet custT="1"/>
      <dgm:spPr/>
      <dgm:t>
        <a:bodyPr/>
        <a:lstStyle/>
        <a:p>
          <a:r>
            <a:rPr lang="en-US" sz="2400" dirty="0"/>
            <a:t>This research recommends the following; </a:t>
          </a:r>
        </a:p>
      </dgm:t>
    </dgm:pt>
    <dgm:pt modelId="{205D72B0-B363-4125-AF39-9E375F7D675B}" type="parTrans" cxnId="{680F4DD7-950A-4D68-A1C4-9838DC899A2C}">
      <dgm:prSet/>
      <dgm:spPr/>
      <dgm:t>
        <a:bodyPr/>
        <a:lstStyle/>
        <a:p>
          <a:endParaRPr lang="en-US"/>
        </a:p>
      </dgm:t>
    </dgm:pt>
    <dgm:pt modelId="{172EBA9A-F282-4D7D-9FB3-1888C3C36AED}" type="sibTrans" cxnId="{680F4DD7-950A-4D68-A1C4-9838DC899A2C}">
      <dgm:prSet/>
      <dgm:spPr/>
      <dgm:t>
        <a:bodyPr/>
        <a:lstStyle/>
        <a:p>
          <a:endParaRPr lang="en-US"/>
        </a:p>
      </dgm:t>
    </dgm:pt>
    <dgm:pt modelId="{41FE05AC-5117-4A14-B7CD-B5252D1046C7}">
      <dgm:prSet/>
      <dgm:spPr/>
      <dgm:t>
        <a:bodyPr/>
        <a:lstStyle/>
        <a:p>
          <a:r>
            <a:rPr lang="en-US" dirty="0"/>
            <a:t>That Faith Community Senior should embark upon a massive tree-planting campaign to get more trees planted on the School compound and its environs.</a:t>
          </a:r>
        </a:p>
      </dgm:t>
    </dgm:pt>
    <dgm:pt modelId="{29B688A8-23C0-497F-922F-90F58C662858}" type="parTrans" cxnId="{76538F68-18A9-4BE6-BF33-3A92C49B2F5E}">
      <dgm:prSet/>
      <dgm:spPr/>
      <dgm:t>
        <a:bodyPr/>
        <a:lstStyle/>
        <a:p>
          <a:endParaRPr lang="en-US"/>
        </a:p>
      </dgm:t>
    </dgm:pt>
    <dgm:pt modelId="{A845CE0A-11CA-4D7B-BB98-A90A4D33B1BD}" type="sibTrans" cxnId="{76538F68-18A9-4BE6-BF33-3A92C49B2F5E}">
      <dgm:prSet/>
      <dgm:spPr/>
      <dgm:t>
        <a:bodyPr/>
        <a:lstStyle/>
        <a:p>
          <a:endParaRPr lang="en-US"/>
        </a:p>
      </dgm:t>
    </dgm:pt>
    <dgm:pt modelId="{71C98D3F-BDDF-4457-8AAF-A85D593FEBC2}">
      <dgm:prSet/>
      <dgm:spPr/>
      <dgm:t>
        <a:bodyPr/>
        <a:lstStyle/>
        <a:p>
          <a:r>
            <a:rPr lang="en-US" dirty="0"/>
            <a:t>University of Ghana community should be encouraged to intensify their effort of planting more trees on its campus.</a:t>
          </a:r>
        </a:p>
      </dgm:t>
    </dgm:pt>
    <dgm:pt modelId="{A25996F7-D1EE-4044-B9EC-A8CE9B1E4EED}" type="parTrans" cxnId="{14AC550A-85B6-41DA-8C52-9C8220F45C09}">
      <dgm:prSet/>
      <dgm:spPr/>
      <dgm:t>
        <a:bodyPr/>
        <a:lstStyle/>
        <a:p>
          <a:endParaRPr lang="en-US"/>
        </a:p>
      </dgm:t>
    </dgm:pt>
    <dgm:pt modelId="{D882D6E6-C2B6-486A-8402-AFCBDA62D3A1}" type="sibTrans" cxnId="{14AC550A-85B6-41DA-8C52-9C8220F45C09}">
      <dgm:prSet/>
      <dgm:spPr/>
      <dgm:t>
        <a:bodyPr/>
        <a:lstStyle/>
        <a:p>
          <a:endParaRPr lang="en-US"/>
        </a:p>
      </dgm:t>
    </dgm:pt>
    <dgm:pt modelId="{F57E7DF1-CDDD-44CC-A5EC-46F62534FC61}" type="pres">
      <dgm:prSet presAssocID="{CAB9108B-0A2F-4B48-A559-E7A53D4A3E3A}" presName="hierChild1" presStyleCnt="0">
        <dgm:presLayoutVars>
          <dgm:chPref val="1"/>
          <dgm:dir/>
          <dgm:animOne val="branch"/>
          <dgm:animLvl val="lvl"/>
          <dgm:resizeHandles/>
        </dgm:presLayoutVars>
      </dgm:prSet>
      <dgm:spPr/>
    </dgm:pt>
    <dgm:pt modelId="{EB0C6BFF-83F8-4310-A048-9A87297F76E6}" type="pres">
      <dgm:prSet presAssocID="{0B9C72BF-521F-47C0-8402-27BA3810F780}" presName="hierRoot1" presStyleCnt="0"/>
      <dgm:spPr/>
    </dgm:pt>
    <dgm:pt modelId="{2825758B-B14E-46A2-ACE4-9396AD795AA6}" type="pres">
      <dgm:prSet presAssocID="{0B9C72BF-521F-47C0-8402-27BA3810F780}" presName="composite" presStyleCnt="0"/>
      <dgm:spPr/>
    </dgm:pt>
    <dgm:pt modelId="{D47D8DED-9E00-4F9E-8304-9EA86B84DE79}" type="pres">
      <dgm:prSet presAssocID="{0B9C72BF-521F-47C0-8402-27BA3810F780}" presName="background" presStyleLbl="node0" presStyleIdx="0" presStyleCnt="1"/>
      <dgm:spPr/>
    </dgm:pt>
    <dgm:pt modelId="{63D815C5-DC5F-493F-8F3E-9BC3688B84FE}" type="pres">
      <dgm:prSet presAssocID="{0B9C72BF-521F-47C0-8402-27BA3810F780}" presName="text" presStyleLbl="fgAcc0" presStyleIdx="0" presStyleCnt="1" custScaleX="166643">
        <dgm:presLayoutVars>
          <dgm:chPref val="3"/>
        </dgm:presLayoutVars>
      </dgm:prSet>
      <dgm:spPr/>
    </dgm:pt>
    <dgm:pt modelId="{FA29BCD5-ACA8-448E-8D0A-8B093376B6FB}" type="pres">
      <dgm:prSet presAssocID="{0B9C72BF-521F-47C0-8402-27BA3810F780}" presName="hierChild2" presStyleCnt="0"/>
      <dgm:spPr/>
    </dgm:pt>
    <dgm:pt modelId="{92C43226-2319-43AB-AC23-F469B905A455}" type="pres">
      <dgm:prSet presAssocID="{29B688A8-23C0-497F-922F-90F58C662858}" presName="Name10" presStyleLbl="parChTrans1D2" presStyleIdx="0" presStyleCnt="2"/>
      <dgm:spPr/>
    </dgm:pt>
    <dgm:pt modelId="{28846C2F-3D4F-4B00-A966-2168F7B6B809}" type="pres">
      <dgm:prSet presAssocID="{41FE05AC-5117-4A14-B7CD-B5252D1046C7}" presName="hierRoot2" presStyleCnt="0"/>
      <dgm:spPr/>
    </dgm:pt>
    <dgm:pt modelId="{C77D4FBA-4CB5-43D7-8877-13A3E649BD8E}" type="pres">
      <dgm:prSet presAssocID="{41FE05AC-5117-4A14-B7CD-B5252D1046C7}" presName="composite2" presStyleCnt="0"/>
      <dgm:spPr/>
    </dgm:pt>
    <dgm:pt modelId="{1077B98D-4EB0-4CBA-AE3F-9A0D153BBFFA}" type="pres">
      <dgm:prSet presAssocID="{41FE05AC-5117-4A14-B7CD-B5252D1046C7}" presName="background2" presStyleLbl="node2" presStyleIdx="0" presStyleCnt="2"/>
      <dgm:spPr/>
    </dgm:pt>
    <dgm:pt modelId="{0FC44D52-E4C0-49A1-8134-ABA33CAF72D1}" type="pres">
      <dgm:prSet presAssocID="{41FE05AC-5117-4A14-B7CD-B5252D1046C7}" presName="text2" presStyleLbl="fgAcc2" presStyleIdx="0" presStyleCnt="2" custScaleX="144972">
        <dgm:presLayoutVars>
          <dgm:chPref val="3"/>
        </dgm:presLayoutVars>
      </dgm:prSet>
      <dgm:spPr/>
    </dgm:pt>
    <dgm:pt modelId="{22668E88-42ED-411A-9D46-340F298C2225}" type="pres">
      <dgm:prSet presAssocID="{41FE05AC-5117-4A14-B7CD-B5252D1046C7}" presName="hierChild3" presStyleCnt="0"/>
      <dgm:spPr/>
    </dgm:pt>
    <dgm:pt modelId="{26A23079-5D71-449D-89EE-65D21D02A7D0}" type="pres">
      <dgm:prSet presAssocID="{A25996F7-D1EE-4044-B9EC-A8CE9B1E4EED}" presName="Name10" presStyleLbl="parChTrans1D2" presStyleIdx="1" presStyleCnt="2"/>
      <dgm:spPr/>
    </dgm:pt>
    <dgm:pt modelId="{97A0FBA6-27FD-4FF9-AFB9-5D35B69F8E39}" type="pres">
      <dgm:prSet presAssocID="{71C98D3F-BDDF-4457-8AAF-A85D593FEBC2}" presName="hierRoot2" presStyleCnt="0"/>
      <dgm:spPr/>
    </dgm:pt>
    <dgm:pt modelId="{41CF5150-F03B-4607-8161-CA3F7CD29966}" type="pres">
      <dgm:prSet presAssocID="{71C98D3F-BDDF-4457-8AAF-A85D593FEBC2}" presName="composite2" presStyleCnt="0"/>
      <dgm:spPr/>
    </dgm:pt>
    <dgm:pt modelId="{94220C35-E8EE-4842-ABE2-25E8B5AD899F}" type="pres">
      <dgm:prSet presAssocID="{71C98D3F-BDDF-4457-8AAF-A85D593FEBC2}" presName="background2" presStyleLbl="node2" presStyleIdx="1" presStyleCnt="2"/>
      <dgm:spPr/>
    </dgm:pt>
    <dgm:pt modelId="{9C69F714-A5FA-4CCF-9E9F-0EDAC3CE1A9E}" type="pres">
      <dgm:prSet presAssocID="{71C98D3F-BDDF-4457-8AAF-A85D593FEBC2}" presName="text2" presStyleLbl="fgAcc2" presStyleIdx="1" presStyleCnt="2" custScaleX="185283">
        <dgm:presLayoutVars>
          <dgm:chPref val="3"/>
        </dgm:presLayoutVars>
      </dgm:prSet>
      <dgm:spPr/>
    </dgm:pt>
    <dgm:pt modelId="{3C4752D5-C31C-4637-9153-BE39152F7CAC}" type="pres">
      <dgm:prSet presAssocID="{71C98D3F-BDDF-4457-8AAF-A85D593FEBC2}" presName="hierChild3" presStyleCnt="0"/>
      <dgm:spPr/>
    </dgm:pt>
  </dgm:ptLst>
  <dgm:cxnLst>
    <dgm:cxn modelId="{14AC550A-85B6-41DA-8C52-9C8220F45C09}" srcId="{0B9C72BF-521F-47C0-8402-27BA3810F780}" destId="{71C98D3F-BDDF-4457-8AAF-A85D593FEBC2}" srcOrd="1" destOrd="0" parTransId="{A25996F7-D1EE-4044-B9EC-A8CE9B1E4EED}" sibTransId="{D882D6E6-C2B6-486A-8402-AFCBDA62D3A1}"/>
    <dgm:cxn modelId="{D3067020-A1CB-4CD6-9243-C3B9BD75B566}" type="presOf" srcId="{41FE05AC-5117-4A14-B7CD-B5252D1046C7}" destId="{0FC44D52-E4C0-49A1-8134-ABA33CAF72D1}" srcOrd="0" destOrd="0" presId="urn:microsoft.com/office/officeart/2005/8/layout/hierarchy1"/>
    <dgm:cxn modelId="{76538F68-18A9-4BE6-BF33-3A92C49B2F5E}" srcId="{0B9C72BF-521F-47C0-8402-27BA3810F780}" destId="{41FE05AC-5117-4A14-B7CD-B5252D1046C7}" srcOrd="0" destOrd="0" parTransId="{29B688A8-23C0-497F-922F-90F58C662858}" sibTransId="{A845CE0A-11CA-4D7B-BB98-A90A4D33B1BD}"/>
    <dgm:cxn modelId="{A8E67055-9F25-4C38-8F4B-D54D9FA1F49D}" type="presOf" srcId="{29B688A8-23C0-497F-922F-90F58C662858}" destId="{92C43226-2319-43AB-AC23-F469B905A455}" srcOrd="0" destOrd="0" presId="urn:microsoft.com/office/officeart/2005/8/layout/hierarchy1"/>
    <dgm:cxn modelId="{F55DA476-6FF7-4E12-8535-0293A330F036}" type="presOf" srcId="{A25996F7-D1EE-4044-B9EC-A8CE9B1E4EED}" destId="{26A23079-5D71-449D-89EE-65D21D02A7D0}" srcOrd="0" destOrd="0" presId="urn:microsoft.com/office/officeart/2005/8/layout/hierarchy1"/>
    <dgm:cxn modelId="{F7D2C296-1019-4D11-B8AD-E020271C9777}" type="presOf" srcId="{71C98D3F-BDDF-4457-8AAF-A85D593FEBC2}" destId="{9C69F714-A5FA-4CCF-9E9F-0EDAC3CE1A9E}" srcOrd="0" destOrd="0" presId="urn:microsoft.com/office/officeart/2005/8/layout/hierarchy1"/>
    <dgm:cxn modelId="{680F4DD7-950A-4D68-A1C4-9838DC899A2C}" srcId="{CAB9108B-0A2F-4B48-A559-E7A53D4A3E3A}" destId="{0B9C72BF-521F-47C0-8402-27BA3810F780}" srcOrd="0" destOrd="0" parTransId="{205D72B0-B363-4125-AF39-9E375F7D675B}" sibTransId="{172EBA9A-F282-4D7D-9FB3-1888C3C36AED}"/>
    <dgm:cxn modelId="{A2C848EB-7132-4288-B884-4DD489F9507B}" type="presOf" srcId="{0B9C72BF-521F-47C0-8402-27BA3810F780}" destId="{63D815C5-DC5F-493F-8F3E-9BC3688B84FE}" srcOrd="0" destOrd="0" presId="urn:microsoft.com/office/officeart/2005/8/layout/hierarchy1"/>
    <dgm:cxn modelId="{222737FA-30E4-4BD6-9D38-D07B4A7C3568}" type="presOf" srcId="{CAB9108B-0A2F-4B48-A559-E7A53D4A3E3A}" destId="{F57E7DF1-CDDD-44CC-A5EC-46F62534FC61}" srcOrd="0" destOrd="0" presId="urn:microsoft.com/office/officeart/2005/8/layout/hierarchy1"/>
    <dgm:cxn modelId="{36B14024-161B-4E3E-955E-3EAC520E9292}" type="presParOf" srcId="{F57E7DF1-CDDD-44CC-A5EC-46F62534FC61}" destId="{EB0C6BFF-83F8-4310-A048-9A87297F76E6}" srcOrd="0" destOrd="0" presId="urn:microsoft.com/office/officeart/2005/8/layout/hierarchy1"/>
    <dgm:cxn modelId="{17E56CD8-5231-4A35-84AB-FB8701EF5348}" type="presParOf" srcId="{EB0C6BFF-83F8-4310-A048-9A87297F76E6}" destId="{2825758B-B14E-46A2-ACE4-9396AD795AA6}" srcOrd="0" destOrd="0" presId="urn:microsoft.com/office/officeart/2005/8/layout/hierarchy1"/>
    <dgm:cxn modelId="{835C9BCA-9D09-47C4-AF59-F3CCA2798D4E}" type="presParOf" srcId="{2825758B-B14E-46A2-ACE4-9396AD795AA6}" destId="{D47D8DED-9E00-4F9E-8304-9EA86B84DE79}" srcOrd="0" destOrd="0" presId="urn:microsoft.com/office/officeart/2005/8/layout/hierarchy1"/>
    <dgm:cxn modelId="{9CA011D2-35AE-49DF-AD02-4606AFAE0E0D}" type="presParOf" srcId="{2825758B-B14E-46A2-ACE4-9396AD795AA6}" destId="{63D815C5-DC5F-493F-8F3E-9BC3688B84FE}" srcOrd="1" destOrd="0" presId="urn:microsoft.com/office/officeart/2005/8/layout/hierarchy1"/>
    <dgm:cxn modelId="{F52E7E2D-3F58-4CFC-AA4B-EA00CA8FE467}" type="presParOf" srcId="{EB0C6BFF-83F8-4310-A048-9A87297F76E6}" destId="{FA29BCD5-ACA8-448E-8D0A-8B093376B6FB}" srcOrd="1" destOrd="0" presId="urn:microsoft.com/office/officeart/2005/8/layout/hierarchy1"/>
    <dgm:cxn modelId="{8EF890CE-1DD8-464C-B7E6-8E39DA6B342C}" type="presParOf" srcId="{FA29BCD5-ACA8-448E-8D0A-8B093376B6FB}" destId="{92C43226-2319-43AB-AC23-F469B905A455}" srcOrd="0" destOrd="0" presId="urn:microsoft.com/office/officeart/2005/8/layout/hierarchy1"/>
    <dgm:cxn modelId="{D85B5B9B-4683-4091-BEF2-AAE4EF36FF79}" type="presParOf" srcId="{FA29BCD5-ACA8-448E-8D0A-8B093376B6FB}" destId="{28846C2F-3D4F-4B00-A966-2168F7B6B809}" srcOrd="1" destOrd="0" presId="urn:microsoft.com/office/officeart/2005/8/layout/hierarchy1"/>
    <dgm:cxn modelId="{CFFC4722-85D0-423A-B717-EE48D9D9F87D}" type="presParOf" srcId="{28846C2F-3D4F-4B00-A966-2168F7B6B809}" destId="{C77D4FBA-4CB5-43D7-8877-13A3E649BD8E}" srcOrd="0" destOrd="0" presId="urn:microsoft.com/office/officeart/2005/8/layout/hierarchy1"/>
    <dgm:cxn modelId="{842009F6-8DE0-4A7D-9878-34BD6898E340}" type="presParOf" srcId="{C77D4FBA-4CB5-43D7-8877-13A3E649BD8E}" destId="{1077B98D-4EB0-4CBA-AE3F-9A0D153BBFFA}" srcOrd="0" destOrd="0" presId="urn:microsoft.com/office/officeart/2005/8/layout/hierarchy1"/>
    <dgm:cxn modelId="{C0335C1A-AE0F-44FB-8EC1-C75525C703C2}" type="presParOf" srcId="{C77D4FBA-4CB5-43D7-8877-13A3E649BD8E}" destId="{0FC44D52-E4C0-49A1-8134-ABA33CAF72D1}" srcOrd="1" destOrd="0" presId="urn:microsoft.com/office/officeart/2005/8/layout/hierarchy1"/>
    <dgm:cxn modelId="{E2E93C96-D12B-4F84-B570-C2114B761B66}" type="presParOf" srcId="{28846C2F-3D4F-4B00-A966-2168F7B6B809}" destId="{22668E88-42ED-411A-9D46-340F298C2225}" srcOrd="1" destOrd="0" presId="urn:microsoft.com/office/officeart/2005/8/layout/hierarchy1"/>
    <dgm:cxn modelId="{4FE12F46-4AB1-424A-8E48-BDBCFA786C06}" type="presParOf" srcId="{FA29BCD5-ACA8-448E-8D0A-8B093376B6FB}" destId="{26A23079-5D71-449D-89EE-65D21D02A7D0}" srcOrd="2" destOrd="0" presId="urn:microsoft.com/office/officeart/2005/8/layout/hierarchy1"/>
    <dgm:cxn modelId="{07149D0C-1B28-42B1-BF87-3DD87A7C7EF2}" type="presParOf" srcId="{FA29BCD5-ACA8-448E-8D0A-8B093376B6FB}" destId="{97A0FBA6-27FD-4FF9-AFB9-5D35B69F8E39}" srcOrd="3" destOrd="0" presId="urn:microsoft.com/office/officeart/2005/8/layout/hierarchy1"/>
    <dgm:cxn modelId="{9E080781-4AEE-4753-9549-558A305ACE7E}" type="presParOf" srcId="{97A0FBA6-27FD-4FF9-AFB9-5D35B69F8E39}" destId="{41CF5150-F03B-4607-8161-CA3F7CD29966}" srcOrd="0" destOrd="0" presId="urn:microsoft.com/office/officeart/2005/8/layout/hierarchy1"/>
    <dgm:cxn modelId="{E00807B5-844F-4DF4-9566-B15D6B4448E6}" type="presParOf" srcId="{41CF5150-F03B-4607-8161-CA3F7CD29966}" destId="{94220C35-E8EE-4842-ABE2-25E8B5AD899F}" srcOrd="0" destOrd="0" presId="urn:microsoft.com/office/officeart/2005/8/layout/hierarchy1"/>
    <dgm:cxn modelId="{F62FA324-402F-42BA-9DD4-A104FCAF50A1}" type="presParOf" srcId="{41CF5150-F03B-4607-8161-CA3F7CD29966}" destId="{9C69F714-A5FA-4CCF-9E9F-0EDAC3CE1A9E}" srcOrd="1" destOrd="0" presId="urn:microsoft.com/office/officeart/2005/8/layout/hierarchy1"/>
    <dgm:cxn modelId="{355DEF63-90BD-496F-9BFE-CD5D366E1A89}" type="presParOf" srcId="{97A0FBA6-27FD-4FF9-AFB9-5D35B69F8E39}" destId="{3C4752D5-C31C-4637-9153-BE39152F7CA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CB9D4-308F-43F2-B702-7798626D5087}">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C7D3E5-959C-4703-9F14-19EBE8BC1586}">
      <dsp:nvSpPr>
        <dsp:cNvPr id="0" name=""/>
        <dsp:cNvSpPr/>
      </dsp:nvSpPr>
      <dsp:spPr>
        <a:xfrm>
          <a:off x="0" y="675"/>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Organization: University of Ghana Basic School, Legon</a:t>
          </a:r>
        </a:p>
      </dsp:txBody>
      <dsp:txXfrm>
        <a:off x="0" y="675"/>
        <a:ext cx="6900512" cy="614976"/>
      </dsp:txXfrm>
    </dsp:sp>
    <dsp:sp modelId="{E3291CE6-C6FE-4490-BEF4-AD48EB04156C}">
      <dsp:nvSpPr>
        <dsp:cNvPr id="0" name=""/>
        <dsp:cNvSpPr/>
      </dsp:nvSpPr>
      <dsp:spPr>
        <a:xfrm>
          <a:off x="0" y="615652"/>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A0F26F-6164-44BF-8AD9-B1C27D1E9FCF}">
      <dsp:nvSpPr>
        <dsp:cNvPr id="0" name=""/>
        <dsp:cNvSpPr/>
      </dsp:nvSpPr>
      <dsp:spPr>
        <a:xfrm>
          <a:off x="0" y="615652"/>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Country : Ghana</a:t>
          </a:r>
        </a:p>
      </dsp:txBody>
      <dsp:txXfrm>
        <a:off x="0" y="615652"/>
        <a:ext cx="6900512" cy="614976"/>
      </dsp:txXfrm>
    </dsp:sp>
    <dsp:sp modelId="{E2421FB1-B059-4730-9DB9-F3014BFD722D}">
      <dsp:nvSpPr>
        <dsp:cNvPr id="0" name=""/>
        <dsp:cNvSpPr/>
      </dsp:nvSpPr>
      <dsp:spPr>
        <a:xfrm>
          <a:off x="0" y="1230628"/>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484CD0-2EF3-4852-BE88-D44ADEB32418}">
      <dsp:nvSpPr>
        <dsp:cNvPr id="0" name=""/>
        <dsp:cNvSpPr/>
      </dsp:nvSpPr>
      <dsp:spPr>
        <a:xfrm>
          <a:off x="0" y="1230628"/>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Students: Kendra </a:t>
          </a:r>
          <a:r>
            <a:rPr lang="en-US" sz="1800" kern="1200" dirty="0" err="1">
              <a:latin typeface="Times New Roman" panose="02020603050405020304" pitchFamily="18" charset="0"/>
              <a:cs typeface="Times New Roman" panose="02020603050405020304" pitchFamily="18" charset="0"/>
            </a:rPr>
            <a:t>Adobea</a:t>
          </a:r>
          <a:r>
            <a:rPr lang="en-US" sz="1800" kern="1200" dirty="0">
              <a:latin typeface="Times New Roman" panose="02020603050405020304" pitchFamily="18" charset="0"/>
              <a:cs typeface="Times New Roman" panose="02020603050405020304" pitchFamily="18" charset="0"/>
            </a:rPr>
            <a:t> Asare, Jeremiah Okyere Amponsah, Victoria </a:t>
          </a:r>
          <a:r>
            <a:rPr lang="en-US" sz="1800" kern="1200" dirty="0" err="1">
              <a:latin typeface="Times New Roman" panose="02020603050405020304" pitchFamily="18" charset="0"/>
              <a:cs typeface="Times New Roman" panose="02020603050405020304" pitchFamily="18" charset="0"/>
            </a:rPr>
            <a:t>Antock</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Nhyira</a:t>
          </a:r>
          <a:r>
            <a:rPr lang="en-US" sz="1800" kern="1200" dirty="0">
              <a:latin typeface="Times New Roman" panose="02020603050405020304" pitchFamily="18" charset="0"/>
              <a:cs typeface="Times New Roman" panose="02020603050405020304" pitchFamily="18" charset="0"/>
            </a:rPr>
            <a:t> Addison </a:t>
          </a:r>
          <a:r>
            <a:rPr lang="en-US" sz="1800" kern="1200" dirty="0" err="1">
              <a:latin typeface="Times New Roman" panose="02020603050405020304" pitchFamily="18" charset="0"/>
              <a:cs typeface="Times New Roman" panose="02020603050405020304" pitchFamily="18" charset="0"/>
            </a:rPr>
            <a:t>Offei</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Samaham</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Abubakari</a:t>
          </a:r>
          <a:r>
            <a:rPr lang="en-US" sz="1800" kern="1200">
              <a:latin typeface="Times New Roman" panose="02020603050405020304" pitchFamily="18" charset="0"/>
              <a:cs typeface="Times New Roman" panose="02020603050405020304" pitchFamily="18" charset="0"/>
            </a:rPr>
            <a:t>,   </a:t>
          </a:r>
          <a:endParaRPr lang="en-US" sz="1800" kern="1200" dirty="0">
            <a:latin typeface="Times New Roman" panose="02020603050405020304" pitchFamily="18" charset="0"/>
            <a:cs typeface="Times New Roman" panose="02020603050405020304" pitchFamily="18" charset="0"/>
          </a:endParaRPr>
        </a:p>
      </dsp:txBody>
      <dsp:txXfrm>
        <a:off x="0" y="1230628"/>
        <a:ext cx="6900512" cy="614976"/>
      </dsp:txXfrm>
    </dsp:sp>
    <dsp:sp modelId="{2F56BB26-F8D7-4E5D-82A6-7EEAA4B5859D}">
      <dsp:nvSpPr>
        <dsp:cNvPr id="0" name=""/>
        <dsp:cNvSpPr/>
      </dsp:nvSpPr>
      <dsp:spPr>
        <a:xfrm>
          <a:off x="0" y="1845605"/>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349B0D-7032-4BDD-BCC4-4FAFBC031EFB}">
      <dsp:nvSpPr>
        <dsp:cNvPr id="0" name=""/>
        <dsp:cNvSpPr/>
      </dsp:nvSpPr>
      <dsp:spPr>
        <a:xfrm>
          <a:off x="0" y="1845605"/>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Grade Level: Junior High School(grades 6-8, 12-14</a:t>
          </a:r>
          <a:r>
            <a:rPr lang="en-US" sz="1800" kern="1200" dirty="0"/>
            <a:t>)</a:t>
          </a:r>
        </a:p>
      </dsp:txBody>
      <dsp:txXfrm>
        <a:off x="0" y="1845605"/>
        <a:ext cx="6900512" cy="614976"/>
      </dsp:txXfrm>
    </dsp:sp>
    <dsp:sp modelId="{EC596B4C-C15D-46F8-A079-B854ED8BF30C}">
      <dsp:nvSpPr>
        <dsp:cNvPr id="0" name=""/>
        <dsp:cNvSpPr/>
      </dsp:nvSpPr>
      <dsp:spPr>
        <a:xfrm>
          <a:off x="0" y="2460582"/>
          <a:ext cx="69005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441A90-857F-49AC-AAAD-46069AFFA135}">
      <dsp:nvSpPr>
        <dsp:cNvPr id="0" name=""/>
        <dsp:cNvSpPr/>
      </dsp:nvSpPr>
      <dsp:spPr>
        <a:xfrm>
          <a:off x="0" y="2460582"/>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GLOBE Teacher(s): Enoch Lamptey, Ms. Eva Sakyi</a:t>
          </a:r>
        </a:p>
      </dsp:txBody>
      <dsp:txXfrm>
        <a:off x="0" y="2460582"/>
        <a:ext cx="6900512" cy="614976"/>
      </dsp:txXfrm>
    </dsp:sp>
    <dsp:sp modelId="{6D2BB896-11CD-44D3-A1D4-8E516BDC3622}">
      <dsp:nvSpPr>
        <dsp:cNvPr id="0" name=""/>
        <dsp:cNvSpPr/>
      </dsp:nvSpPr>
      <dsp:spPr>
        <a:xfrm>
          <a:off x="0" y="3075558"/>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E3F7E8-9C59-4246-B6D3-8E161EDACF06}">
      <dsp:nvSpPr>
        <dsp:cNvPr id="0" name=""/>
        <dsp:cNvSpPr/>
      </dsp:nvSpPr>
      <dsp:spPr>
        <a:xfrm>
          <a:off x="0" y="3075558"/>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Contributors: Eric Sifa - Head of School, </a:t>
          </a:r>
        </a:p>
      </dsp:txBody>
      <dsp:txXfrm>
        <a:off x="0" y="3075558"/>
        <a:ext cx="6900512" cy="614976"/>
      </dsp:txXfrm>
    </dsp:sp>
    <dsp:sp modelId="{D222319F-43A5-4B45-99B0-D68450224E25}">
      <dsp:nvSpPr>
        <dsp:cNvPr id="0" name=""/>
        <dsp:cNvSpPr/>
      </dsp:nvSpPr>
      <dsp:spPr>
        <a:xfrm>
          <a:off x="0" y="3690535"/>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FEA2CF-3AD0-4ADA-B952-B8493DC45D80}">
      <dsp:nvSpPr>
        <dsp:cNvPr id="0" name=""/>
        <dsp:cNvSpPr/>
      </dsp:nvSpPr>
      <dsp:spPr>
        <a:xfrm>
          <a:off x="0" y="3690535"/>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Other Contributors: Richmond Obeng</a:t>
          </a:r>
        </a:p>
      </dsp:txBody>
      <dsp:txXfrm>
        <a:off x="0" y="3690535"/>
        <a:ext cx="6900512" cy="614976"/>
      </dsp:txXfrm>
    </dsp:sp>
    <dsp:sp modelId="{6EC07CCB-6E3B-4C7E-874A-D12B52E02632}">
      <dsp:nvSpPr>
        <dsp:cNvPr id="0" name=""/>
        <dsp:cNvSpPr/>
      </dsp:nvSpPr>
      <dsp:spPr>
        <a:xfrm>
          <a:off x="0" y="4305512"/>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8C76B9-4C82-4EBC-81A6-57351D6D884A}">
      <dsp:nvSpPr>
        <dsp:cNvPr id="0" name=""/>
        <dsp:cNvSpPr/>
      </dsp:nvSpPr>
      <dsp:spPr>
        <a:xfrm>
          <a:off x="0" y="4305512"/>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Protocol: Air Temperature</a:t>
          </a:r>
        </a:p>
      </dsp:txBody>
      <dsp:txXfrm>
        <a:off x="0" y="4305512"/>
        <a:ext cx="6900512" cy="614976"/>
      </dsp:txXfrm>
    </dsp:sp>
    <dsp:sp modelId="{1D93A5B7-4F84-4B47-BEA7-723636CA7876}">
      <dsp:nvSpPr>
        <dsp:cNvPr id="0" name=""/>
        <dsp:cNvSpPr/>
      </dsp:nvSpPr>
      <dsp:spPr>
        <a:xfrm>
          <a:off x="0" y="4920488"/>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71137D-CAA5-44D0-912E-A654150E72DD}">
      <dsp:nvSpPr>
        <dsp:cNvPr id="0" name=""/>
        <dsp:cNvSpPr/>
      </dsp:nvSpPr>
      <dsp:spPr>
        <a:xfrm>
          <a:off x="0" y="4920488"/>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Language: English </a:t>
          </a:r>
        </a:p>
      </dsp:txBody>
      <dsp:txXfrm>
        <a:off x="0" y="4920488"/>
        <a:ext cx="6900512" cy="6149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952404-B3B0-423C-9003-22A236E53640}">
      <dsp:nvSpPr>
        <dsp:cNvPr id="0" name=""/>
        <dsp:cNvSpPr/>
      </dsp:nvSpPr>
      <dsp:spPr>
        <a:xfrm>
          <a:off x="0" y="387811"/>
          <a:ext cx="7041310" cy="682462"/>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mj-lt"/>
              <a:cs typeface="Times New Roman" panose="02020603050405020304" pitchFamily="18" charset="0"/>
            </a:rPr>
            <a:t>This research work is to find out</a:t>
          </a:r>
          <a:r>
            <a:rPr lang="en-US" sz="3600" kern="1200" dirty="0"/>
            <a:t>.</a:t>
          </a:r>
        </a:p>
      </dsp:txBody>
      <dsp:txXfrm>
        <a:off x="33315" y="421126"/>
        <a:ext cx="6974680" cy="615832"/>
      </dsp:txXfrm>
    </dsp:sp>
    <dsp:sp modelId="{34019AC0-F60C-4545-9AE5-2CC0F8551EA9}">
      <dsp:nvSpPr>
        <dsp:cNvPr id="0" name=""/>
        <dsp:cNvSpPr/>
      </dsp:nvSpPr>
      <dsp:spPr>
        <a:xfrm>
          <a:off x="0" y="1070273"/>
          <a:ext cx="7041310" cy="4571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562" tIns="55880" rIns="312928" bIns="55880" numCol="1" spcCol="1270" anchor="t" anchorCtr="0">
          <a:noAutofit/>
        </a:bodyPr>
        <a:lstStyle/>
        <a:p>
          <a:pPr marL="285750" lvl="1" indent="-285750" algn="l" defTabSz="1955800">
            <a:lnSpc>
              <a:spcPct val="90000"/>
            </a:lnSpc>
            <a:spcBef>
              <a:spcPct val="0"/>
            </a:spcBef>
            <a:spcAft>
              <a:spcPct val="20000"/>
            </a:spcAft>
            <a:buFont typeface="+mj-lt"/>
            <a:buNone/>
          </a:pPr>
          <a:r>
            <a:rPr lang="en-US" sz="4400" kern="1200" dirty="0"/>
            <a:t> </a:t>
          </a:r>
          <a:r>
            <a:rPr lang="en-US" sz="3600" kern="1200" dirty="0">
              <a:latin typeface="Times New Roman" panose="02020603050405020304" pitchFamily="18" charset="0"/>
              <a:cs typeface="Times New Roman" panose="02020603050405020304" pitchFamily="18" charset="0"/>
            </a:rPr>
            <a:t>Whether there is any relationship between Land Cover and Air Temperature in areas with high vehicular traffic.</a:t>
          </a:r>
        </a:p>
        <a:p>
          <a:pPr marL="285750" lvl="1" indent="-285750" algn="l" defTabSz="1600200">
            <a:lnSpc>
              <a:spcPct val="90000"/>
            </a:lnSpc>
            <a:spcBef>
              <a:spcPct val="0"/>
            </a:spcBef>
            <a:spcAft>
              <a:spcPct val="20000"/>
            </a:spcAft>
            <a:buFont typeface="+mj-lt"/>
            <a:buNone/>
          </a:pPr>
          <a:endParaRPr lang="en-US" sz="3600" kern="1200" dirty="0">
            <a:latin typeface="Times New Roman" panose="02020603050405020304" pitchFamily="18" charset="0"/>
            <a:cs typeface="Times New Roman" panose="02020603050405020304" pitchFamily="18" charset="0"/>
          </a:endParaRPr>
        </a:p>
        <a:p>
          <a:pPr marL="285750" lvl="1" indent="-285750" algn="l" defTabSz="1600200">
            <a:lnSpc>
              <a:spcPct val="90000"/>
            </a:lnSpc>
            <a:spcBef>
              <a:spcPct val="0"/>
            </a:spcBef>
            <a:spcAft>
              <a:spcPct val="20000"/>
            </a:spcAft>
            <a:buFont typeface="+mj-lt"/>
            <a:buAutoNum type="arabicPeriod"/>
          </a:pPr>
          <a:r>
            <a:rPr lang="en-US" sz="3600" kern="1200" dirty="0">
              <a:latin typeface="Times New Roman" panose="02020603050405020304" pitchFamily="18" charset="0"/>
              <a:cs typeface="Times New Roman" panose="02020603050405020304" pitchFamily="18" charset="0"/>
            </a:rPr>
            <a:t>Whether the University of Ghana land cover has an impact on Air Temperature.</a:t>
          </a:r>
        </a:p>
      </dsp:txBody>
      <dsp:txXfrm>
        <a:off x="0" y="1070273"/>
        <a:ext cx="7041310" cy="45712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0EEBD-DC9C-48E0-80C1-9CA36A666480}">
      <dsp:nvSpPr>
        <dsp:cNvPr id="0" name=""/>
        <dsp:cNvSpPr/>
      </dsp:nvSpPr>
      <dsp:spPr>
        <a:xfrm>
          <a:off x="0" y="4143670"/>
          <a:ext cx="7103483" cy="136004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However, more vehicular activity and fewer trees on Faith Community Baptist Senior High School (Madina) may have resulted in high </a:t>
          </a:r>
          <a:r>
            <a:rPr lang="en-US" sz="2000" b="1" kern="1200" dirty="0"/>
            <a:t>Air Temperatures</a:t>
          </a:r>
          <a:endParaRPr lang="en-US" sz="2000" kern="1200" dirty="0">
            <a:latin typeface="Times New Roman" panose="02020603050405020304" pitchFamily="18" charset="0"/>
            <a:cs typeface="Times New Roman" panose="02020603050405020304" pitchFamily="18" charset="0"/>
          </a:endParaRPr>
        </a:p>
      </dsp:txBody>
      <dsp:txXfrm>
        <a:off x="0" y="4143670"/>
        <a:ext cx="7103483" cy="1360044"/>
      </dsp:txXfrm>
    </dsp:sp>
    <dsp:sp modelId="{3FF35AF8-8635-4BE0-ADCA-5EFF4DF34BD2}">
      <dsp:nvSpPr>
        <dsp:cNvPr id="0" name=""/>
        <dsp:cNvSpPr/>
      </dsp:nvSpPr>
      <dsp:spPr>
        <a:xfrm rot="10800000">
          <a:off x="0" y="2091377"/>
          <a:ext cx="7103483" cy="2091749"/>
        </a:xfrm>
        <a:prstGeom prst="upArrowCallou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The large coverage of trees on the landcover could balance carbon emissions from vehicles and carbon absorption. This could lead to lower </a:t>
          </a:r>
          <a:r>
            <a:rPr lang="en-US" sz="2000" b="1" kern="1200" dirty="0"/>
            <a:t>Air temperatures</a:t>
          </a:r>
          <a:r>
            <a:rPr lang="en-US" sz="2000" kern="1200" dirty="0">
              <a:latin typeface="Times New Roman" panose="02020603050405020304" pitchFamily="18" charset="0"/>
              <a:cs typeface="Times New Roman" panose="02020603050405020304" pitchFamily="18" charset="0"/>
            </a:rPr>
            <a:t>.</a:t>
          </a:r>
        </a:p>
      </dsp:txBody>
      <dsp:txXfrm rot="10800000">
        <a:off x="0" y="2091377"/>
        <a:ext cx="7103483" cy="1359156"/>
      </dsp:txXfrm>
    </dsp:sp>
    <dsp:sp modelId="{59BD9758-FB1B-473B-98D2-1FE01054ACAD}">
      <dsp:nvSpPr>
        <dsp:cNvPr id="0" name=""/>
        <dsp:cNvSpPr/>
      </dsp:nvSpPr>
      <dsp:spPr>
        <a:xfrm rot="10800000">
          <a:off x="0" y="972"/>
          <a:ext cx="7103483" cy="2091749"/>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The carbon emissions from the large number of cars moving in and out of the University campus coupled with the long vehicular traffic on the highways surrounding the University`s main campus could lead to high </a:t>
          </a:r>
          <a:r>
            <a:rPr lang="en-US" sz="1800" b="1" kern="1200" dirty="0"/>
            <a:t>Air Temperatures</a:t>
          </a:r>
          <a:r>
            <a:rPr lang="en-US" sz="1800" kern="1200" dirty="0">
              <a:latin typeface="Times New Roman" panose="02020603050405020304" pitchFamily="18" charset="0"/>
              <a:cs typeface="Times New Roman" panose="02020603050405020304" pitchFamily="18" charset="0"/>
            </a:rPr>
            <a:t>.</a:t>
          </a:r>
        </a:p>
      </dsp:txBody>
      <dsp:txXfrm rot="10800000">
        <a:off x="0" y="972"/>
        <a:ext cx="7103483" cy="13591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3F317-F4CF-4ABB-96EB-6F5DCFF546F6}">
      <dsp:nvSpPr>
        <dsp:cNvPr id="0" name=""/>
        <dsp:cNvSpPr/>
      </dsp:nvSpPr>
      <dsp:spPr>
        <a:xfrm>
          <a:off x="976180" y="431668"/>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D445BC-DD12-48DA-8D26-B90A49F6ABA8}">
      <dsp:nvSpPr>
        <dsp:cNvPr id="0" name=""/>
        <dsp:cNvSpPr/>
      </dsp:nvSpPr>
      <dsp:spPr>
        <a:xfrm>
          <a:off x="481180" y="1741404"/>
          <a:ext cx="1800000" cy="2019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dirty="0"/>
            <a:t>Areas with more than 30% tree cover showed an average </a:t>
          </a:r>
          <a:r>
            <a:rPr lang="en-US" sz="1200" b="1" kern="1200" dirty="0"/>
            <a:t>Air Temperature reduction</a:t>
          </a:r>
          <a:r>
            <a:rPr lang="en-US" sz="1200" kern="1200" dirty="0"/>
            <a:t> of 1.5°C compared to areas with less than 10% tree cover.</a:t>
          </a:r>
        </a:p>
      </dsp:txBody>
      <dsp:txXfrm>
        <a:off x="481180" y="1741404"/>
        <a:ext cx="1800000" cy="2019731"/>
      </dsp:txXfrm>
    </dsp:sp>
    <dsp:sp modelId="{0216EA1F-F86D-4891-97C0-6F0FA6D28861}">
      <dsp:nvSpPr>
        <dsp:cNvPr id="0" name=""/>
        <dsp:cNvSpPr/>
      </dsp:nvSpPr>
      <dsp:spPr>
        <a:xfrm>
          <a:off x="3091180" y="431668"/>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88E127-9496-4025-88B8-02FB5C175663}">
      <dsp:nvSpPr>
        <dsp:cNvPr id="0" name=""/>
        <dsp:cNvSpPr/>
      </dsp:nvSpPr>
      <dsp:spPr>
        <a:xfrm>
          <a:off x="2596180" y="1741404"/>
          <a:ext cx="1800000" cy="2019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dirty="0"/>
            <a:t>Broadleaf species exhibited greater cooling effects compared to conifers. Clusters of trees provided more significant cooling effects than isolated trees, emphasizing the importance of contiguous green spaces.</a:t>
          </a:r>
        </a:p>
      </dsp:txBody>
      <dsp:txXfrm>
        <a:off x="2596180" y="1741404"/>
        <a:ext cx="1800000" cy="2019731"/>
      </dsp:txXfrm>
    </dsp:sp>
    <dsp:sp modelId="{D8E64262-5449-4BAA-BC31-206F1230CFBB}">
      <dsp:nvSpPr>
        <dsp:cNvPr id="0" name=""/>
        <dsp:cNvSpPr/>
      </dsp:nvSpPr>
      <dsp:spPr>
        <a:xfrm>
          <a:off x="5206181" y="431668"/>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F685A9-DB84-4E81-8DAF-7C072E2E1B60}">
      <dsp:nvSpPr>
        <dsp:cNvPr id="0" name=""/>
        <dsp:cNvSpPr/>
      </dsp:nvSpPr>
      <dsp:spPr>
        <a:xfrm>
          <a:off x="4711181" y="1741404"/>
          <a:ext cx="1800000" cy="2019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dirty="0"/>
            <a:t>The findings corroborate existing research on the cooling benefits of trees in urban environments with high vehicular traffic. </a:t>
          </a:r>
        </a:p>
      </dsp:txBody>
      <dsp:txXfrm>
        <a:off x="4711181" y="1741404"/>
        <a:ext cx="1800000" cy="2019731"/>
      </dsp:txXfrm>
    </dsp:sp>
    <dsp:sp modelId="{6BA6577C-EBFC-465C-923B-F670157881BD}">
      <dsp:nvSpPr>
        <dsp:cNvPr id="0" name=""/>
        <dsp:cNvSpPr/>
      </dsp:nvSpPr>
      <dsp:spPr>
        <a:xfrm>
          <a:off x="7321181" y="431668"/>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DB9853-B270-4415-BFCD-858302247DB5}">
      <dsp:nvSpPr>
        <dsp:cNvPr id="0" name=""/>
        <dsp:cNvSpPr/>
      </dsp:nvSpPr>
      <dsp:spPr>
        <a:xfrm>
          <a:off x="6826181" y="1741404"/>
          <a:ext cx="1800000" cy="2019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dirty="0"/>
            <a:t>The observed </a:t>
          </a:r>
          <a:r>
            <a:rPr lang="en-US" sz="1200" b="1" kern="1200" dirty="0"/>
            <a:t>Air Temperature</a:t>
          </a:r>
          <a:r>
            <a:rPr lang="en-US" sz="1200" kern="1200" dirty="0"/>
            <a:t> reductions align with the hypothesis that shade, and evapotranspiration are primary mechanisms driving cooling. Moreover, variations among species suggest that urban planning should prioritize contiguous green spaces of broadleaf species with high transpiration rates. </a:t>
          </a:r>
        </a:p>
      </dsp:txBody>
      <dsp:txXfrm>
        <a:off x="6826181" y="1741404"/>
        <a:ext cx="1800000" cy="2019731"/>
      </dsp:txXfrm>
    </dsp:sp>
    <dsp:sp modelId="{37CAE812-1671-4251-B871-5274D5442D01}">
      <dsp:nvSpPr>
        <dsp:cNvPr id="0" name=""/>
        <dsp:cNvSpPr/>
      </dsp:nvSpPr>
      <dsp:spPr>
        <a:xfrm>
          <a:off x="9436181" y="431668"/>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3B6BFC-E3A1-4F9D-8AB6-15A90AA883ED}">
      <dsp:nvSpPr>
        <dsp:cNvPr id="0" name=""/>
        <dsp:cNvSpPr/>
      </dsp:nvSpPr>
      <dsp:spPr>
        <a:xfrm>
          <a:off x="8941181" y="1741404"/>
          <a:ext cx="1800000" cy="2019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dirty="0"/>
            <a:t>The findings also highlight the need for integrated green infrastructure planning to maximize cooling benefits.</a:t>
          </a:r>
        </a:p>
      </dsp:txBody>
      <dsp:txXfrm>
        <a:off x="8941181" y="1741404"/>
        <a:ext cx="1800000" cy="20197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26329-4797-4458-86D8-8E4E068E23DC}">
      <dsp:nvSpPr>
        <dsp:cNvPr id="0" name=""/>
        <dsp:cNvSpPr/>
      </dsp:nvSpPr>
      <dsp:spPr>
        <a:xfrm>
          <a:off x="433948" y="1352028"/>
          <a:ext cx="704003" cy="7040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CE263B-8E97-496D-9893-06D0485A2FAA}">
      <dsp:nvSpPr>
        <dsp:cNvPr id="0" name=""/>
        <dsp:cNvSpPr/>
      </dsp:nvSpPr>
      <dsp:spPr>
        <a:xfrm>
          <a:off x="3724" y="2444314"/>
          <a:ext cx="1564453" cy="1496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After a careful analysis of the research and data collected from both research sites, it can be concluded Tree cover plays a pivotal role in mitigating urban heat by lowering </a:t>
          </a:r>
          <a:r>
            <a:rPr lang="en-US" sz="1100" b="1" kern="1200" dirty="0"/>
            <a:t>Surface and Air Temperatures</a:t>
          </a:r>
          <a:r>
            <a:rPr lang="en-US" sz="1100" kern="1200" dirty="0"/>
            <a:t>. </a:t>
          </a:r>
        </a:p>
      </dsp:txBody>
      <dsp:txXfrm>
        <a:off x="3724" y="2444314"/>
        <a:ext cx="1564453" cy="1496008"/>
      </dsp:txXfrm>
    </dsp:sp>
    <dsp:sp modelId="{70E8410F-3666-4471-A407-F021F76AD0A1}">
      <dsp:nvSpPr>
        <dsp:cNvPr id="0" name=""/>
        <dsp:cNvSpPr/>
      </dsp:nvSpPr>
      <dsp:spPr>
        <a:xfrm>
          <a:off x="2272181" y="1352028"/>
          <a:ext cx="704003" cy="7040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0AA43F-AD76-4842-9E9A-5D371C24F666}">
      <dsp:nvSpPr>
        <dsp:cNvPr id="0" name=""/>
        <dsp:cNvSpPr/>
      </dsp:nvSpPr>
      <dsp:spPr>
        <a:xfrm>
          <a:off x="1841956" y="2444314"/>
          <a:ext cx="1564453" cy="1496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The more trees found in an area, the lower the surface and air temperatures. </a:t>
          </a:r>
        </a:p>
      </dsp:txBody>
      <dsp:txXfrm>
        <a:off x="1841956" y="2444314"/>
        <a:ext cx="1564453" cy="1496008"/>
      </dsp:txXfrm>
    </dsp:sp>
    <dsp:sp modelId="{243668E5-5C40-4659-8259-8B2B5C02DC5E}">
      <dsp:nvSpPr>
        <dsp:cNvPr id="0" name=""/>
        <dsp:cNvSpPr/>
      </dsp:nvSpPr>
      <dsp:spPr>
        <a:xfrm>
          <a:off x="4110413" y="1352028"/>
          <a:ext cx="704003" cy="7040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B8B781-B2E1-496B-B8EF-738C085AA359}">
      <dsp:nvSpPr>
        <dsp:cNvPr id="0" name=""/>
        <dsp:cNvSpPr/>
      </dsp:nvSpPr>
      <dsp:spPr>
        <a:xfrm>
          <a:off x="3680189" y="2444314"/>
          <a:ext cx="1564453" cy="1496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This explains the lower surface and air temperatures experienced at the  University of Ghana Campus than Faith Community Baptist Senior High School Campus.</a:t>
          </a:r>
        </a:p>
      </dsp:txBody>
      <dsp:txXfrm>
        <a:off x="3680189" y="2444314"/>
        <a:ext cx="1564453" cy="1496008"/>
      </dsp:txXfrm>
    </dsp:sp>
    <dsp:sp modelId="{A605403A-F5D5-4A9B-B954-59BB27AA3A21}">
      <dsp:nvSpPr>
        <dsp:cNvPr id="0" name=""/>
        <dsp:cNvSpPr/>
      </dsp:nvSpPr>
      <dsp:spPr>
        <a:xfrm>
          <a:off x="5948646" y="1278252"/>
          <a:ext cx="704003" cy="70400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1A7C56-D939-4651-85F7-9B3CF72B0F79}">
      <dsp:nvSpPr>
        <dsp:cNvPr id="0" name=""/>
        <dsp:cNvSpPr/>
      </dsp:nvSpPr>
      <dsp:spPr>
        <a:xfrm>
          <a:off x="5558318" y="2222987"/>
          <a:ext cx="1400320" cy="1791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This study demonstrates the potential of intensifying urban greening initiatives to address the challenges posed by climate change and urbanization. Future research should explore long-term effects of tree cover changes and investigate socio-economic implications of urban forestry programs </a:t>
          </a:r>
        </a:p>
      </dsp:txBody>
      <dsp:txXfrm>
        <a:off x="5558318" y="2222987"/>
        <a:ext cx="1400320" cy="17911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23079-5D71-449D-89EE-65D21D02A7D0}">
      <dsp:nvSpPr>
        <dsp:cNvPr id="0" name=""/>
        <dsp:cNvSpPr/>
      </dsp:nvSpPr>
      <dsp:spPr>
        <a:xfrm>
          <a:off x="5311309" y="1747212"/>
          <a:ext cx="2296327" cy="798889"/>
        </a:xfrm>
        <a:custGeom>
          <a:avLst/>
          <a:gdLst/>
          <a:ahLst/>
          <a:cxnLst/>
          <a:rect l="0" t="0" r="0" b="0"/>
          <a:pathLst>
            <a:path>
              <a:moveTo>
                <a:pt x="0" y="0"/>
              </a:moveTo>
              <a:lnTo>
                <a:pt x="0" y="544419"/>
              </a:lnTo>
              <a:lnTo>
                <a:pt x="2296327" y="544419"/>
              </a:lnTo>
              <a:lnTo>
                <a:pt x="2296327" y="7988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C43226-2319-43AB-AC23-F469B905A455}">
      <dsp:nvSpPr>
        <dsp:cNvPr id="0" name=""/>
        <dsp:cNvSpPr/>
      </dsp:nvSpPr>
      <dsp:spPr>
        <a:xfrm>
          <a:off x="2461331" y="1747212"/>
          <a:ext cx="2849978" cy="798889"/>
        </a:xfrm>
        <a:custGeom>
          <a:avLst/>
          <a:gdLst/>
          <a:ahLst/>
          <a:cxnLst/>
          <a:rect l="0" t="0" r="0" b="0"/>
          <a:pathLst>
            <a:path>
              <a:moveTo>
                <a:pt x="2849978" y="0"/>
              </a:moveTo>
              <a:lnTo>
                <a:pt x="2849978" y="544419"/>
              </a:lnTo>
              <a:lnTo>
                <a:pt x="0" y="544419"/>
              </a:lnTo>
              <a:lnTo>
                <a:pt x="0" y="7988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7D8DED-9E00-4F9E-8304-9EA86B84DE79}">
      <dsp:nvSpPr>
        <dsp:cNvPr id="0" name=""/>
        <dsp:cNvSpPr/>
      </dsp:nvSpPr>
      <dsp:spPr>
        <a:xfrm>
          <a:off x="3022552" y="2932"/>
          <a:ext cx="4577512" cy="17442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D815C5-DC5F-493F-8F3E-9BC3688B84FE}">
      <dsp:nvSpPr>
        <dsp:cNvPr id="0" name=""/>
        <dsp:cNvSpPr/>
      </dsp:nvSpPr>
      <dsp:spPr>
        <a:xfrm>
          <a:off x="3327763" y="292882"/>
          <a:ext cx="4577512" cy="17442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This research recommends the following; </a:t>
          </a:r>
        </a:p>
      </dsp:txBody>
      <dsp:txXfrm>
        <a:off x="3378851" y="343970"/>
        <a:ext cx="4475336" cy="1642104"/>
      </dsp:txXfrm>
    </dsp:sp>
    <dsp:sp modelId="{1077B98D-4EB0-4CBA-AE3F-9A0D153BBFFA}">
      <dsp:nvSpPr>
        <dsp:cNvPr id="0" name=""/>
        <dsp:cNvSpPr/>
      </dsp:nvSpPr>
      <dsp:spPr>
        <a:xfrm>
          <a:off x="470214" y="2546102"/>
          <a:ext cx="3982232" cy="17442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C44D52-E4C0-49A1-8134-ABA33CAF72D1}">
      <dsp:nvSpPr>
        <dsp:cNvPr id="0" name=""/>
        <dsp:cNvSpPr/>
      </dsp:nvSpPr>
      <dsp:spPr>
        <a:xfrm>
          <a:off x="775425" y="2836052"/>
          <a:ext cx="3982232" cy="17442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That Faith Community Senior should embark upon a massive tree-planting campaign to get more trees planted on the School compound and its environs.</a:t>
          </a:r>
        </a:p>
      </dsp:txBody>
      <dsp:txXfrm>
        <a:off x="826513" y="2887140"/>
        <a:ext cx="3880056" cy="1642104"/>
      </dsp:txXfrm>
    </dsp:sp>
    <dsp:sp modelId="{94220C35-E8EE-4842-ABE2-25E8B5AD899F}">
      <dsp:nvSpPr>
        <dsp:cNvPr id="0" name=""/>
        <dsp:cNvSpPr/>
      </dsp:nvSpPr>
      <dsp:spPr>
        <a:xfrm>
          <a:off x="5062868" y="2546102"/>
          <a:ext cx="5089534" cy="17442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69F714-A5FA-4CCF-9E9F-0EDAC3CE1A9E}">
      <dsp:nvSpPr>
        <dsp:cNvPr id="0" name=""/>
        <dsp:cNvSpPr/>
      </dsp:nvSpPr>
      <dsp:spPr>
        <a:xfrm>
          <a:off x="5368079" y="2836052"/>
          <a:ext cx="5089534" cy="17442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University of Ghana community should be encouraged to intensify their effort of planting more trees on its campus.</a:t>
          </a:r>
        </a:p>
      </dsp:txBody>
      <dsp:txXfrm>
        <a:off x="5419167" y="2887140"/>
        <a:ext cx="4987358" cy="164210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4246-BD43-E58F-B75F-B672A99FEB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8F421B-CCD4-40E6-8440-E0B8B6D182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DC2140-E8C2-791C-6F3E-A1E348442D89}"/>
              </a:ext>
            </a:extLst>
          </p:cNvPr>
          <p:cNvSpPr>
            <a:spLocks noGrp="1"/>
          </p:cNvSpPr>
          <p:nvPr>
            <p:ph type="dt" sz="half" idx="10"/>
          </p:nvPr>
        </p:nvSpPr>
        <p:spPr/>
        <p:txBody>
          <a:bodyPr/>
          <a:lstStyle/>
          <a:p>
            <a:fld id="{E5F111E0-BFE1-4D16-A4B6-528A12D79F6B}" type="datetimeFigureOut">
              <a:rPr lang="en-US" smtClean="0"/>
              <a:t>2/7/2025</a:t>
            </a:fld>
            <a:endParaRPr lang="en-US"/>
          </a:p>
        </p:txBody>
      </p:sp>
      <p:sp>
        <p:nvSpPr>
          <p:cNvPr id="5" name="Footer Placeholder 4">
            <a:extLst>
              <a:ext uri="{FF2B5EF4-FFF2-40B4-BE49-F238E27FC236}">
                <a16:creationId xmlns:a16="http://schemas.microsoft.com/office/drawing/2014/main" id="{068012DC-5ADE-45D7-2064-EA79FC9D34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9E907E-BFA4-A339-0A07-EA1C3268642F}"/>
              </a:ext>
            </a:extLst>
          </p:cNvPr>
          <p:cNvSpPr>
            <a:spLocks noGrp="1"/>
          </p:cNvSpPr>
          <p:nvPr>
            <p:ph type="sldNum" sz="quarter" idx="12"/>
          </p:nvPr>
        </p:nvSpPr>
        <p:spPr/>
        <p:txBody>
          <a:bodyPr/>
          <a:lstStyle/>
          <a:p>
            <a:fld id="{88D40035-1748-45AA-B911-03A8CA143DC4}" type="slidenum">
              <a:rPr lang="en-US" smtClean="0"/>
              <a:t>‹#›</a:t>
            </a:fld>
            <a:endParaRPr lang="en-US"/>
          </a:p>
        </p:txBody>
      </p:sp>
    </p:spTree>
    <p:extLst>
      <p:ext uri="{BB962C8B-B14F-4D97-AF65-F5344CB8AC3E}">
        <p14:creationId xmlns:p14="http://schemas.microsoft.com/office/powerpoint/2010/main" val="215218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71C1F-5AB1-9C26-D3F5-D5E58629B6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8934DB-7C7E-FC19-7927-47DBBB1B6C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A3CF3E-338E-7BF1-15AB-2AEF944839FA}"/>
              </a:ext>
            </a:extLst>
          </p:cNvPr>
          <p:cNvSpPr>
            <a:spLocks noGrp="1"/>
          </p:cNvSpPr>
          <p:nvPr>
            <p:ph type="dt" sz="half" idx="10"/>
          </p:nvPr>
        </p:nvSpPr>
        <p:spPr/>
        <p:txBody>
          <a:bodyPr/>
          <a:lstStyle/>
          <a:p>
            <a:fld id="{E5F111E0-BFE1-4D16-A4B6-528A12D79F6B}" type="datetimeFigureOut">
              <a:rPr lang="en-US" smtClean="0"/>
              <a:t>2/7/2025</a:t>
            </a:fld>
            <a:endParaRPr lang="en-US"/>
          </a:p>
        </p:txBody>
      </p:sp>
      <p:sp>
        <p:nvSpPr>
          <p:cNvPr id="5" name="Footer Placeholder 4">
            <a:extLst>
              <a:ext uri="{FF2B5EF4-FFF2-40B4-BE49-F238E27FC236}">
                <a16:creationId xmlns:a16="http://schemas.microsoft.com/office/drawing/2014/main" id="{96DC2275-EB30-6B37-666A-FD89256FEC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1012CE-FCC1-A667-18C1-6F759897BA2F}"/>
              </a:ext>
            </a:extLst>
          </p:cNvPr>
          <p:cNvSpPr>
            <a:spLocks noGrp="1"/>
          </p:cNvSpPr>
          <p:nvPr>
            <p:ph type="sldNum" sz="quarter" idx="12"/>
          </p:nvPr>
        </p:nvSpPr>
        <p:spPr/>
        <p:txBody>
          <a:bodyPr/>
          <a:lstStyle/>
          <a:p>
            <a:fld id="{88D40035-1748-45AA-B911-03A8CA143DC4}" type="slidenum">
              <a:rPr lang="en-US" smtClean="0"/>
              <a:t>‹#›</a:t>
            </a:fld>
            <a:endParaRPr lang="en-US"/>
          </a:p>
        </p:txBody>
      </p:sp>
    </p:spTree>
    <p:extLst>
      <p:ext uri="{BB962C8B-B14F-4D97-AF65-F5344CB8AC3E}">
        <p14:creationId xmlns:p14="http://schemas.microsoft.com/office/powerpoint/2010/main" val="135820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A25758-79F2-0BB9-8AE9-3BF8E20676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5A7511-506A-1F3C-0FBD-79AB2E94EB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22B4E1-8312-0642-A1A2-AB35AC6C8E40}"/>
              </a:ext>
            </a:extLst>
          </p:cNvPr>
          <p:cNvSpPr>
            <a:spLocks noGrp="1"/>
          </p:cNvSpPr>
          <p:nvPr>
            <p:ph type="dt" sz="half" idx="10"/>
          </p:nvPr>
        </p:nvSpPr>
        <p:spPr/>
        <p:txBody>
          <a:bodyPr/>
          <a:lstStyle/>
          <a:p>
            <a:fld id="{E5F111E0-BFE1-4D16-A4B6-528A12D79F6B}" type="datetimeFigureOut">
              <a:rPr lang="en-US" smtClean="0"/>
              <a:t>2/7/2025</a:t>
            </a:fld>
            <a:endParaRPr lang="en-US"/>
          </a:p>
        </p:txBody>
      </p:sp>
      <p:sp>
        <p:nvSpPr>
          <p:cNvPr id="5" name="Footer Placeholder 4">
            <a:extLst>
              <a:ext uri="{FF2B5EF4-FFF2-40B4-BE49-F238E27FC236}">
                <a16:creationId xmlns:a16="http://schemas.microsoft.com/office/drawing/2014/main" id="{C224E68B-CC53-9FCF-ECE1-6FF72072C8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DF93DE-F8D6-5B2C-0E5F-CB78F7879A12}"/>
              </a:ext>
            </a:extLst>
          </p:cNvPr>
          <p:cNvSpPr>
            <a:spLocks noGrp="1"/>
          </p:cNvSpPr>
          <p:nvPr>
            <p:ph type="sldNum" sz="quarter" idx="12"/>
          </p:nvPr>
        </p:nvSpPr>
        <p:spPr/>
        <p:txBody>
          <a:bodyPr/>
          <a:lstStyle/>
          <a:p>
            <a:fld id="{88D40035-1748-45AA-B911-03A8CA143DC4}" type="slidenum">
              <a:rPr lang="en-US" smtClean="0"/>
              <a:t>‹#›</a:t>
            </a:fld>
            <a:endParaRPr lang="en-US"/>
          </a:p>
        </p:txBody>
      </p:sp>
    </p:spTree>
    <p:extLst>
      <p:ext uri="{BB962C8B-B14F-4D97-AF65-F5344CB8AC3E}">
        <p14:creationId xmlns:p14="http://schemas.microsoft.com/office/powerpoint/2010/main" val="2166237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70D39-4631-8365-5FA4-50A63E976D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4E79B6-7DA1-7849-A0CE-9CD0BCC58C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1CFA00-23CB-25EF-C6FB-A3646E9D9138}"/>
              </a:ext>
            </a:extLst>
          </p:cNvPr>
          <p:cNvSpPr>
            <a:spLocks noGrp="1"/>
          </p:cNvSpPr>
          <p:nvPr>
            <p:ph type="dt" sz="half" idx="10"/>
          </p:nvPr>
        </p:nvSpPr>
        <p:spPr/>
        <p:txBody>
          <a:bodyPr/>
          <a:lstStyle/>
          <a:p>
            <a:fld id="{E5F111E0-BFE1-4D16-A4B6-528A12D79F6B}" type="datetimeFigureOut">
              <a:rPr lang="en-US" smtClean="0"/>
              <a:t>2/7/2025</a:t>
            </a:fld>
            <a:endParaRPr lang="en-US"/>
          </a:p>
        </p:txBody>
      </p:sp>
      <p:sp>
        <p:nvSpPr>
          <p:cNvPr id="5" name="Footer Placeholder 4">
            <a:extLst>
              <a:ext uri="{FF2B5EF4-FFF2-40B4-BE49-F238E27FC236}">
                <a16:creationId xmlns:a16="http://schemas.microsoft.com/office/drawing/2014/main" id="{4D7E2F6E-A0BF-4135-7AA7-4DF1940C0A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E45174-083A-D3E8-07D8-0FAC019FDF13}"/>
              </a:ext>
            </a:extLst>
          </p:cNvPr>
          <p:cNvSpPr>
            <a:spLocks noGrp="1"/>
          </p:cNvSpPr>
          <p:nvPr>
            <p:ph type="sldNum" sz="quarter" idx="12"/>
          </p:nvPr>
        </p:nvSpPr>
        <p:spPr/>
        <p:txBody>
          <a:bodyPr/>
          <a:lstStyle/>
          <a:p>
            <a:fld id="{88D40035-1748-45AA-B911-03A8CA143DC4}" type="slidenum">
              <a:rPr lang="en-US" smtClean="0"/>
              <a:t>‹#›</a:t>
            </a:fld>
            <a:endParaRPr lang="en-US"/>
          </a:p>
        </p:txBody>
      </p:sp>
    </p:spTree>
    <p:extLst>
      <p:ext uri="{BB962C8B-B14F-4D97-AF65-F5344CB8AC3E}">
        <p14:creationId xmlns:p14="http://schemas.microsoft.com/office/powerpoint/2010/main" val="2993315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E8E05-742A-D1FB-0B01-694E2AB807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167929-E039-F54A-0EBA-F78297BE8E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A66DF7-5B02-544F-32CA-65D62E2DEC01}"/>
              </a:ext>
            </a:extLst>
          </p:cNvPr>
          <p:cNvSpPr>
            <a:spLocks noGrp="1"/>
          </p:cNvSpPr>
          <p:nvPr>
            <p:ph type="dt" sz="half" idx="10"/>
          </p:nvPr>
        </p:nvSpPr>
        <p:spPr/>
        <p:txBody>
          <a:bodyPr/>
          <a:lstStyle/>
          <a:p>
            <a:fld id="{E5F111E0-BFE1-4D16-A4B6-528A12D79F6B}" type="datetimeFigureOut">
              <a:rPr lang="en-US" smtClean="0"/>
              <a:t>2/7/2025</a:t>
            </a:fld>
            <a:endParaRPr lang="en-US"/>
          </a:p>
        </p:txBody>
      </p:sp>
      <p:sp>
        <p:nvSpPr>
          <p:cNvPr id="5" name="Footer Placeholder 4">
            <a:extLst>
              <a:ext uri="{FF2B5EF4-FFF2-40B4-BE49-F238E27FC236}">
                <a16:creationId xmlns:a16="http://schemas.microsoft.com/office/drawing/2014/main" id="{D45A8102-A6F3-7F5B-7703-CD4388BB74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4A9345-D5DB-F4B8-7DE4-724BB45C37B1}"/>
              </a:ext>
            </a:extLst>
          </p:cNvPr>
          <p:cNvSpPr>
            <a:spLocks noGrp="1"/>
          </p:cNvSpPr>
          <p:nvPr>
            <p:ph type="sldNum" sz="quarter" idx="12"/>
          </p:nvPr>
        </p:nvSpPr>
        <p:spPr/>
        <p:txBody>
          <a:bodyPr/>
          <a:lstStyle/>
          <a:p>
            <a:fld id="{88D40035-1748-45AA-B911-03A8CA143DC4}" type="slidenum">
              <a:rPr lang="en-US" smtClean="0"/>
              <a:t>‹#›</a:t>
            </a:fld>
            <a:endParaRPr lang="en-US"/>
          </a:p>
        </p:txBody>
      </p:sp>
    </p:spTree>
    <p:extLst>
      <p:ext uri="{BB962C8B-B14F-4D97-AF65-F5344CB8AC3E}">
        <p14:creationId xmlns:p14="http://schemas.microsoft.com/office/powerpoint/2010/main" val="1559945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A3AA0-8BB6-93FC-75DB-F328C35619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16DCC0-D6D3-52FE-3715-151ECFEC82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2B5AC2-6947-B8D3-894A-61088EB152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484EF6-E776-2067-56AB-D95AD397ED1E}"/>
              </a:ext>
            </a:extLst>
          </p:cNvPr>
          <p:cNvSpPr>
            <a:spLocks noGrp="1"/>
          </p:cNvSpPr>
          <p:nvPr>
            <p:ph type="dt" sz="half" idx="10"/>
          </p:nvPr>
        </p:nvSpPr>
        <p:spPr/>
        <p:txBody>
          <a:bodyPr/>
          <a:lstStyle/>
          <a:p>
            <a:fld id="{E5F111E0-BFE1-4D16-A4B6-528A12D79F6B}" type="datetimeFigureOut">
              <a:rPr lang="en-US" smtClean="0"/>
              <a:t>2/7/2025</a:t>
            </a:fld>
            <a:endParaRPr lang="en-US"/>
          </a:p>
        </p:txBody>
      </p:sp>
      <p:sp>
        <p:nvSpPr>
          <p:cNvPr id="6" name="Footer Placeholder 5">
            <a:extLst>
              <a:ext uri="{FF2B5EF4-FFF2-40B4-BE49-F238E27FC236}">
                <a16:creationId xmlns:a16="http://schemas.microsoft.com/office/drawing/2014/main" id="{56C408B3-F08A-2699-7E31-EE931A5E33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0DC0F0-C6DF-BA77-E102-53C00A79E5A6}"/>
              </a:ext>
            </a:extLst>
          </p:cNvPr>
          <p:cNvSpPr>
            <a:spLocks noGrp="1"/>
          </p:cNvSpPr>
          <p:nvPr>
            <p:ph type="sldNum" sz="quarter" idx="12"/>
          </p:nvPr>
        </p:nvSpPr>
        <p:spPr/>
        <p:txBody>
          <a:bodyPr/>
          <a:lstStyle/>
          <a:p>
            <a:fld id="{88D40035-1748-45AA-B911-03A8CA143DC4}" type="slidenum">
              <a:rPr lang="en-US" smtClean="0"/>
              <a:t>‹#›</a:t>
            </a:fld>
            <a:endParaRPr lang="en-US"/>
          </a:p>
        </p:txBody>
      </p:sp>
    </p:spTree>
    <p:extLst>
      <p:ext uri="{BB962C8B-B14F-4D97-AF65-F5344CB8AC3E}">
        <p14:creationId xmlns:p14="http://schemas.microsoft.com/office/powerpoint/2010/main" val="3351667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2A4D8-6013-E810-31A1-D537F352AF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BC697F-FB1B-C74F-3DDD-05D7F17A28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DF7E74-EAC0-AA4A-3EDE-3BEFCFFF70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AA0BF9-0D77-F297-2B28-ADF7DEFD4F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27DC8C-0F44-802E-7053-9D2FE67AB2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EACEC5-FC15-8A53-87C8-92CD3EFEEDEC}"/>
              </a:ext>
            </a:extLst>
          </p:cNvPr>
          <p:cNvSpPr>
            <a:spLocks noGrp="1"/>
          </p:cNvSpPr>
          <p:nvPr>
            <p:ph type="dt" sz="half" idx="10"/>
          </p:nvPr>
        </p:nvSpPr>
        <p:spPr/>
        <p:txBody>
          <a:bodyPr/>
          <a:lstStyle/>
          <a:p>
            <a:fld id="{E5F111E0-BFE1-4D16-A4B6-528A12D79F6B}" type="datetimeFigureOut">
              <a:rPr lang="en-US" smtClean="0"/>
              <a:t>2/7/2025</a:t>
            </a:fld>
            <a:endParaRPr lang="en-US"/>
          </a:p>
        </p:txBody>
      </p:sp>
      <p:sp>
        <p:nvSpPr>
          <p:cNvPr id="8" name="Footer Placeholder 7">
            <a:extLst>
              <a:ext uri="{FF2B5EF4-FFF2-40B4-BE49-F238E27FC236}">
                <a16:creationId xmlns:a16="http://schemas.microsoft.com/office/drawing/2014/main" id="{E9E16463-42FD-CE3E-D950-05BD72EACF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AD94C1-481A-E842-C088-2644EE986567}"/>
              </a:ext>
            </a:extLst>
          </p:cNvPr>
          <p:cNvSpPr>
            <a:spLocks noGrp="1"/>
          </p:cNvSpPr>
          <p:nvPr>
            <p:ph type="sldNum" sz="quarter" idx="12"/>
          </p:nvPr>
        </p:nvSpPr>
        <p:spPr/>
        <p:txBody>
          <a:bodyPr/>
          <a:lstStyle/>
          <a:p>
            <a:fld id="{88D40035-1748-45AA-B911-03A8CA143DC4}" type="slidenum">
              <a:rPr lang="en-US" smtClean="0"/>
              <a:t>‹#›</a:t>
            </a:fld>
            <a:endParaRPr lang="en-US"/>
          </a:p>
        </p:txBody>
      </p:sp>
    </p:spTree>
    <p:extLst>
      <p:ext uri="{BB962C8B-B14F-4D97-AF65-F5344CB8AC3E}">
        <p14:creationId xmlns:p14="http://schemas.microsoft.com/office/powerpoint/2010/main" val="803192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5AEF2-5A4C-31D9-0AFF-D534E27BCA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0E83A6-5254-6FE7-1C14-961E35F1F299}"/>
              </a:ext>
            </a:extLst>
          </p:cNvPr>
          <p:cNvSpPr>
            <a:spLocks noGrp="1"/>
          </p:cNvSpPr>
          <p:nvPr>
            <p:ph type="dt" sz="half" idx="10"/>
          </p:nvPr>
        </p:nvSpPr>
        <p:spPr/>
        <p:txBody>
          <a:bodyPr/>
          <a:lstStyle/>
          <a:p>
            <a:fld id="{E5F111E0-BFE1-4D16-A4B6-528A12D79F6B}" type="datetimeFigureOut">
              <a:rPr lang="en-US" smtClean="0"/>
              <a:t>2/7/2025</a:t>
            </a:fld>
            <a:endParaRPr lang="en-US"/>
          </a:p>
        </p:txBody>
      </p:sp>
      <p:sp>
        <p:nvSpPr>
          <p:cNvPr id="4" name="Footer Placeholder 3">
            <a:extLst>
              <a:ext uri="{FF2B5EF4-FFF2-40B4-BE49-F238E27FC236}">
                <a16:creationId xmlns:a16="http://schemas.microsoft.com/office/drawing/2014/main" id="{C562A8F5-1AAB-0AC2-2EDE-128381EE5E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42349A-1191-6D61-5C45-4404D7EDFDD0}"/>
              </a:ext>
            </a:extLst>
          </p:cNvPr>
          <p:cNvSpPr>
            <a:spLocks noGrp="1"/>
          </p:cNvSpPr>
          <p:nvPr>
            <p:ph type="sldNum" sz="quarter" idx="12"/>
          </p:nvPr>
        </p:nvSpPr>
        <p:spPr/>
        <p:txBody>
          <a:bodyPr/>
          <a:lstStyle/>
          <a:p>
            <a:fld id="{88D40035-1748-45AA-B911-03A8CA143DC4}" type="slidenum">
              <a:rPr lang="en-US" smtClean="0"/>
              <a:t>‹#›</a:t>
            </a:fld>
            <a:endParaRPr lang="en-US"/>
          </a:p>
        </p:txBody>
      </p:sp>
    </p:spTree>
    <p:extLst>
      <p:ext uri="{BB962C8B-B14F-4D97-AF65-F5344CB8AC3E}">
        <p14:creationId xmlns:p14="http://schemas.microsoft.com/office/powerpoint/2010/main" val="2635857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9F86B9-7C6B-566B-693E-8E429FE2186B}"/>
              </a:ext>
            </a:extLst>
          </p:cNvPr>
          <p:cNvSpPr>
            <a:spLocks noGrp="1"/>
          </p:cNvSpPr>
          <p:nvPr>
            <p:ph type="dt" sz="half" idx="10"/>
          </p:nvPr>
        </p:nvSpPr>
        <p:spPr/>
        <p:txBody>
          <a:bodyPr/>
          <a:lstStyle/>
          <a:p>
            <a:fld id="{E5F111E0-BFE1-4D16-A4B6-528A12D79F6B}" type="datetimeFigureOut">
              <a:rPr lang="en-US" smtClean="0"/>
              <a:t>2/7/2025</a:t>
            </a:fld>
            <a:endParaRPr lang="en-US"/>
          </a:p>
        </p:txBody>
      </p:sp>
      <p:sp>
        <p:nvSpPr>
          <p:cNvPr id="3" name="Footer Placeholder 2">
            <a:extLst>
              <a:ext uri="{FF2B5EF4-FFF2-40B4-BE49-F238E27FC236}">
                <a16:creationId xmlns:a16="http://schemas.microsoft.com/office/drawing/2014/main" id="{5FE26CA1-E7F4-0D3D-9A3F-C6B13F55D1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F42681-49A6-56D8-DF83-137D7A28560B}"/>
              </a:ext>
            </a:extLst>
          </p:cNvPr>
          <p:cNvSpPr>
            <a:spLocks noGrp="1"/>
          </p:cNvSpPr>
          <p:nvPr>
            <p:ph type="sldNum" sz="quarter" idx="12"/>
          </p:nvPr>
        </p:nvSpPr>
        <p:spPr/>
        <p:txBody>
          <a:bodyPr/>
          <a:lstStyle/>
          <a:p>
            <a:fld id="{88D40035-1748-45AA-B911-03A8CA143DC4}" type="slidenum">
              <a:rPr lang="en-US" smtClean="0"/>
              <a:t>‹#›</a:t>
            </a:fld>
            <a:endParaRPr lang="en-US"/>
          </a:p>
        </p:txBody>
      </p:sp>
    </p:spTree>
    <p:extLst>
      <p:ext uri="{BB962C8B-B14F-4D97-AF65-F5344CB8AC3E}">
        <p14:creationId xmlns:p14="http://schemas.microsoft.com/office/powerpoint/2010/main" val="2555625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27F35-FF23-956D-AC19-3BF53B6666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07120C-16CA-C40A-E0D9-510C2E52F1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105601-9E89-46FA-CF83-789EEF0B5C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D4E005-B7A9-A693-84AE-0F3B8027FFD4}"/>
              </a:ext>
            </a:extLst>
          </p:cNvPr>
          <p:cNvSpPr>
            <a:spLocks noGrp="1"/>
          </p:cNvSpPr>
          <p:nvPr>
            <p:ph type="dt" sz="half" idx="10"/>
          </p:nvPr>
        </p:nvSpPr>
        <p:spPr/>
        <p:txBody>
          <a:bodyPr/>
          <a:lstStyle/>
          <a:p>
            <a:fld id="{E5F111E0-BFE1-4D16-A4B6-528A12D79F6B}" type="datetimeFigureOut">
              <a:rPr lang="en-US" smtClean="0"/>
              <a:t>2/7/2025</a:t>
            </a:fld>
            <a:endParaRPr lang="en-US"/>
          </a:p>
        </p:txBody>
      </p:sp>
      <p:sp>
        <p:nvSpPr>
          <p:cNvPr id="6" name="Footer Placeholder 5">
            <a:extLst>
              <a:ext uri="{FF2B5EF4-FFF2-40B4-BE49-F238E27FC236}">
                <a16:creationId xmlns:a16="http://schemas.microsoft.com/office/drawing/2014/main" id="{1E23CA6B-0303-7E74-9A27-2A592E0BDB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78D129-D047-DB4D-F04D-C89C3EEC5185}"/>
              </a:ext>
            </a:extLst>
          </p:cNvPr>
          <p:cNvSpPr>
            <a:spLocks noGrp="1"/>
          </p:cNvSpPr>
          <p:nvPr>
            <p:ph type="sldNum" sz="quarter" idx="12"/>
          </p:nvPr>
        </p:nvSpPr>
        <p:spPr/>
        <p:txBody>
          <a:bodyPr/>
          <a:lstStyle/>
          <a:p>
            <a:fld id="{88D40035-1748-45AA-B911-03A8CA143DC4}" type="slidenum">
              <a:rPr lang="en-US" smtClean="0"/>
              <a:t>‹#›</a:t>
            </a:fld>
            <a:endParaRPr lang="en-US"/>
          </a:p>
        </p:txBody>
      </p:sp>
    </p:spTree>
    <p:extLst>
      <p:ext uri="{BB962C8B-B14F-4D97-AF65-F5344CB8AC3E}">
        <p14:creationId xmlns:p14="http://schemas.microsoft.com/office/powerpoint/2010/main" val="2435097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C5242-419A-96A0-746F-875DE735D1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46F087-70E7-A973-B5B2-A92EF1A304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CB6FE5-85F9-E048-477F-634EFECD5B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F7F757-A698-58D9-BC7D-3EEF24195FED}"/>
              </a:ext>
            </a:extLst>
          </p:cNvPr>
          <p:cNvSpPr>
            <a:spLocks noGrp="1"/>
          </p:cNvSpPr>
          <p:nvPr>
            <p:ph type="dt" sz="half" idx="10"/>
          </p:nvPr>
        </p:nvSpPr>
        <p:spPr/>
        <p:txBody>
          <a:bodyPr/>
          <a:lstStyle/>
          <a:p>
            <a:fld id="{E5F111E0-BFE1-4D16-A4B6-528A12D79F6B}" type="datetimeFigureOut">
              <a:rPr lang="en-US" smtClean="0"/>
              <a:t>2/7/2025</a:t>
            </a:fld>
            <a:endParaRPr lang="en-US"/>
          </a:p>
        </p:txBody>
      </p:sp>
      <p:sp>
        <p:nvSpPr>
          <p:cNvPr id="6" name="Footer Placeholder 5">
            <a:extLst>
              <a:ext uri="{FF2B5EF4-FFF2-40B4-BE49-F238E27FC236}">
                <a16:creationId xmlns:a16="http://schemas.microsoft.com/office/drawing/2014/main" id="{5B84C392-BD30-79A3-934A-08A22D5BC8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4DE2FC-71C2-3C6B-CAAD-F65BA9D25976}"/>
              </a:ext>
            </a:extLst>
          </p:cNvPr>
          <p:cNvSpPr>
            <a:spLocks noGrp="1"/>
          </p:cNvSpPr>
          <p:nvPr>
            <p:ph type="sldNum" sz="quarter" idx="12"/>
          </p:nvPr>
        </p:nvSpPr>
        <p:spPr/>
        <p:txBody>
          <a:bodyPr/>
          <a:lstStyle/>
          <a:p>
            <a:fld id="{88D40035-1748-45AA-B911-03A8CA143DC4}" type="slidenum">
              <a:rPr lang="en-US" smtClean="0"/>
              <a:t>‹#›</a:t>
            </a:fld>
            <a:endParaRPr lang="en-US"/>
          </a:p>
        </p:txBody>
      </p:sp>
    </p:spTree>
    <p:extLst>
      <p:ext uri="{BB962C8B-B14F-4D97-AF65-F5344CB8AC3E}">
        <p14:creationId xmlns:p14="http://schemas.microsoft.com/office/powerpoint/2010/main" val="3850380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07DA56-A451-26EB-F7E3-D4BCBC55E8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A32FAF-D39D-68B0-499C-1E7031F087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254AC4-3F41-D8AF-094B-CBE6C93DA7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F111E0-BFE1-4D16-A4B6-528A12D79F6B}" type="datetimeFigureOut">
              <a:rPr lang="en-US" smtClean="0"/>
              <a:t>2/7/2025</a:t>
            </a:fld>
            <a:endParaRPr lang="en-US"/>
          </a:p>
        </p:txBody>
      </p:sp>
      <p:sp>
        <p:nvSpPr>
          <p:cNvPr id="5" name="Footer Placeholder 4">
            <a:extLst>
              <a:ext uri="{FF2B5EF4-FFF2-40B4-BE49-F238E27FC236}">
                <a16:creationId xmlns:a16="http://schemas.microsoft.com/office/drawing/2014/main" id="{635118EE-6EC4-AFDB-A40F-2374A743F1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1263450-D3EF-395B-1E75-5BBDD9322F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D40035-1748-45AA-B911-03A8CA143DC4}" type="slidenum">
              <a:rPr lang="en-US" smtClean="0"/>
              <a:t>‹#›</a:t>
            </a:fld>
            <a:endParaRPr lang="en-US"/>
          </a:p>
        </p:txBody>
      </p:sp>
    </p:spTree>
    <p:extLst>
      <p:ext uri="{BB962C8B-B14F-4D97-AF65-F5344CB8AC3E}">
        <p14:creationId xmlns:p14="http://schemas.microsoft.com/office/powerpoint/2010/main" val="3867588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C5772175-955A-4811-B3D9-A03023BEF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80619" y="381383"/>
            <a:ext cx="6858000" cy="6095233"/>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33">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24724" y="126724"/>
            <a:ext cx="6346209" cy="6113044"/>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35">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792937" y="2554938"/>
            <a:ext cx="2501979" cy="6104139"/>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37">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245782" y="1257085"/>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85457" y="385455"/>
            <a:ext cx="6858001" cy="6087091"/>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0C86EF7-5EC4-4682-A7BD-444DA4916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760" y="10141"/>
            <a:ext cx="5608469" cy="6858864"/>
          </a:xfrm>
          <a:prstGeom prst="rect">
            <a:avLst/>
          </a:prstGeom>
          <a:gradFill>
            <a:gsLst>
              <a:gs pos="21000">
                <a:schemeClr val="accent1">
                  <a:lumMod val="75000"/>
                  <a:alpha val="6000"/>
                </a:schemeClr>
              </a:gs>
              <a:gs pos="99000">
                <a:schemeClr val="accent1">
                  <a:lumMod val="50000"/>
                  <a:alpha val="33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428101A-047E-514F-7457-1D4057E622E8}"/>
              </a:ext>
            </a:extLst>
          </p:cNvPr>
          <p:cNvSpPr>
            <a:spLocks noGrp="1"/>
          </p:cNvSpPr>
          <p:nvPr>
            <p:ph type="ctrTitle"/>
          </p:nvPr>
        </p:nvSpPr>
        <p:spPr>
          <a:xfrm>
            <a:off x="485991" y="457199"/>
            <a:ext cx="5257584" cy="4695826"/>
          </a:xfrm>
        </p:spPr>
        <p:txBody>
          <a:bodyPr anchor="b">
            <a:normAutofit/>
          </a:bodyPr>
          <a:lstStyle/>
          <a:p>
            <a:r>
              <a:rPr lang="en-US" sz="4400" dirty="0">
                <a:solidFill>
                  <a:srgbClr val="FFFFFF"/>
                </a:solidFill>
                <a:latin typeface="Times New Roman" panose="02020603050405020304" pitchFamily="18" charset="0"/>
                <a:cs typeface="Times New Roman" panose="02020603050405020304" pitchFamily="18" charset="0"/>
              </a:rPr>
              <a:t>UNIVERSITY BASIC SCHOOL,LEGON</a:t>
            </a:r>
            <a:br>
              <a:rPr lang="en-US" sz="4400" dirty="0">
                <a:solidFill>
                  <a:srgbClr val="FFFFFF"/>
                </a:solidFill>
              </a:rPr>
            </a:br>
            <a:br>
              <a:rPr lang="en-US" sz="4400" dirty="0">
                <a:solidFill>
                  <a:srgbClr val="FFFFFF"/>
                </a:solidFill>
              </a:rPr>
            </a:br>
            <a:r>
              <a:rPr lang="en-US" sz="4400" dirty="0">
                <a:solidFill>
                  <a:srgbClr val="FFFFFF"/>
                </a:solidFill>
                <a:latin typeface="Times New Roman" panose="02020603050405020304" pitchFamily="18" charset="0"/>
                <a:cs typeface="Times New Roman" panose="02020603050405020304" pitchFamily="18" charset="0"/>
              </a:rPr>
              <a:t>RESEARCH PAPER  GLOBE 2025</a:t>
            </a:r>
          </a:p>
        </p:txBody>
      </p:sp>
      <p:pic>
        <p:nvPicPr>
          <p:cNvPr id="4" name="Content Placeholder 3">
            <a:extLst>
              <a:ext uri="{FF2B5EF4-FFF2-40B4-BE49-F238E27FC236}">
                <a16:creationId xmlns:a16="http://schemas.microsoft.com/office/drawing/2014/main" id="{0EAB7C20-544D-2051-59FB-87DF607622BB}"/>
              </a:ext>
            </a:extLst>
          </p:cNvPr>
          <p:cNvPicPr>
            <a:picLocks/>
          </p:cNvPicPr>
          <p:nvPr/>
        </p:nvPicPr>
        <p:blipFill rotWithShape="1">
          <a:blip r:embed="rId2">
            <a:extLst>
              <a:ext uri="{28A0092B-C50C-407E-A947-70E740481C1C}">
                <a14:useLocalDpi xmlns:a14="http://schemas.microsoft.com/office/drawing/2010/main" val="0"/>
              </a:ext>
            </a:extLst>
          </a:blip>
          <a:srcRect r="1486"/>
          <a:stretch/>
        </p:blipFill>
        <p:spPr>
          <a:xfrm>
            <a:off x="6819901" y="457199"/>
            <a:ext cx="4517278" cy="5899152"/>
          </a:xfrm>
          <a:prstGeom prst="rect">
            <a:avLst/>
          </a:prstGeom>
        </p:spPr>
      </p:pic>
    </p:spTree>
    <p:extLst>
      <p:ext uri="{BB962C8B-B14F-4D97-AF65-F5344CB8AC3E}">
        <p14:creationId xmlns:p14="http://schemas.microsoft.com/office/powerpoint/2010/main" val="237445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DE20EDC-3B04-924A-653B-80CF554A8E13}"/>
              </a:ext>
            </a:extLst>
          </p:cNvPr>
          <p:cNvPicPr>
            <a:picLocks noGrp="1"/>
          </p:cNvPicPr>
          <p:nvPr>
            <p:ph idx="1"/>
          </p:nvPr>
        </p:nvPicPr>
        <p:blipFill rotWithShape="1">
          <a:blip r:embed="rId2"/>
          <a:srcRect t="19408" b="5592"/>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7BF7A2-D4E8-110F-A427-EA2AE68BFB89}"/>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marL="3658235" marR="323850" indent="-3658235" algn="ctr">
              <a:spcAft>
                <a:spcPts val="895"/>
              </a:spcAft>
            </a:pPr>
            <a:r>
              <a:rPr lang="en-US" sz="2400" b="1" dirty="0">
                <a:solidFill>
                  <a:srgbClr val="00B050"/>
                </a:solidFill>
                <a:effectLst/>
                <a:latin typeface="Times New Roman" panose="02020603050405020304" pitchFamily="18" charset="0"/>
                <a:cs typeface="Times New Roman" panose="02020603050405020304" pitchFamily="18" charset="0"/>
              </a:rPr>
              <a:t>Aerial View of Faith Community Baptist Senior High School</a:t>
            </a:r>
            <a:endParaRPr lang="en-US" sz="2400" b="1" dirty="0">
              <a:solidFill>
                <a:srgbClr val="00B050"/>
              </a:solidFill>
              <a:latin typeface="Times New Roman" panose="02020603050405020304" pitchFamily="18"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2086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white building with a tower and trees&#10;&#10;Description automatically generated">
            <a:extLst>
              <a:ext uri="{FF2B5EF4-FFF2-40B4-BE49-F238E27FC236}">
                <a16:creationId xmlns:a16="http://schemas.microsoft.com/office/drawing/2014/main" id="{063060C8-50DF-7DB2-3672-FB7B409DD901}"/>
              </a:ext>
            </a:extLst>
          </p:cNvPr>
          <p:cNvPicPr>
            <a:picLocks noGrp="1"/>
          </p:cNvPicPr>
          <p:nvPr>
            <p:ph idx="1"/>
          </p:nvPr>
        </p:nvPicPr>
        <p:blipFill rotWithShape="1">
          <a:blip r:embed="rId2"/>
          <a:srcRect t="14773"/>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E2550-936F-3F20-4806-4D896863269D}"/>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2400" dirty="0">
                <a:solidFill>
                  <a:srgbClr val="00B050"/>
                </a:solidFill>
                <a:effectLst/>
                <a:latin typeface="Times New Roman" panose="02020603050405020304" pitchFamily="18" charset="0"/>
                <a:ea typeface="Times New Roman" panose="02020603050405020304" pitchFamily="18" charset="0"/>
              </a:rPr>
              <a:t>Aerial View of University of Ghana Campus </a:t>
            </a:r>
            <a:endParaRPr lang="en-US" dirty="0">
              <a:solidFill>
                <a:srgbClr val="00B050"/>
              </a:solidFill>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9525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0" name="Rectangle 4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D0603B-E884-839D-F7E5-935C95B48912}"/>
              </a:ext>
            </a:extLst>
          </p:cNvPr>
          <p:cNvSpPr>
            <a:spLocks noGrp="1"/>
          </p:cNvSpPr>
          <p:nvPr>
            <p:ph type="title"/>
          </p:nvPr>
        </p:nvSpPr>
        <p:spPr>
          <a:xfrm>
            <a:off x="466722" y="586855"/>
            <a:ext cx="3201366" cy="3387497"/>
          </a:xfrm>
        </p:spPr>
        <p:txBody>
          <a:bodyPr anchor="b">
            <a:normAutofit/>
          </a:bodyPr>
          <a:lstStyle/>
          <a:p>
            <a:pPr algn="r"/>
            <a:br>
              <a:rPr lang="en-US" sz="4000" b="1" kern="100" dirty="0">
                <a:solidFill>
                  <a:srgbClr val="FFFFFF"/>
                </a:solidFill>
                <a:effectLst/>
                <a:latin typeface="Arial" panose="020B0604020202020204" pitchFamily="34" charset="0"/>
                <a:ea typeface="Arial" panose="020B0604020202020204" pitchFamily="34" charset="0"/>
              </a:rPr>
            </a:br>
            <a:r>
              <a:rPr lang="en-US" sz="4000" b="1" kern="100" dirty="0">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Research Questions </a:t>
            </a:r>
            <a:br>
              <a:rPr lang="en-US" sz="4000" b="1" kern="100" dirty="0">
                <a:solidFill>
                  <a:srgbClr val="FFFFFF"/>
                </a:solidFill>
                <a:effectLst/>
                <a:latin typeface="Arial" panose="020B0604020202020204" pitchFamily="34" charset="0"/>
                <a:ea typeface="Arial" panose="020B0604020202020204" pitchFamily="34" charset="0"/>
              </a:rPr>
            </a:br>
            <a:endParaRPr lang="en-US" sz="4000" dirty="0">
              <a:solidFill>
                <a:srgbClr val="FFFFFF"/>
              </a:solidFill>
            </a:endParaRPr>
          </a:p>
        </p:txBody>
      </p:sp>
      <p:graphicFrame>
        <p:nvGraphicFramePr>
          <p:cNvPr id="5" name="Content Placeholder 2">
            <a:extLst>
              <a:ext uri="{FF2B5EF4-FFF2-40B4-BE49-F238E27FC236}">
                <a16:creationId xmlns:a16="http://schemas.microsoft.com/office/drawing/2014/main" id="{5394A575-8C6E-D67E-2D52-276C6E6DE5CD}"/>
              </a:ext>
            </a:extLst>
          </p:cNvPr>
          <p:cNvGraphicFramePr>
            <a:graphicFrameLocks noGrp="1"/>
          </p:cNvGraphicFramePr>
          <p:nvPr>
            <p:ph idx="1"/>
            <p:extLst>
              <p:ext uri="{D42A27DB-BD31-4B8C-83A1-F6EECF244321}">
                <p14:modId xmlns:p14="http://schemas.microsoft.com/office/powerpoint/2010/main" val="227197298"/>
              </p:ext>
            </p:extLst>
          </p:nvPr>
        </p:nvGraphicFramePr>
        <p:xfrm>
          <a:off x="4683968" y="371475"/>
          <a:ext cx="7041310" cy="6029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8276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tx2">
              <a:lumMod val="20000"/>
              <a:lumOff val="80000"/>
            </a:schemeClr>
          </a:bgClr>
        </a:patt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48BEB8-5144-1C26-D72D-D2CD51263B1D}"/>
              </a:ext>
            </a:extLst>
          </p:cNvPr>
          <p:cNvSpPr>
            <a:spLocks noGrp="1"/>
          </p:cNvSpPr>
          <p:nvPr>
            <p:ph type="title"/>
          </p:nvPr>
        </p:nvSpPr>
        <p:spPr>
          <a:xfrm>
            <a:off x="838200" y="557189"/>
            <a:ext cx="3374136" cy="5567891"/>
          </a:xfrm>
        </p:spPr>
        <p:txBody>
          <a:bodyPr>
            <a:normAutofit/>
          </a:bodyPr>
          <a:lstStyle/>
          <a:p>
            <a:br>
              <a:rPr lang="en-US" sz="5200" b="1" kern="100" dirty="0">
                <a:effectLst/>
                <a:latin typeface="Times New Roman" panose="02020603050405020304" pitchFamily="18" charset="0"/>
                <a:ea typeface="Times New Roman" panose="02020603050405020304" pitchFamily="18" charset="0"/>
              </a:rPr>
            </a:br>
            <a:r>
              <a:rPr lang="en-US" sz="5200" b="1" kern="100" dirty="0">
                <a:effectLst/>
                <a:latin typeface="Times New Roman" panose="02020603050405020304" pitchFamily="18" charset="0"/>
                <a:ea typeface="Times New Roman" panose="02020603050405020304" pitchFamily="18" charset="0"/>
              </a:rPr>
              <a:t>Research Hypothesis </a:t>
            </a:r>
            <a:br>
              <a:rPr lang="en-US" sz="5200" kern="100" dirty="0">
                <a:effectLst/>
                <a:latin typeface="Times New Roman" panose="02020603050405020304" pitchFamily="18" charset="0"/>
                <a:ea typeface="Times New Roman" panose="02020603050405020304" pitchFamily="18" charset="0"/>
              </a:rPr>
            </a:br>
            <a:endParaRPr lang="en-US" sz="5200" dirty="0"/>
          </a:p>
        </p:txBody>
      </p:sp>
      <p:graphicFrame>
        <p:nvGraphicFramePr>
          <p:cNvPr id="5" name="Content Placeholder 2">
            <a:extLst>
              <a:ext uri="{FF2B5EF4-FFF2-40B4-BE49-F238E27FC236}">
                <a16:creationId xmlns:a16="http://schemas.microsoft.com/office/drawing/2014/main" id="{AA9718EC-5799-EAF1-45F0-569B0CC0ABD2}"/>
              </a:ext>
            </a:extLst>
          </p:cNvPr>
          <p:cNvGraphicFramePr>
            <a:graphicFrameLocks noGrp="1"/>
          </p:cNvGraphicFramePr>
          <p:nvPr>
            <p:ph idx="1"/>
            <p:extLst>
              <p:ext uri="{D42A27DB-BD31-4B8C-83A1-F6EECF244321}">
                <p14:modId xmlns:p14="http://schemas.microsoft.com/office/powerpoint/2010/main" val="2920820859"/>
              </p:ext>
            </p:extLst>
          </p:nvPr>
        </p:nvGraphicFramePr>
        <p:xfrm>
          <a:off x="4389822" y="775137"/>
          <a:ext cx="7103483"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5881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accent1">
              <a:lumMod val="20000"/>
              <a:lumOff val="80000"/>
            </a:schemeClr>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F37FF-4C74-3AA9-00E3-44F72AAE9A12}"/>
              </a:ext>
            </a:extLst>
          </p:cNvPr>
          <p:cNvSpPr>
            <a:spLocks noGrp="1"/>
          </p:cNvSpPr>
          <p:nvPr>
            <p:ph type="title"/>
          </p:nvPr>
        </p:nvSpPr>
        <p:spPr>
          <a:xfrm>
            <a:off x="838200" y="200025"/>
            <a:ext cx="10515600" cy="742951"/>
          </a:xfrm>
        </p:spPr>
        <p:txBody>
          <a:bodyPr>
            <a:normAutofit/>
          </a:bodyPr>
          <a:lstStyle/>
          <a:p>
            <a:pPr algn="ctr"/>
            <a:r>
              <a:rPr lang="en-US" b="1" kern="100" dirty="0">
                <a:solidFill>
                  <a:srgbClr val="000000"/>
                </a:solidFill>
                <a:ea typeface="Arial" panose="020B0604020202020204" pitchFamily="34" charset="0"/>
                <a:cs typeface="Times New Roman" panose="02020603050405020304" pitchFamily="18" charset="0"/>
              </a:rPr>
              <a:t>RESEARCH METHOD </a:t>
            </a:r>
            <a:r>
              <a:rPr lang="en-US" sz="4400" b="1" kern="100" dirty="0">
                <a:solidFill>
                  <a:srgbClr val="000000"/>
                </a:solidFill>
                <a:effectLst/>
                <a:ea typeface="Arial" panose="020B0604020202020204" pitchFamily="34" charset="0"/>
                <a:cs typeface="Times New Roman" panose="02020603050405020304" pitchFamily="18" charset="0"/>
              </a:rPr>
              <a:t> </a:t>
            </a:r>
            <a:endParaRPr lang="en-US" dirty="0">
              <a:cs typeface="Times New Roman" panose="02020603050405020304" pitchFamily="18" charset="0"/>
            </a:endParaRPr>
          </a:p>
        </p:txBody>
      </p:sp>
      <p:sp>
        <p:nvSpPr>
          <p:cNvPr id="3" name="Content Placeholder 2">
            <a:extLst>
              <a:ext uri="{FF2B5EF4-FFF2-40B4-BE49-F238E27FC236}">
                <a16:creationId xmlns:a16="http://schemas.microsoft.com/office/drawing/2014/main" id="{65086B02-EDCF-8A5C-6C30-F7A4AEC9204B}"/>
              </a:ext>
            </a:extLst>
          </p:cNvPr>
          <p:cNvSpPr>
            <a:spLocks noGrp="1"/>
          </p:cNvSpPr>
          <p:nvPr>
            <p:ph idx="1"/>
          </p:nvPr>
        </p:nvSpPr>
        <p:spPr>
          <a:xfrm>
            <a:off x="428625" y="876300"/>
            <a:ext cx="11391900" cy="5610225"/>
          </a:xfrm>
        </p:spPr>
        <p:txBody>
          <a:bodyPr>
            <a:normAutofit/>
          </a:bodyPr>
          <a:lstStyle/>
          <a:p>
            <a:pPr marL="0" marR="0" indent="0">
              <a:buNone/>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07000"/>
              </a:lnSpc>
              <a:spcAft>
                <a:spcPts val="800"/>
              </a:spcAft>
              <a:buNone/>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This study focuses on two areas, The University of Ghana Campus (University Basic School) and the Faith Community Baptist Senior High School (Madina), having different landcovers.</a:t>
            </a:r>
          </a:p>
          <a:p>
            <a:pPr marL="0" marR="0" indent="0">
              <a:lnSpc>
                <a:spcPct val="107000"/>
              </a:lnSpc>
              <a:spcAft>
                <a:spcPts val="800"/>
              </a:spcAft>
              <a:buNone/>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Data Collection on </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Air Temperature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by Pupils of the University of Ghana Basic School were obtained from The Automated Weather Satellite mounted on the campus of the University of Ghana Basic School and from the Ghana Meteorological Agency.  Pupils also obtained tree cover data from both the University of Ghana Campus and the Faith Community Baptist Senior High School using the GLOBE Observer’s App.</a:t>
            </a:r>
          </a:p>
          <a:p>
            <a:pPr marL="0" marR="0" indent="0">
              <a:lnSpc>
                <a:spcPct val="107000"/>
              </a:lnSpc>
              <a:spcAft>
                <a:spcPts val="800"/>
              </a:spcAft>
              <a:buNone/>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Statistical analyses were performed by Pupils on the data collected from both sources to examine the relationship between tree cover percentage and Air Temperatures. The data collected were used to visualize temperature distributions relative to tree cover density.</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024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1096F1-69E8-6AEF-239A-9953C17F8AF7}"/>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marL="0" marR="0" indent="0" algn="ctr">
              <a:spcAft>
                <a:spcPts val="1020"/>
              </a:spcAft>
            </a:pPr>
            <a:r>
              <a:rPr lang="en-US" sz="4800" kern="1200" dirty="0">
                <a:solidFill>
                  <a:srgbClr val="FFFFFF"/>
                </a:solidFill>
                <a:effectLst/>
                <a:latin typeface="Times New Roman" panose="02020603050405020304" pitchFamily="18" charset="0"/>
                <a:cs typeface="Times New Roman" panose="02020603050405020304" pitchFamily="18" charset="0"/>
              </a:rPr>
              <a:t>Pupils </a:t>
            </a:r>
            <a:r>
              <a:rPr lang="en-US" sz="4800" dirty="0">
                <a:solidFill>
                  <a:srgbClr val="FFFFFF"/>
                </a:solidFill>
                <a:latin typeface="Times New Roman" panose="02020603050405020304" pitchFamily="18" charset="0"/>
                <a:cs typeface="Times New Roman" panose="02020603050405020304" pitchFamily="18" charset="0"/>
              </a:rPr>
              <a:t>Taking</a:t>
            </a:r>
            <a:r>
              <a:rPr lang="en-US" sz="4800" kern="1200" dirty="0">
                <a:solidFill>
                  <a:srgbClr val="FFFFFF"/>
                </a:solidFill>
                <a:effectLst/>
                <a:latin typeface="Times New Roman" panose="02020603050405020304" pitchFamily="18" charset="0"/>
                <a:cs typeface="Times New Roman" panose="02020603050405020304" pitchFamily="18" charset="0"/>
              </a:rPr>
              <a:t> Air </a:t>
            </a:r>
            <a:r>
              <a:rPr lang="en-US" sz="4800" dirty="0">
                <a:solidFill>
                  <a:srgbClr val="FFFFFF"/>
                </a:solidFill>
                <a:latin typeface="Times New Roman" panose="02020603050405020304" pitchFamily="18" charset="0"/>
                <a:cs typeface="Times New Roman" panose="02020603050405020304" pitchFamily="18" charset="0"/>
              </a:rPr>
              <a:t>T</a:t>
            </a:r>
            <a:r>
              <a:rPr lang="en-US" sz="4800" kern="1200" dirty="0">
                <a:solidFill>
                  <a:srgbClr val="FFFFFF"/>
                </a:solidFill>
                <a:effectLst/>
                <a:latin typeface="Times New Roman" panose="02020603050405020304" pitchFamily="18" charset="0"/>
                <a:cs typeface="Times New Roman" panose="02020603050405020304" pitchFamily="18" charset="0"/>
              </a:rPr>
              <a:t>emperature from Automated weather station</a:t>
            </a:r>
            <a:endParaRPr lang="en-US" sz="4800" kern="1200" dirty="0">
              <a:solidFill>
                <a:srgbClr val="FFFFFF"/>
              </a:solidFill>
              <a:latin typeface="Times New Roman" panose="02020603050405020304" pitchFamily="18" charset="0"/>
              <a:cs typeface="Times New Roman" panose="02020603050405020304" pitchFamily="18" charset="0"/>
            </a:endParaRPr>
          </a:p>
        </p:txBody>
      </p:sp>
      <p:pic>
        <p:nvPicPr>
          <p:cNvPr id="5" name="Content Placeholder 4" descr="A group of children in school uniforms&#10;&#10;Description automatically generated">
            <a:extLst>
              <a:ext uri="{FF2B5EF4-FFF2-40B4-BE49-F238E27FC236}">
                <a16:creationId xmlns:a16="http://schemas.microsoft.com/office/drawing/2014/main" id="{87D98E2C-90DD-B7B5-021A-01040C23A00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0079" r="7085"/>
          <a:stretch/>
        </p:blipFill>
        <p:spPr>
          <a:xfrm>
            <a:off x="5182983" y="492573"/>
            <a:ext cx="6495222" cy="5880796"/>
          </a:xfrm>
          <a:prstGeom prst="rect">
            <a:avLst/>
          </a:prstGeom>
        </p:spPr>
      </p:pic>
    </p:spTree>
    <p:extLst>
      <p:ext uri="{BB962C8B-B14F-4D97-AF65-F5344CB8AC3E}">
        <p14:creationId xmlns:p14="http://schemas.microsoft.com/office/powerpoint/2010/main" val="2793329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4646B5-965F-7461-AB3B-23C9E9A6A732}"/>
            </a:ext>
          </a:extLst>
        </p:cNvPr>
        <p:cNvGrpSpPr/>
        <p:nvPr/>
      </p:nvGrpSpPr>
      <p:grpSpPr>
        <a:xfrm>
          <a:off x="0" y="0"/>
          <a:ext cx="0" cy="0"/>
          <a:chOff x="0" y="0"/>
          <a:chExt cx="0" cy="0"/>
        </a:xfrm>
      </p:grpSpPr>
      <p:sp>
        <p:nvSpPr>
          <p:cNvPr id="48" name="Flowchart: Document 47">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3C4F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FA43B5-854F-AB77-4B9B-CF9A03341DCF}"/>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000" kern="1200" dirty="0">
                <a:solidFill>
                  <a:srgbClr val="FFFFFF"/>
                </a:solidFill>
                <a:effectLst/>
                <a:latin typeface="+mj-lt"/>
                <a:ea typeface="+mj-ea"/>
                <a:cs typeface="+mj-cs"/>
              </a:rPr>
              <a:t>Pupils taking data on Landcover at the University of Ghana Campus</a:t>
            </a:r>
            <a:endParaRPr lang="en-US" sz="3000" kern="1200" dirty="0">
              <a:solidFill>
                <a:srgbClr val="FFFFFF"/>
              </a:solidFill>
              <a:latin typeface="+mj-lt"/>
              <a:ea typeface="+mj-ea"/>
              <a:cs typeface="+mj-cs"/>
            </a:endParaRPr>
          </a:p>
        </p:txBody>
      </p:sp>
      <p:pic>
        <p:nvPicPr>
          <p:cNvPr id="4" name="Content Placeholder 3" descr="A group of people standing in a field&#10;&#10;Description automatically generated">
            <a:extLst>
              <a:ext uri="{FF2B5EF4-FFF2-40B4-BE49-F238E27FC236}">
                <a16:creationId xmlns:a16="http://schemas.microsoft.com/office/drawing/2014/main" id="{0C1F2B05-C2B4-CD69-EB29-D6979AC4561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1315" r="13458"/>
          <a:stretch/>
        </p:blipFill>
        <p:spPr>
          <a:xfrm>
            <a:off x="4648200" y="247650"/>
            <a:ext cx="7048499" cy="6324600"/>
          </a:xfrm>
          <a:prstGeom prst="rect">
            <a:avLst/>
          </a:prstGeom>
        </p:spPr>
      </p:pic>
    </p:spTree>
    <p:extLst>
      <p:ext uri="{BB962C8B-B14F-4D97-AF65-F5344CB8AC3E}">
        <p14:creationId xmlns:p14="http://schemas.microsoft.com/office/powerpoint/2010/main" val="3435103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73D095-7A23-1A15-CC60-C5C948D5ABA1}"/>
            </a:ext>
          </a:extLst>
        </p:cNvPr>
        <p:cNvGrpSpPr/>
        <p:nvPr/>
      </p:nvGrpSpPr>
      <p:grpSpPr>
        <a:xfrm>
          <a:off x="0" y="0"/>
          <a:ext cx="0" cy="0"/>
          <a:chOff x="0" y="0"/>
          <a:chExt cx="0" cy="0"/>
        </a:xfrm>
      </p:grpSpPr>
      <p:sp>
        <p:nvSpPr>
          <p:cNvPr id="48" name="Flowchart: Document 47">
            <a:extLst>
              <a:ext uri="{FF2B5EF4-FFF2-40B4-BE49-F238E27FC236}">
                <a16:creationId xmlns:a16="http://schemas.microsoft.com/office/drawing/2014/main" id="{251CBA4B-B302-2EA1-5DFE-762522A0C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3C4F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72EC5-15D1-094D-409A-2368C6333E04}"/>
              </a:ext>
            </a:extLst>
          </p:cNvPr>
          <p:cNvSpPr>
            <a:spLocks noGrp="1"/>
          </p:cNvSpPr>
          <p:nvPr>
            <p:ph type="title"/>
          </p:nvPr>
        </p:nvSpPr>
        <p:spPr>
          <a:xfrm>
            <a:off x="838200" y="171162"/>
            <a:ext cx="2840182" cy="2591088"/>
          </a:xfrm>
        </p:spPr>
        <p:txBody>
          <a:bodyPr vert="horz" lIns="91440" tIns="45720" rIns="91440" bIns="45720" rtlCol="0" anchor="ctr">
            <a:normAutofit/>
          </a:bodyPr>
          <a:lstStyle/>
          <a:p>
            <a:r>
              <a:rPr lang="en-US" sz="3000" kern="1200" dirty="0">
                <a:solidFill>
                  <a:srgbClr val="FFFFFF"/>
                </a:solidFill>
                <a:effectLst/>
                <a:latin typeface="+mj-lt"/>
                <a:ea typeface="+mj-ea"/>
                <a:cs typeface="+mj-cs"/>
              </a:rPr>
              <a:t>Pupils taking data on Landcover at the Faith Community Baptist Senior High School</a:t>
            </a:r>
            <a:endParaRPr lang="en-US" sz="3000" kern="1200" dirty="0">
              <a:solidFill>
                <a:srgbClr val="FFFFFF"/>
              </a:solidFill>
              <a:latin typeface="+mj-lt"/>
              <a:ea typeface="+mj-ea"/>
              <a:cs typeface="+mj-cs"/>
            </a:endParaRPr>
          </a:p>
        </p:txBody>
      </p:sp>
      <p:pic>
        <p:nvPicPr>
          <p:cNvPr id="4" name="Content Placeholder 3" descr="A group of people standing in a field&#10;&#10;Description automatically generated">
            <a:extLst>
              <a:ext uri="{FF2B5EF4-FFF2-40B4-BE49-F238E27FC236}">
                <a16:creationId xmlns:a16="http://schemas.microsoft.com/office/drawing/2014/main" id="{C340554F-EF18-7D2E-C23C-BA8D3FBC753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1315" r="13458"/>
          <a:stretch/>
        </p:blipFill>
        <p:spPr>
          <a:xfrm>
            <a:off x="5083851" y="640080"/>
            <a:ext cx="5595701" cy="5578816"/>
          </a:xfrm>
          <a:prstGeom prst="rect">
            <a:avLst/>
          </a:prstGeom>
        </p:spPr>
      </p:pic>
      <p:pic>
        <p:nvPicPr>
          <p:cNvPr id="5" name="Picture 4" descr="A dirt field with trees and buildings in the background&#10;&#10;Description automatically generated">
            <a:extLst>
              <a:ext uri="{FF2B5EF4-FFF2-40B4-BE49-F238E27FC236}">
                <a16:creationId xmlns:a16="http://schemas.microsoft.com/office/drawing/2014/main" id="{996B08CA-FFBA-F865-80C3-0568B08F7F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6274" y="0"/>
            <a:ext cx="7419976" cy="6858000"/>
          </a:xfrm>
          <a:prstGeom prst="rect">
            <a:avLst/>
          </a:prstGeom>
        </p:spPr>
      </p:pic>
    </p:spTree>
    <p:extLst>
      <p:ext uri="{BB962C8B-B14F-4D97-AF65-F5344CB8AC3E}">
        <p14:creationId xmlns:p14="http://schemas.microsoft.com/office/powerpoint/2010/main" val="2009341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E33D5F-C750-0B5B-D151-2310F727763A}"/>
              </a:ext>
            </a:extLst>
          </p:cNvPr>
          <p:cNvSpPr>
            <a:spLocks noGrp="1"/>
          </p:cNvSpPr>
          <p:nvPr>
            <p:ph type="title"/>
          </p:nvPr>
        </p:nvSpPr>
        <p:spPr>
          <a:xfrm>
            <a:off x="621629" y="640080"/>
            <a:ext cx="4225290" cy="5578816"/>
          </a:xfrm>
        </p:spPr>
        <p:txBody>
          <a:bodyPr vert="horz" lIns="91440" tIns="45720" rIns="91440" bIns="45720" rtlCol="0" anchor="ctr">
            <a:normAutofit fontScale="90000"/>
          </a:bodyPr>
          <a:lstStyle/>
          <a:p>
            <a:pPr marL="0" marR="0">
              <a:spcAft>
                <a:spcPts val="800"/>
              </a:spcAft>
            </a:pPr>
            <a:r>
              <a:rPr lang="en-US" sz="4100" kern="1200" dirty="0">
                <a:solidFill>
                  <a:srgbClr val="FFFFFF"/>
                </a:solidFill>
                <a:effectLst/>
                <a:latin typeface="Times New Roman" panose="02020603050405020304" pitchFamily="18" charset="0"/>
                <a:cs typeface="Times New Roman" panose="02020603050405020304" pitchFamily="18" charset="0"/>
              </a:rPr>
              <a:t>AVERAGE AIR TEMPERATURES FROM JANUARY 1</a:t>
            </a:r>
            <a:r>
              <a:rPr lang="en-US" sz="4100" kern="1200" baseline="30000" dirty="0">
                <a:solidFill>
                  <a:srgbClr val="FFFFFF"/>
                </a:solidFill>
                <a:effectLst/>
                <a:latin typeface="Times New Roman" panose="02020603050405020304" pitchFamily="18" charset="0"/>
                <a:cs typeface="Times New Roman" panose="02020603050405020304" pitchFamily="18" charset="0"/>
              </a:rPr>
              <a:t>ST</a:t>
            </a:r>
            <a:r>
              <a:rPr lang="en-US" sz="4100" kern="1200" dirty="0">
                <a:solidFill>
                  <a:srgbClr val="FFFFFF"/>
                </a:solidFill>
                <a:effectLst/>
                <a:latin typeface="Times New Roman" panose="02020603050405020304" pitchFamily="18" charset="0"/>
                <a:cs typeface="Times New Roman" panose="02020603050405020304" pitchFamily="18" charset="0"/>
              </a:rPr>
              <a:t> ,2023 – AUGUST27</a:t>
            </a:r>
            <a:r>
              <a:rPr lang="en-US" sz="4100" kern="1200" baseline="30000" dirty="0">
                <a:solidFill>
                  <a:srgbClr val="FFFFFF"/>
                </a:solidFill>
                <a:effectLst/>
                <a:latin typeface="Times New Roman" panose="02020603050405020304" pitchFamily="18" charset="0"/>
                <a:cs typeface="Times New Roman" panose="02020603050405020304" pitchFamily="18" charset="0"/>
              </a:rPr>
              <a:t>TH</a:t>
            </a:r>
            <a:r>
              <a:rPr lang="en-US" sz="4100" kern="1200" dirty="0">
                <a:solidFill>
                  <a:srgbClr val="FFFFFF"/>
                </a:solidFill>
                <a:effectLst/>
                <a:latin typeface="Times New Roman" panose="02020603050405020304" pitchFamily="18" charset="0"/>
                <a:cs typeface="Times New Roman" panose="02020603050405020304" pitchFamily="18" charset="0"/>
              </a:rPr>
              <a:t> 2023</a:t>
            </a:r>
            <a:br>
              <a:rPr lang="en-US" sz="4100" kern="1200" dirty="0">
                <a:solidFill>
                  <a:srgbClr val="FFFFFF"/>
                </a:solidFill>
                <a:effectLst/>
                <a:latin typeface="Times New Roman" panose="02020603050405020304" pitchFamily="18" charset="0"/>
                <a:cs typeface="Times New Roman" panose="02020603050405020304" pitchFamily="18" charset="0"/>
              </a:rPr>
            </a:br>
            <a:r>
              <a:rPr lang="en-US" sz="4100" kern="1200" dirty="0">
                <a:solidFill>
                  <a:srgbClr val="FFFFFF"/>
                </a:solidFill>
                <a:effectLst/>
                <a:latin typeface="Times New Roman" panose="02020603050405020304" pitchFamily="18" charset="0"/>
                <a:cs typeface="Times New Roman" panose="02020603050405020304" pitchFamily="18" charset="0"/>
              </a:rPr>
              <a:t>UNIVERSITY OF GHANA, LEGON CAMPUS</a:t>
            </a:r>
            <a:br>
              <a:rPr lang="en-US" sz="4100" kern="1200" dirty="0">
                <a:solidFill>
                  <a:srgbClr val="FFFFFF"/>
                </a:solidFill>
                <a:effectLst/>
                <a:latin typeface="Times New Roman" panose="02020603050405020304" pitchFamily="18" charset="0"/>
                <a:cs typeface="Times New Roman" panose="02020603050405020304" pitchFamily="18" charset="0"/>
              </a:rPr>
            </a:br>
            <a:endParaRPr lang="en-US" sz="4100" kern="1200" dirty="0">
              <a:solidFill>
                <a:srgbClr val="FFFFFF"/>
              </a:solidFill>
              <a:latin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697980E5-8597-C97F-7F92-94A76C5DCF91}"/>
              </a:ext>
            </a:extLst>
          </p:cNvPr>
          <p:cNvGraphicFramePr>
            <a:graphicFrameLocks noGrp="1"/>
          </p:cNvGraphicFramePr>
          <p:nvPr>
            <p:ph idx="1"/>
            <p:extLst>
              <p:ext uri="{D42A27DB-BD31-4B8C-83A1-F6EECF244321}">
                <p14:modId xmlns:p14="http://schemas.microsoft.com/office/powerpoint/2010/main" val="2426707267"/>
              </p:ext>
            </p:extLst>
          </p:nvPr>
        </p:nvGraphicFramePr>
        <p:xfrm>
          <a:off x="6096000" y="2163729"/>
          <a:ext cx="5459476" cy="2555874"/>
        </p:xfrm>
        <a:graphic>
          <a:graphicData uri="http://schemas.openxmlformats.org/drawingml/2006/table">
            <a:tbl>
              <a:tblPr firstRow="1" firstCol="1" bandRow="1">
                <a:noFill/>
              </a:tblPr>
              <a:tblGrid>
                <a:gridCol w="1079184">
                  <a:extLst>
                    <a:ext uri="{9D8B030D-6E8A-4147-A177-3AD203B41FA5}">
                      <a16:colId xmlns:a16="http://schemas.microsoft.com/office/drawing/2014/main" val="2990117188"/>
                    </a:ext>
                  </a:extLst>
                </a:gridCol>
                <a:gridCol w="677604">
                  <a:extLst>
                    <a:ext uri="{9D8B030D-6E8A-4147-A177-3AD203B41FA5}">
                      <a16:colId xmlns:a16="http://schemas.microsoft.com/office/drawing/2014/main" val="1641327661"/>
                    </a:ext>
                  </a:extLst>
                </a:gridCol>
                <a:gridCol w="753537">
                  <a:extLst>
                    <a:ext uri="{9D8B030D-6E8A-4147-A177-3AD203B41FA5}">
                      <a16:colId xmlns:a16="http://schemas.microsoft.com/office/drawing/2014/main" val="198766432"/>
                    </a:ext>
                  </a:extLst>
                </a:gridCol>
                <a:gridCol w="572793">
                  <a:extLst>
                    <a:ext uri="{9D8B030D-6E8A-4147-A177-3AD203B41FA5}">
                      <a16:colId xmlns:a16="http://schemas.microsoft.com/office/drawing/2014/main" val="1768441132"/>
                    </a:ext>
                  </a:extLst>
                </a:gridCol>
                <a:gridCol w="486346">
                  <a:extLst>
                    <a:ext uri="{9D8B030D-6E8A-4147-A177-3AD203B41FA5}">
                      <a16:colId xmlns:a16="http://schemas.microsoft.com/office/drawing/2014/main" val="2714492243"/>
                    </a:ext>
                  </a:extLst>
                </a:gridCol>
                <a:gridCol w="412983">
                  <a:extLst>
                    <a:ext uri="{9D8B030D-6E8A-4147-A177-3AD203B41FA5}">
                      <a16:colId xmlns:a16="http://schemas.microsoft.com/office/drawing/2014/main" val="3229140604"/>
                    </a:ext>
                  </a:extLst>
                </a:gridCol>
                <a:gridCol w="436114">
                  <a:extLst>
                    <a:ext uri="{9D8B030D-6E8A-4147-A177-3AD203B41FA5}">
                      <a16:colId xmlns:a16="http://schemas.microsoft.com/office/drawing/2014/main" val="728054073"/>
                    </a:ext>
                  </a:extLst>
                </a:gridCol>
                <a:gridCol w="424899">
                  <a:extLst>
                    <a:ext uri="{9D8B030D-6E8A-4147-A177-3AD203B41FA5}">
                      <a16:colId xmlns:a16="http://schemas.microsoft.com/office/drawing/2014/main" val="2732162902"/>
                    </a:ext>
                  </a:extLst>
                </a:gridCol>
                <a:gridCol w="616016">
                  <a:extLst>
                    <a:ext uri="{9D8B030D-6E8A-4147-A177-3AD203B41FA5}">
                      <a16:colId xmlns:a16="http://schemas.microsoft.com/office/drawing/2014/main" val="4268641308"/>
                    </a:ext>
                  </a:extLst>
                </a:gridCol>
              </a:tblGrid>
              <a:tr h="329480">
                <a:tc rowSpan="2">
                  <a:txBody>
                    <a:bodyPr/>
                    <a:lstStyle/>
                    <a:p>
                      <a:pPr marL="0" marR="0" algn="r" fontAlgn="t">
                        <a:lnSpc>
                          <a:spcPct val="107000"/>
                        </a:lnSpc>
                        <a:spcAft>
                          <a:spcPts val="800"/>
                        </a:spcAft>
                      </a:pPr>
                      <a:r>
                        <a:rPr lang="en-US" sz="1000" b="1" i="0" u="none" strike="noStrike" kern="100" cap="none" spc="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endParaRPr lang="en-US" sz="1000" b="1" i="0" u="none" strike="noStrike" cap="none" spc="0">
                        <a:solidFill>
                          <a:schemeClr val="bg1"/>
                        </a:solidFill>
                        <a:effectLst/>
                        <a:latin typeface="Arial" panose="020B0604020202020204" pitchFamily="34" charset="0"/>
                      </a:endParaRPr>
                    </a:p>
                  </a:txBody>
                  <a:tcPr marL="47102" marR="33644" marT="67288" marB="67288" anchor="ctr">
                    <a:lnL w="12700" cmpd="sng">
                      <a:noFill/>
                    </a:lnL>
                    <a:lnR w="12700" cmpd="sng">
                      <a:noFill/>
                    </a:lnR>
                    <a:lnT w="19050" cap="flat" cmpd="sng" algn="ctr">
                      <a:noFill/>
                      <a:prstDash val="solid"/>
                    </a:lnT>
                    <a:lnB w="38100" cmpd="sng">
                      <a:noFill/>
                    </a:lnB>
                    <a:solidFill>
                      <a:schemeClr val="tx1"/>
                    </a:solidFill>
                  </a:tcPr>
                </a:tc>
                <a:tc gridSpan="8">
                  <a:txBody>
                    <a:bodyPr/>
                    <a:lstStyle/>
                    <a:p>
                      <a:pPr marL="0" marR="0" algn="ctr" fontAlgn="t">
                        <a:lnSpc>
                          <a:spcPct val="107000"/>
                        </a:lnSpc>
                        <a:spcAft>
                          <a:spcPts val="800"/>
                        </a:spcAft>
                      </a:pPr>
                      <a:r>
                        <a:rPr lang="en-US" sz="1000" b="1" i="0" u="none" strike="noStrike" kern="100" cap="none" spc="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MONTHS</a:t>
                      </a:r>
                      <a:endParaRPr lang="en-US" sz="1000" b="1" i="0" u="none" strike="noStrike" cap="none" spc="0">
                        <a:solidFill>
                          <a:schemeClr val="bg1"/>
                        </a:solidFill>
                        <a:effectLst/>
                        <a:latin typeface="Arial" panose="020B0604020202020204" pitchFamily="34" charset="0"/>
                      </a:endParaRPr>
                    </a:p>
                  </a:txBody>
                  <a:tcPr marL="47102" marR="33644" marT="67288" marB="67288" anchor="ctr">
                    <a:lnL w="12700" cmpd="sng">
                      <a:noFill/>
                    </a:lnL>
                    <a:lnR w="12700" cmpd="sng">
                      <a:noFill/>
                    </a:lnR>
                    <a:lnT w="19050" cap="flat" cmpd="sng" algn="ctr">
                      <a:noFill/>
                      <a:prstDash val="solid"/>
                    </a:lnT>
                    <a:lnB w="38100" cmpd="sng">
                      <a:noFill/>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62007090"/>
                  </a:ext>
                </a:extLst>
              </a:tr>
              <a:tr h="278413">
                <a:tc vMerge="1">
                  <a:txBody>
                    <a:bodyPr/>
                    <a:lstStyle/>
                    <a:p>
                      <a:endParaRPr lang="en-US"/>
                    </a:p>
                  </a:txBody>
                  <a:tcPr/>
                </a:tc>
                <a:tc>
                  <a:txBody>
                    <a:bodyPr/>
                    <a:lstStyle/>
                    <a:p>
                      <a:pPr marL="0" marR="0" algn="l" fontAlgn="t">
                        <a:lnSpc>
                          <a:spcPct val="107000"/>
                        </a:lnSpc>
                        <a:spcAft>
                          <a:spcPts val="800"/>
                        </a:spcAft>
                      </a:pPr>
                      <a:r>
                        <a:rPr lang="en-US" sz="900" b="0" i="0" u="none" strike="noStrike"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JANUARY</a:t>
                      </a:r>
                      <a:endParaRPr lang="en-US" sz="900" b="0" i="0" u="none" strike="noStrike" cap="none" spc="0">
                        <a:solidFill>
                          <a:schemeClr val="tx1"/>
                        </a:solidFill>
                        <a:effectLst/>
                        <a:latin typeface="Arial" panose="020B0604020202020204" pitchFamily="34" charset="0"/>
                      </a:endParaRPr>
                    </a:p>
                  </a:txBody>
                  <a:tcPr marL="47102" marR="33644" marT="40193" marB="67288">
                    <a:lnL w="38100" cmpd="sng">
                      <a:noFill/>
                    </a:lnL>
                    <a:lnR w="12700" cmpd="sng">
                      <a:noFill/>
                      <a:prstDash val="solid"/>
                    </a:lnR>
                    <a:lnT w="38100" cmpd="sng">
                      <a:noFill/>
                    </a:lnT>
                    <a:lnB w="12700" cap="flat" cmpd="sng" algn="ctr">
                      <a:solidFill>
                        <a:schemeClr val="tx1"/>
                      </a:solidFill>
                      <a:prstDash val="solid"/>
                    </a:lnB>
                    <a:noFill/>
                  </a:tcPr>
                </a:tc>
                <a:tc>
                  <a:txBody>
                    <a:bodyPr/>
                    <a:lstStyle/>
                    <a:p>
                      <a:pPr marL="0" marR="0" algn="l" fontAlgn="t">
                        <a:lnSpc>
                          <a:spcPct val="107000"/>
                        </a:lnSpc>
                        <a:spcAft>
                          <a:spcPts val="800"/>
                        </a:spcAft>
                      </a:pPr>
                      <a:r>
                        <a:rPr lang="en-US" sz="900" b="0" i="0" u="none" strike="noStrike"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FEBRUARY</a:t>
                      </a:r>
                      <a:endParaRPr lang="en-US" sz="900" b="0" i="0" u="none" strike="noStrike" cap="none" spc="0">
                        <a:solidFill>
                          <a:schemeClr val="tx1"/>
                        </a:solidFill>
                        <a:effectLst/>
                        <a:latin typeface="Arial" panose="020B0604020202020204" pitchFamily="34" charset="0"/>
                      </a:endParaRPr>
                    </a:p>
                  </a:txBody>
                  <a:tcPr marL="47102" marR="33644" marT="40193" marB="67288">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marL="0" marR="0" algn="l" fontAlgn="t">
                        <a:lnSpc>
                          <a:spcPct val="107000"/>
                        </a:lnSpc>
                        <a:spcAft>
                          <a:spcPts val="800"/>
                        </a:spcAft>
                      </a:pPr>
                      <a:r>
                        <a:rPr lang="en-US" sz="900" b="0" i="0" u="none" strike="noStrike"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MARCH</a:t>
                      </a:r>
                      <a:endParaRPr lang="en-US" sz="900" b="0" i="0" u="none" strike="noStrike" cap="none" spc="0">
                        <a:solidFill>
                          <a:schemeClr val="tx1"/>
                        </a:solidFill>
                        <a:effectLst/>
                        <a:latin typeface="Arial" panose="020B0604020202020204" pitchFamily="34" charset="0"/>
                      </a:endParaRPr>
                    </a:p>
                  </a:txBody>
                  <a:tcPr marL="47102" marR="33644" marT="40193" marB="67288">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marL="0" marR="0" algn="l" fontAlgn="t">
                        <a:lnSpc>
                          <a:spcPct val="107000"/>
                        </a:lnSpc>
                        <a:spcAft>
                          <a:spcPts val="800"/>
                        </a:spcAft>
                      </a:pPr>
                      <a:r>
                        <a:rPr lang="en-US" sz="900" b="0" i="0" u="none" strike="noStrike"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APRIL</a:t>
                      </a:r>
                      <a:endParaRPr lang="en-US" sz="900" b="0" i="0" u="none" strike="noStrike" cap="none" spc="0">
                        <a:solidFill>
                          <a:schemeClr val="tx1"/>
                        </a:solidFill>
                        <a:effectLst/>
                        <a:latin typeface="Arial" panose="020B0604020202020204" pitchFamily="34" charset="0"/>
                      </a:endParaRPr>
                    </a:p>
                  </a:txBody>
                  <a:tcPr marL="47102" marR="33644" marT="40193" marB="67288">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marL="0" marR="0" algn="l" fontAlgn="t">
                        <a:lnSpc>
                          <a:spcPct val="107000"/>
                        </a:lnSpc>
                        <a:spcAft>
                          <a:spcPts val="800"/>
                        </a:spcAft>
                      </a:pPr>
                      <a:r>
                        <a:rPr lang="en-US" sz="900" b="0" i="0" u="none" strike="noStrike"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MAY</a:t>
                      </a:r>
                      <a:endParaRPr lang="en-US" sz="900" b="0" i="0" u="none" strike="noStrike" cap="none" spc="0">
                        <a:solidFill>
                          <a:schemeClr val="tx1"/>
                        </a:solidFill>
                        <a:effectLst/>
                        <a:latin typeface="Arial" panose="020B0604020202020204" pitchFamily="34" charset="0"/>
                      </a:endParaRPr>
                    </a:p>
                  </a:txBody>
                  <a:tcPr marL="47102" marR="33644" marT="40193" marB="67288">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marL="0" marR="0" algn="l" fontAlgn="t">
                        <a:lnSpc>
                          <a:spcPct val="107000"/>
                        </a:lnSpc>
                        <a:spcAft>
                          <a:spcPts val="800"/>
                        </a:spcAft>
                      </a:pPr>
                      <a:r>
                        <a:rPr lang="en-US" sz="900" b="0" i="0" u="none" strike="noStrike"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JUNE</a:t>
                      </a:r>
                      <a:endParaRPr lang="en-US" sz="900" b="0" i="0" u="none" strike="noStrike" cap="none" spc="0">
                        <a:solidFill>
                          <a:schemeClr val="tx1"/>
                        </a:solidFill>
                        <a:effectLst/>
                        <a:latin typeface="Arial" panose="020B0604020202020204" pitchFamily="34" charset="0"/>
                      </a:endParaRPr>
                    </a:p>
                  </a:txBody>
                  <a:tcPr marL="47102" marR="33644" marT="40193" marB="67288">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marL="0" marR="0" algn="l" fontAlgn="t">
                        <a:lnSpc>
                          <a:spcPct val="107000"/>
                        </a:lnSpc>
                        <a:spcAft>
                          <a:spcPts val="800"/>
                        </a:spcAft>
                      </a:pPr>
                      <a:r>
                        <a:rPr lang="en-US" sz="900" b="0" i="0" u="none" strike="noStrike"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JULY</a:t>
                      </a:r>
                      <a:endParaRPr lang="en-US" sz="900" b="0" i="0" u="none" strike="noStrike" cap="none" spc="0">
                        <a:solidFill>
                          <a:schemeClr val="tx1"/>
                        </a:solidFill>
                        <a:effectLst/>
                        <a:latin typeface="Arial" panose="020B0604020202020204" pitchFamily="34" charset="0"/>
                      </a:endParaRPr>
                    </a:p>
                  </a:txBody>
                  <a:tcPr marL="47102" marR="33644" marT="40193" marB="67288">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marL="0" marR="0" algn="l" fontAlgn="t">
                        <a:lnSpc>
                          <a:spcPct val="107000"/>
                        </a:lnSpc>
                        <a:spcAft>
                          <a:spcPts val="800"/>
                        </a:spcAft>
                      </a:pPr>
                      <a:r>
                        <a:rPr lang="en-US" sz="900" b="0" i="0" u="none" strike="noStrike"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AUGUST</a:t>
                      </a:r>
                      <a:endParaRPr lang="en-US" sz="900" b="0" i="0" u="none" strike="noStrike" cap="none" spc="0">
                        <a:solidFill>
                          <a:schemeClr val="tx1"/>
                        </a:solidFill>
                        <a:effectLst/>
                        <a:latin typeface="Arial" panose="020B0604020202020204" pitchFamily="34" charset="0"/>
                      </a:endParaRPr>
                    </a:p>
                  </a:txBody>
                  <a:tcPr marL="47102" marR="33644" marT="40193" marB="67288">
                    <a:lnL w="12700" cmpd="sng">
                      <a:noFill/>
                      <a:prstDash val="solid"/>
                    </a:lnL>
                    <a:lnR w="12700" cmpd="sng">
                      <a:noFill/>
                      <a:prstDash val="solid"/>
                    </a:lnR>
                    <a:lnT w="38100" cmpd="sng">
                      <a:noFill/>
                    </a:lnT>
                    <a:lnB w="12700" cap="flat" cmpd="sng" algn="ctr">
                      <a:solidFill>
                        <a:schemeClr val="tx1"/>
                      </a:solidFill>
                      <a:prstDash val="solid"/>
                    </a:lnB>
                    <a:noFill/>
                  </a:tcPr>
                </a:tc>
                <a:extLst>
                  <a:ext uri="{0D108BD9-81ED-4DB2-BD59-A6C34878D82A}">
                    <a16:rowId xmlns:a16="http://schemas.microsoft.com/office/drawing/2014/main" val="2930530199"/>
                  </a:ext>
                </a:extLst>
              </a:tr>
              <a:tr h="641209">
                <a:tc>
                  <a:txBody>
                    <a:bodyPr/>
                    <a:lstStyle/>
                    <a:p>
                      <a:pPr marL="0" marR="0" algn="r" fontAlgn="t">
                        <a:lnSpc>
                          <a:spcPct val="107000"/>
                        </a:lnSpc>
                        <a:spcAft>
                          <a:spcPts val="800"/>
                        </a:spcAft>
                      </a:pPr>
                      <a:r>
                        <a:rPr lang="en-US" sz="900" b="1" i="0" u="none" strike="noStrike"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Temperature AVG (Degrees Celsius)</a:t>
                      </a:r>
                      <a:endParaRPr lang="en-US" sz="900" b="1" i="0" u="none" strike="noStrike" cap="none" spc="0">
                        <a:solidFill>
                          <a:schemeClr val="tx1"/>
                        </a:solidFill>
                        <a:effectLst/>
                        <a:latin typeface="Arial" panose="020B0604020202020204" pitchFamily="34" charset="0"/>
                      </a:endParaRPr>
                    </a:p>
                    <a:p>
                      <a:pPr marL="0" marR="0" algn="r" fontAlgn="t">
                        <a:lnSpc>
                          <a:spcPct val="107000"/>
                        </a:lnSpc>
                        <a:spcAft>
                          <a:spcPts val="800"/>
                        </a:spcAft>
                      </a:pPr>
                      <a:r>
                        <a:rPr lang="en-US" sz="900" b="1" i="0" u="none" strike="noStrike"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a:t>
                      </a:r>
                      <a:endParaRPr lang="en-US" sz="900" b="1" i="0" u="none" strike="noStrike" cap="none" spc="0">
                        <a:solidFill>
                          <a:schemeClr val="tx1"/>
                        </a:solidFill>
                        <a:effectLst/>
                        <a:latin typeface="Arial" panose="020B0604020202020204" pitchFamily="34" charset="0"/>
                      </a:endParaRPr>
                    </a:p>
                  </a:txBody>
                  <a:tcPr marL="47102" marR="33644" marT="40193" marB="67288">
                    <a:lnL w="12700" cmpd="sng">
                      <a:no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marL="0" marR="0" algn="l" fontAlgn="t">
                        <a:lnSpc>
                          <a:spcPct val="107000"/>
                        </a:lnSpc>
                        <a:spcAft>
                          <a:spcPts val="800"/>
                        </a:spcAft>
                      </a:pPr>
                      <a:r>
                        <a:rPr lang="en-US" sz="900" b="1" i="0" u="none" strike="noStrike"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27.9</a:t>
                      </a:r>
                      <a:endParaRPr lang="en-US" sz="900" b="0" i="0" u="none" strike="noStrike" cap="none" spc="0">
                        <a:solidFill>
                          <a:schemeClr val="tx1"/>
                        </a:solidFill>
                        <a:effectLst/>
                        <a:latin typeface="Arial" panose="020B0604020202020204" pitchFamily="34" charset="0"/>
                      </a:endParaRPr>
                    </a:p>
                    <a:p>
                      <a:pPr marL="0" marR="0" algn="ctr" fontAlgn="t">
                        <a:lnSpc>
                          <a:spcPct val="107000"/>
                        </a:lnSpc>
                        <a:spcAft>
                          <a:spcPts val="800"/>
                        </a:spcAft>
                      </a:pPr>
                      <a:r>
                        <a:rPr lang="en-US" sz="900" b="0" i="0" u="none" strike="noStrike"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a:t>
                      </a:r>
                      <a:endParaRPr lang="en-US" sz="900" b="0" i="0" u="none" strike="noStrike" cap="none" spc="0">
                        <a:solidFill>
                          <a:schemeClr val="tx1"/>
                        </a:solidFill>
                        <a:effectLst/>
                        <a:latin typeface="Arial" panose="020B0604020202020204" pitchFamily="34" charset="0"/>
                      </a:endParaRPr>
                    </a:p>
                  </a:txBody>
                  <a:tcPr marL="47102" marR="33644" marT="40193" marB="67288">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marL="0" marR="0" algn="ctr" fontAlgn="t">
                        <a:lnSpc>
                          <a:spcPct val="107000"/>
                        </a:lnSpc>
                        <a:spcAft>
                          <a:spcPts val="800"/>
                        </a:spcAft>
                      </a:pPr>
                      <a:r>
                        <a:rPr lang="en-US" sz="900" b="1" i="0" u="none" strike="noStrike"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28.5</a:t>
                      </a:r>
                      <a:endParaRPr lang="en-US" sz="900" b="0" i="0" u="none" strike="noStrike" cap="none" spc="0">
                        <a:solidFill>
                          <a:schemeClr val="tx1"/>
                        </a:solidFill>
                        <a:effectLst/>
                        <a:latin typeface="Arial" panose="020B0604020202020204" pitchFamily="34" charset="0"/>
                      </a:endParaRPr>
                    </a:p>
                    <a:p>
                      <a:pPr marL="0" marR="0" algn="ctr" fontAlgn="t">
                        <a:lnSpc>
                          <a:spcPct val="107000"/>
                        </a:lnSpc>
                        <a:spcAft>
                          <a:spcPts val="800"/>
                        </a:spcAft>
                      </a:pPr>
                      <a:r>
                        <a:rPr lang="en-US" sz="900" b="0" i="0" u="none" strike="noStrike"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a:t>
                      </a:r>
                      <a:endParaRPr lang="en-US" sz="900" b="0" i="0" u="none" strike="noStrike" cap="none" spc="0">
                        <a:solidFill>
                          <a:schemeClr val="tx1"/>
                        </a:solidFill>
                        <a:effectLst/>
                        <a:latin typeface="Arial" panose="020B0604020202020204" pitchFamily="34" charset="0"/>
                      </a:endParaRPr>
                    </a:p>
                  </a:txBody>
                  <a:tcPr marL="47102" marR="33644" marT="40193" marB="67288">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marL="0" marR="0" algn="ctr" fontAlgn="t">
                        <a:lnSpc>
                          <a:spcPct val="107000"/>
                        </a:lnSpc>
                        <a:spcAft>
                          <a:spcPts val="800"/>
                        </a:spcAft>
                      </a:pPr>
                      <a:r>
                        <a:rPr lang="en-US" sz="900" b="1" i="0" u="none" strike="noStrike"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28.0</a:t>
                      </a:r>
                      <a:endParaRPr lang="en-US" sz="900" b="0" i="0" u="none" strike="noStrike" cap="none" spc="0">
                        <a:solidFill>
                          <a:schemeClr val="tx1"/>
                        </a:solidFill>
                        <a:effectLst/>
                        <a:latin typeface="Arial" panose="020B0604020202020204" pitchFamily="34" charset="0"/>
                      </a:endParaRPr>
                    </a:p>
                    <a:p>
                      <a:pPr marL="0" marR="0" algn="ctr" fontAlgn="t">
                        <a:lnSpc>
                          <a:spcPct val="107000"/>
                        </a:lnSpc>
                        <a:spcAft>
                          <a:spcPts val="800"/>
                        </a:spcAft>
                      </a:pPr>
                      <a:r>
                        <a:rPr lang="en-US" sz="900" b="0" i="0" u="none" strike="noStrike"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a:t>
                      </a:r>
                      <a:endParaRPr lang="en-US" sz="900" b="0" i="0" u="none" strike="noStrike" cap="none" spc="0">
                        <a:solidFill>
                          <a:schemeClr val="tx1"/>
                        </a:solidFill>
                        <a:effectLst/>
                        <a:latin typeface="Arial" panose="020B0604020202020204" pitchFamily="34" charset="0"/>
                      </a:endParaRPr>
                    </a:p>
                  </a:txBody>
                  <a:tcPr marL="47102" marR="33644" marT="40193" marB="67288">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marL="0" marR="0" algn="ctr" fontAlgn="t">
                        <a:lnSpc>
                          <a:spcPct val="107000"/>
                        </a:lnSpc>
                        <a:spcAft>
                          <a:spcPts val="800"/>
                        </a:spcAft>
                      </a:pPr>
                      <a:r>
                        <a:rPr lang="en-US" sz="900" b="1" i="0" u="none" strike="noStrike"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28.3</a:t>
                      </a:r>
                      <a:endParaRPr lang="en-US" sz="900" b="0" i="0" u="none" strike="noStrike" cap="none" spc="0">
                        <a:solidFill>
                          <a:schemeClr val="tx1"/>
                        </a:solidFill>
                        <a:effectLst/>
                        <a:latin typeface="Arial" panose="020B0604020202020204" pitchFamily="34" charset="0"/>
                      </a:endParaRPr>
                    </a:p>
                    <a:p>
                      <a:pPr marL="0" marR="0" algn="ctr" fontAlgn="t">
                        <a:lnSpc>
                          <a:spcPct val="107000"/>
                        </a:lnSpc>
                        <a:spcAft>
                          <a:spcPts val="800"/>
                        </a:spcAft>
                      </a:pPr>
                      <a:r>
                        <a:rPr lang="en-US" sz="900" b="0" i="0" u="none" strike="noStrike"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a:t>
                      </a:r>
                      <a:endParaRPr lang="en-US" sz="900" b="0" i="0" u="none" strike="noStrike" cap="none" spc="0">
                        <a:solidFill>
                          <a:schemeClr val="tx1"/>
                        </a:solidFill>
                        <a:effectLst/>
                        <a:latin typeface="Arial" panose="020B0604020202020204" pitchFamily="34" charset="0"/>
                      </a:endParaRPr>
                    </a:p>
                  </a:txBody>
                  <a:tcPr marL="47102" marR="33644" marT="40193" marB="67288">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marL="0" marR="0" algn="ctr" fontAlgn="t">
                        <a:lnSpc>
                          <a:spcPct val="107000"/>
                        </a:lnSpc>
                        <a:spcAft>
                          <a:spcPts val="800"/>
                        </a:spcAft>
                      </a:pPr>
                      <a:r>
                        <a:rPr lang="en-US" sz="900" b="1" i="0" u="none" strike="noStrike"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28.0</a:t>
                      </a:r>
                      <a:endParaRPr lang="en-US" sz="900" b="0" i="0" u="none" strike="noStrike" cap="none" spc="0">
                        <a:solidFill>
                          <a:schemeClr val="tx1"/>
                        </a:solidFill>
                        <a:effectLst/>
                        <a:latin typeface="Arial" panose="020B0604020202020204" pitchFamily="34" charset="0"/>
                      </a:endParaRPr>
                    </a:p>
                    <a:p>
                      <a:pPr marL="0" marR="0" algn="ctr" fontAlgn="t">
                        <a:lnSpc>
                          <a:spcPct val="107000"/>
                        </a:lnSpc>
                        <a:spcAft>
                          <a:spcPts val="800"/>
                        </a:spcAft>
                      </a:pPr>
                      <a:r>
                        <a:rPr lang="en-US" sz="900" b="0" i="0" u="none" strike="noStrike"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a:t>
                      </a:r>
                      <a:endParaRPr lang="en-US" sz="900" b="0" i="0" u="none" strike="noStrike" cap="none" spc="0">
                        <a:solidFill>
                          <a:schemeClr val="tx1"/>
                        </a:solidFill>
                        <a:effectLst/>
                        <a:latin typeface="Arial" panose="020B0604020202020204" pitchFamily="34" charset="0"/>
                      </a:endParaRPr>
                    </a:p>
                  </a:txBody>
                  <a:tcPr marL="47102" marR="33644" marT="40193" marB="67288">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marL="0" marR="0" algn="ctr" fontAlgn="t">
                        <a:lnSpc>
                          <a:spcPct val="107000"/>
                        </a:lnSpc>
                        <a:spcAft>
                          <a:spcPts val="800"/>
                        </a:spcAft>
                      </a:pPr>
                      <a:r>
                        <a:rPr lang="en-US" sz="900" b="1" i="0" u="none" strike="noStrike"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25.9</a:t>
                      </a:r>
                      <a:endParaRPr lang="en-US" sz="900" b="0" i="0" u="none" strike="noStrike" cap="none" spc="0">
                        <a:solidFill>
                          <a:schemeClr val="tx1"/>
                        </a:solidFill>
                        <a:effectLst/>
                        <a:latin typeface="Arial" panose="020B0604020202020204" pitchFamily="34" charset="0"/>
                      </a:endParaRPr>
                    </a:p>
                    <a:p>
                      <a:pPr marL="0" marR="0" algn="ctr" fontAlgn="t">
                        <a:lnSpc>
                          <a:spcPct val="107000"/>
                        </a:lnSpc>
                        <a:spcAft>
                          <a:spcPts val="800"/>
                        </a:spcAft>
                      </a:pPr>
                      <a:r>
                        <a:rPr lang="en-US" sz="900" b="0" i="0" u="none" strike="noStrike"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a:t>
                      </a:r>
                      <a:endParaRPr lang="en-US" sz="900" b="0" i="0" u="none" strike="noStrike" cap="none" spc="0">
                        <a:solidFill>
                          <a:schemeClr val="tx1"/>
                        </a:solidFill>
                        <a:effectLst/>
                        <a:latin typeface="Arial" panose="020B0604020202020204" pitchFamily="34" charset="0"/>
                      </a:endParaRPr>
                    </a:p>
                  </a:txBody>
                  <a:tcPr marL="47102" marR="33644" marT="40193" marB="67288">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marL="0" marR="0" algn="ctr" fontAlgn="t">
                        <a:lnSpc>
                          <a:spcPct val="107000"/>
                        </a:lnSpc>
                        <a:spcAft>
                          <a:spcPts val="800"/>
                        </a:spcAft>
                      </a:pPr>
                      <a:r>
                        <a:rPr lang="en-US" sz="900" b="1" i="0" u="none" strike="noStrike"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25.8</a:t>
                      </a:r>
                      <a:endParaRPr lang="en-US" sz="900" b="0" i="0" u="none" strike="noStrike" cap="none" spc="0">
                        <a:solidFill>
                          <a:schemeClr val="tx1"/>
                        </a:solidFill>
                        <a:effectLst/>
                        <a:latin typeface="Arial" panose="020B0604020202020204" pitchFamily="34" charset="0"/>
                      </a:endParaRPr>
                    </a:p>
                    <a:p>
                      <a:pPr marL="0" marR="0" algn="ctr" fontAlgn="t">
                        <a:lnSpc>
                          <a:spcPct val="107000"/>
                        </a:lnSpc>
                        <a:spcAft>
                          <a:spcPts val="800"/>
                        </a:spcAft>
                      </a:pPr>
                      <a:r>
                        <a:rPr lang="en-US" sz="900" b="0" i="0" u="none" strike="noStrike"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a:t>
                      </a:r>
                      <a:endParaRPr lang="en-US" sz="900" b="0" i="0" u="none" strike="noStrike" cap="none" spc="0">
                        <a:solidFill>
                          <a:schemeClr val="tx1"/>
                        </a:solidFill>
                        <a:effectLst/>
                        <a:latin typeface="Arial" panose="020B0604020202020204" pitchFamily="34" charset="0"/>
                      </a:endParaRPr>
                    </a:p>
                  </a:txBody>
                  <a:tcPr marL="47102" marR="33644" marT="40193" marB="67288">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marL="0" marR="0" algn="ctr" fontAlgn="t">
                        <a:lnSpc>
                          <a:spcPct val="107000"/>
                        </a:lnSpc>
                        <a:spcAft>
                          <a:spcPts val="800"/>
                        </a:spcAft>
                      </a:pPr>
                      <a:r>
                        <a:rPr lang="en-US" sz="900" b="1" i="0" u="none" strike="noStrike"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25.1</a:t>
                      </a:r>
                      <a:endParaRPr lang="en-US" sz="900" b="0" i="0" u="none" strike="noStrike" cap="none" spc="0">
                        <a:solidFill>
                          <a:schemeClr val="tx1"/>
                        </a:solidFill>
                        <a:effectLst/>
                        <a:latin typeface="Arial" panose="020B0604020202020204" pitchFamily="34" charset="0"/>
                      </a:endParaRPr>
                    </a:p>
                    <a:p>
                      <a:pPr marL="0" marR="0" algn="ctr" fontAlgn="t">
                        <a:lnSpc>
                          <a:spcPct val="107000"/>
                        </a:lnSpc>
                        <a:spcAft>
                          <a:spcPts val="800"/>
                        </a:spcAft>
                      </a:pPr>
                      <a:r>
                        <a:rPr lang="en-US" sz="900" b="0" i="0" u="none" strike="noStrike"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a:t>
                      </a:r>
                      <a:endParaRPr lang="en-US" sz="900" b="0" i="0" u="none" strike="noStrike" cap="none" spc="0">
                        <a:solidFill>
                          <a:schemeClr val="tx1"/>
                        </a:solidFill>
                        <a:effectLst/>
                        <a:latin typeface="Arial" panose="020B0604020202020204" pitchFamily="34" charset="0"/>
                      </a:endParaRPr>
                    </a:p>
                  </a:txBody>
                  <a:tcPr marL="47102" marR="33644" marT="40193" marB="67288">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4164208575"/>
                  </a:ext>
                </a:extLst>
              </a:tr>
              <a:tr h="641209">
                <a:tc>
                  <a:txBody>
                    <a:bodyPr/>
                    <a:lstStyle/>
                    <a:p>
                      <a:pPr marL="0" marR="0" algn="r" fontAlgn="t">
                        <a:lnSpc>
                          <a:spcPct val="107000"/>
                        </a:lnSpc>
                        <a:spcAft>
                          <a:spcPts val="800"/>
                        </a:spcAft>
                      </a:pPr>
                      <a:r>
                        <a:rPr lang="en-US" sz="900" b="1" i="0" u="none" strike="noStrike"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Temperature MAX (Degrees Celsius)</a:t>
                      </a:r>
                      <a:endParaRPr lang="en-US" sz="900" b="1" i="0" u="none" strike="noStrike" cap="none" spc="0">
                        <a:solidFill>
                          <a:schemeClr val="tx1"/>
                        </a:solidFill>
                        <a:effectLst/>
                        <a:latin typeface="Arial" panose="020B0604020202020204" pitchFamily="34" charset="0"/>
                      </a:endParaRPr>
                    </a:p>
                    <a:p>
                      <a:pPr marL="0" marR="0" algn="r" fontAlgn="t">
                        <a:lnSpc>
                          <a:spcPct val="107000"/>
                        </a:lnSpc>
                        <a:spcAft>
                          <a:spcPts val="800"/>
                        </a:spcAft>
                      </a:pPr>
                      <a:r>
                        <a:rPr lang="en-US" sz="900" b="1" i="0" u="none" strike="noStrike"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a:t>
                      </a:r>
                      <a:endParaRPr lang="en-US" sz="900" b="1" i="0" u="none" strike="noStrike" cap="none" spc="0">
                        <a:solidFill>
                          <a:schemeClr val="tx1"/>
                        </a:solidFill>
                        <a:effectLst/>
                        <a:latin typeface="Arial" panose="020B0604020202020204" pitchFamily="34" charset="0"/>
                      </a:endParaRPr>
                    </a:p>
                  </a:txBody>
                  <a:tcPr marL="47102" marR="33644" marT="40193" marB="67288">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marL="0" marR="0" algn="l" fontAlgn="b">
                        <a:lnSpc>
                          <a:spcPct val="107000"/>
                        </a:lnSpc>
                        <a:spcAft>
                          <a:spcPts val="800"/>
                        </a:spcAft>
                      </a:pPr>
                      <a:r>
                        <a:rPr lang="en-US" sz="900" b="1" i="0" u="none" strike="noStrike"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33.6</a:t>
                      </a:r>
                      <a:endParaRPr lang="en-US" sz="900" b="0" i="0" u="none" strike="noStrike" cap="none" spc="0">
                        <a:solidFill>
                          <a:schemeClr val="tx1"/>
                        </a:solidFill>
                        <a:effectLst/>
                        <a:latin typeface="Arial" panose="020B0604020202020204" pitchFamily="34" charset="0"/>
                      </a:endParaRPr>
                    </a:p>
                  </a:txBody>
                  <a:tcPr marL="47102" marR="33644" marT="40193" marB="67288" anchor="b">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marL="0" marR="0" algn="ctr" fontAlgn="t">
                        <a:lnSpc>
                          <a:spcPct val="107000"/>
                        </a:lnSpc>
                        <a:spcAft>
                          <a:spcPts val="800"/>
                        </a:spcAft>
                      </a:pPr>
                      <a:r>
                        <a:rPr lang="en-US" sz="900" b="1" i="0" u="none" strike="noStrike"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33.3</a:t>
                      </a:r>
                      <a:endParaRPr lang="en-US" sz="900" b="0" i="0" u="none" strike="noStrike" cap="none" spc="0">
                        <a:solidFill>
                          <a:schemeClr val="tx1"/>
                        </a:solidFill>
                        <a:effectLst/>
                        <a:latin typeface="Arial" panose="020B0604020202020204" pitchFamily="34" charset="0"/>
                      </a:endParaRPr>
                    </a:p>
                    <a:p>
                      <a:pPr marL="0" marR="0" algn="ctr" fontAlgn="t">
                        <a:lnSpc>
                          <a:spcPct val="107000"/>
                        </a:lnSpc>
                        <a:spcAft>
                          <a:spcPts val="800"/>
                        </a:spcAft>
                      </a:pPr>
                      <a:r>
                        <a:rPr lang="en-US" sz="900" b="0" i="0" u="none" strike="noStrike"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a:t>
                      </a:r>
                      <a:endParaRPr lang="en-US" sz="900" b="0" i="0" u="none" strike="noStrike" cap="none" spc="0">
                        <a:solidFill>
                          <a:schemeClr val="tx1"/>
                        </a:solidFill>
                        <a:effectLst/>
                        <a:latin typeface="Arial" panose="020B0604020202020204" pitchFamily="34" charset="0"/>
                      </a:endParaRPr>
                    </a:p>
                  </a:txBody>
                  <a:tcPr marL="47102" marR="33644" marT="40193" marB="67288">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marL="0" marR="0" algn="ctr" fontAlgn="t">
                        <a:lnSpc>
                          <a:spcPct val="107000"/>
                        </a:lnSpc>
                        <a:spcAft>
                          <a:spcPts val="800"/>
                        </a:spcAft>
                      </a:pPr>
                      <a:r>
                        <a:rPr lang="en-US" sz="900" b="1" i="0" u="none" strike="noStrike"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32.3</a:t>
                      </a:r>
                      <a:endParaRPr lang="en-US" sz="900" b="0" i="0" u="none" strike="noStrike" cap="none" spc="0">
                        <a:solidFill>
                          <a:schemeClr val="tx1"/>
                        </a:solidFill>
                        <a:effectLst/>
                        <a:latin typeface="Arial" panose="020B0604020202020204" pitchFamily="34" charset="0"/>
                      </a:endParaRPr>
                    </a:p>
                    <a:p>
                      <a:pPr marL="0" marR="0" algn="ctr" fontAlgn="t">
                        <a:lnSpc>
                          <a:spcPct val="107000"/>
                        </a:lnSpc>
                        <a:spcAft>
                          <a:spcPts val="800"/>
                        </a:spcAft>
                      </a:pPr>
                      <a:r>
                        <a:rPr lang="en-US" sz="900" b="0" i="0" u="none" strike="noStrike"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a:t>
                      </a:r>
                      <a:endParaRPr lang="en-US" sz="900" b="0" i="0" u="none" strike="noStrike" cap="none" spc="0">
                        <a:solidFill>
                          <a:schemeClr val="tx1"/>
                        </a:solidFill>
                        <a:effectLst/>
                        <a:latin typeface="Arial" panose="020B0604020202020204" pitchFamily="34" charset="0"/>
                      </a:endParaRPr>
                    </a:p>
                  </a:txBody>
                  <a:tcPr marL="47102" marR="33644" marT="40193" marB="67288">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marL="0" marR="0" algn="ctr" fontAlgn="t">
                        <a:lnSpc>
                          <a:spcPct val="107000"/>
                        </a:lnSpc>
                        <a:spcAft>
                          <a:spcPts val="800"/>
                        </a:spcAft>
                      </a:pPr>
                      <a:r>
                        <a:rPr lang="en-US" sz="900" b="1" i="0" u="none" strike="noStrike"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32.8</a:t>
                      </a:r>
                      <a:endParaRPr lang="en-US" sz="900" b="0" i="0" u="none" strike="noStrike" cap="none" spc="0">
                        <a:solidFill>
                          <a:schemeClr val="tx1"/>
                        </a:solidFill>
                        <a:effectLst/>
                        <a:latin typeface="Arial" panose="020B0604020202020204" pitchFamily="34" charset="0"/>
                      </a:endParaRPr>
                    </a:p>
                    <a:p>
                      <a:pPr marL="0" marR="0" algn="ctr" fontAlgn="t">
                        <a:lnSpc>
                          <a:spcPct val="107000"/>
                        </a:lnSpc>
                        <a:spcAft>
                          <a:spcPts val="800"/>
                        </a:spcAft>
                      </a:pPr>
                      <a:r>
                        <a:rPr lang="en-US" sz="900" b="0" i="0" u="none" strike="noStrike"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a:t>
                      </a:r>
                      <a:endParaRPr lang="en-US" sz="900" b="0" i="0" u="none" strike="noStrike" cap="none" spc="0">
                        <a:solidFill>
                          <a:schemeClr val="tx1"/>
                        </a:solidFill>
                        <a:effectLst/>
                        <a:latin typeface="Arial" panose="020B0604020202020204" pitchFamily="34" charset="0"/>
                      </a:endParaRPr>
                    </a:p>
                  </a:txBody>
                  <a:tcPr marL="47102" marR="33644" marT="40193" marB="67288">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marL="0" marR="0" algn="ctr" fontAlgn="t">
                        <a:lnSpc>
                          <a:spcPct val="107000"/>
                        </a:lnSpc>
                        <a:spcAft>
                          <a:spcPts val="800"/>
                        </a:spcAft>
                      </a:pPr>
                      <a:r>
                        <a:rPr lang="en-US" sz="900" b="1" i="0" u="none" strike="noStrike"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31.6</a:t>
                      </a:r>
                      <a:endParaRPr lang="en-US" sz="900" b="0" i="0" u="none" strike="noStrike" cap="none" spc="0">
                        <a:solidFill>
                          <a:schemeClr val="tx1"/>
                        </a:solidFill>
                        <a:effectLst/>
                        <a:latin typeface="Arial" panose="020B0604020202020204" pitchFamily="34" charset="0"/>
                      </a:endParaRPr>
                    </a:p>
                    <a:p>
                      <a:pPr marL="0" marR="0" algn="ctr" fontAlgn="t">
                        <a:lnSpc>
                          <a:spcPct val="107000"/>
                        </a:lnSpc>
                        <a:spcAft>
                          <a:spcPts val="800"/>
                        </a:spcAft>
                      </a:pPr>
                      <a:r>
                        <a:rPr lang="en-US" sz="900" b="0" i="0" u="none" strike="noStrike"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a:t>
                      </a:r>
                      <a:endParaRPr lang="en-US" sz="900" b="0" i="0" u="none" strike="noStrike" cap="none" spc="0">
                        <a:solidFill>
                          <a:schemeClr val="tx1"/>
                        </a:solidFill>
                        <a:effectLst/>
                        <a:latin typeface="Arial" panose="020B0604020202020204" pitchFamily="34" charset="0"/>
                      </a:endParaRPr>
                    </a:p>
                  </a:txBody>
                  <a:tcPr marL="47102" marR="33644" marT="40193" marB="67288">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marL="0" marR="0" algn="ctr" fontAlgn="t">
                        <a:lnSpc>
                          <a:spcPct val="107000"/>
                        </a:lnSpc>
                        <a:spcAft>
                          <a:spcPts val="800"/>
                        </a:spcAft>
                      </a:pPr>
                      <a:r>
                        <a:rPr lang="en-US" sz="900" b="1" i="0" u="none" strike="noStrike"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29.4</a:t>
                      </a:r>
                      <a:endParaRPr lang="en-US" sz="900" b="0" i="0" u="none" strike="noStrike" cap="none" spc="0">
                        <a:solidFill>
                          <a:schemeClr val="tx1"/>
                        </a:solidFill>
                        <a:effectLst/>
                        <a:latin typeface="Arial" panose="020B0604020202020204" pitchFamily="34" charset="0"/>
                      </a:endParaRPr>
                    </a:p>
                    <a:p>
                      <a:pPr marL="0" marR="0" algn="ctr" fontAlgn="t">
                        <a:lnSpc>
                          <a:spcPct val="107000"/>
                        </a:lnSpc>
                        <a:spcAft>
                          <a:spcPts val="800"/>
                        </a:spcAft>
                      </a:pPr>
                      <a:r>
                        <a:rPr lang="en-US" sz="900" b="0" i="0" u="none" strike="noStrike"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a:t>
                      </a:r>
                      <a:endParaRPr lang="en-US" sz="900" b="0" i="0" u="none" strike="noStrike" cap="none" spc="0">
                        <a:solidFill>
                          <a:schemeClr val="tx1"/>
                        </a:solidFill>
                        <a:effectLst/>
                        <a:latin typeface="Arial" panose="020B0604020202020204" pitchFamily="34" charset="0"/>
                      </a:endParaRPr>
                    </a:p>
                  </a:txBody>
                  <a:tcPr marL="47102" marR="33644" marT="40193" marB="67288">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marL="0" marR="0" algn="ctr" fontAlgn="t">
                        <a:lnSpc>
                          <a:spcPct val="107000"/>
                        </a:lnSpc>
                        <a:spcAft>
                          <a:spcPts val="800"/>
                        </a:spcAft>
                      </a:pPr>
                      <a:r>
                        <a:rPr lang="en-US" sz="900" b="1" i="0" u="none" strike="noStrike"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29</a:t>
                      </a:r>
                      <a:endParaRPr lang="en-US" sz="900" b="0" i="0" u="none" strike="noStrike" cap="none" spc="0">
                        <a:solidFill>
                          <a:schemeClr val="tx1"/>
                        </a:solidFill>
                        <a:effectLst/>
                        <a:latin typeface="Arial" panose="020B0604020202020204" pitchFamily="34" charset="0"/>
                      </a:endParaRPr>
                    </a:p>
                    <a:p>
                      <a:pPr marL="0" marR="0" algn="ctr" fontAlgn="t">
                        <a:lnSpc>
                          <a:spcPct val="107000"/>
                        </a:lnSpc>
                        <a:spcAft>
                          <a:spcPts val="800"/>
                        </a:spcAft>
                      </a:pPr>
                      <a:r>
                        <a:rPr lang="en-US" sz="900" b="0" i="0" u="none" strike="noStrike"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a:t>
                      </a:r>
                      <a:endParaRPr lang="en-US" sz="900" b="0" i="0" u="none" strike="noStrike" cap="none" spc="0">
                        <a:solidFill>
                          <a:schemeClr val="tx1"/>
                        </a:solidFill>
                        <a:effectLst/>
                        <a:latin typeface="Arial" panose="020B0604020202020204" pitchFamily="34" charset="0"/>
                      </a:endParaRPr>
                    </a:p>
                  </a:txBody>
                  <a:tcPr marL="47102" marR="33644" marT="40193" marB="67288">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marL="0" marR="0" algn="ctr" fontAlgn="t">
                        <a:lnSpc>
                          <a:spcPct val="107000"/>
                        </a:lnSpc>
                        <a:spcAft>
                          <a:spcPts val="800"/>
                        </a:spcAft>
                      </a:pPr>
                      <a:r>
                        <a:rPr lang="en-US" sz="900" b="1" i="0" u="none" strike="noStrike"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28.0</a:t>
                      </a:r>
                      <a:endParaRPr lang="en-US" sz="900" b="0" i="0" u="none" strike="noStrike" cap="none" spc="0">
                        <a:solidFill>
                          <a:schemeClr val="tx1"/>
                        </a:solidFill>
                        <a:effectLst/>
                        <a:latin typeface="Arial" panose="020B0604020202020204" pitchFamily="34" charset="0"/>
                      </a:endParaRPr>
                    </a:p>
                    <a:p>
                      <a:pPr marL="0" marR="0" algn="ctr" fontAlgn="t">
                        <a:lnSpc>
                          <a:spcPct val="107000"/>
                        </a:lnSpc>
                        <a:spcAft>
                          <a:spcPts val="800"/>
                        </a:spcAft>
                      </a:pPr>
                      <a:r>
                        <a:rPr lang="en-US" sz="900" b="0" i="0" u="none" strike="noStrike"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a:t>
                      </a:r>
                      <a:endParaRPr lang="en-US" sz="900" b="0" i="0" u="none" strike="noStrike" cap="none" spc="0">
                        <a:solidFill>
                          <a:schemeClr val="tx1"/>
                        </a:solidFill>
                        <a:effectLst/>
                        <a:latin typeface="Arial" panose="020B0604020202020204" pitchFamily="34" charset="0"/>
                      </a:endParaRPr>
                    </a:p>
                  </a:txBody>
                  <a:tcPr marL="47102" marR="33644" marT="40193" marB="67288">
                    <a:lnL w="12700" cmpd="sng">
                      <a:noFill/>
                      <a:prstDash val="solid"/>
                    </a:lnL>
                    <a:lnR w="12700" cmpd="sng">
                      <a:noFill/>
                      <a:prstDash val="solid"/>
                    </a:lnR>
                    <a:lnT w="12700" cmpd="sng">
                      <a:noFill/>
                      <a:prstDash val="solid"/>
                    </a:lnT>
                    <a:lnB w="12700" cap="flat" cmpd="sng" algn="ctr">
                      <a:solidFill>
                        <a:schemeClr val="tx1"/>
                      </a:solidFill>
                      <a:prstDash val="solid"/>
                    </a:lnB>
                    <a:noFill/>
                  </a:tcPr>
                </a:tc>
                <a:extLst>
                  <a:ext uri="{0D108BD9-81ED-4DB2-BD59-A6C34878D82A}">
                    <a16:rowId xmlns:a16="http://schemas.microsoft.com/office/drawing/2014/main" val="654548518"/>
                  </a:ext>
                </a:extLst>
              </a:tr>
              <a:tr h="641209">
                <a:tc>
                  <a:txBody>
                    <a:bodyPr/>
                    <a:lstStyle/>
                    <a:p>
                      <a:pPr marL="0" marR="0" algn="r" fontAlgn="t">
                        <a:lnSpc>
                          <a:spcPct val="107000"/>
                        </a:lnSpc>
                        <a:spcAft>
                          <a:spcPts val="800"/>
                        </a:spcAft>
                      </a:pPr>
                      <a:r>
                        <a:rPr lang="en-US" sz="900" b="1" i="0" u="none" strike="noStrike"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Temperature MIN (Degrees Celsius)</a:t>
                      </a:r>
                      <a:endParaRPr lang="en-US" sz="900" b="1" i="0" u="none" strike="noStrike" cap="none" spc="0">
                        <a:solidFill>
                          <a:schemeClr val="tx1"/>
                        </a:solidFill>
                        <a:effectLst/>
                        <a:latin typeface="Arial" panose="020B0604020202020204" pitchFamily="34" charset="0"/>
                      </a:endParaRPr>
                    </a:p>
                    <a:p>
                      <a:pPr marL="0" marR="0" algn="r" fontAlgn="t">
                        <a:lnSpc>
                          <a:spcPct val="107000"/>
                        </a:lnSpc>
                        <a:spcAft>
                          <a:spcPts val="800"/>
                        </a:spcAft>
                      </a:pPr>
                      <a:r>
                        <a:rPr lang="en-US" sz="900" b="1" i="0" u="none" strike="noStrike"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a:t>
                      </a:r>
                      <a:endParaRPr lang="en-US" sz="900" b="1" i="0" u="none" strike="noStrike" cap="none" spc="0">
                        <a:solidFill>
                          <a:schemeClr val="tx1"/>
                        </a:solidFill>
                        <a:effectLst/>
                        <a:latin typeface="Arial" panose="020B0604020202020204" pitchFamily="34" charset="0"/>
                      </a:endParaRPr>
                    </a:p>
                  </a:txBody>
                  <a:tcPr marL="47102" marR="33644" marT="40193" marB="67288">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marL="0" marR="0" algn="l" fontAlgn="b">
                        <a:lnSpc>
                          <a:spcPct val="107000"/>
                        </a:lnSpc>
                        <a:spcAft>
                          <a:spcPts val="800"/>
                        </a:spcAft>
                      </a:pPr>
                      <a:r>
                        <a:rPr lang="en-US" sz="900" b="1" i="0" u="none" strike="noStrike"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24.1</a:t>
                      </a:r>
                      <a:endParaRPr lang="en-US" sz="900" b="0" i="0" u="none" strike="noStrike" cap="none" spc="0">
                        <a:solidFill>
                          <a:schemeClr val="tx1"/>
                        </a:solidFill>
                        <a:effectLst/>
                        <a:latin typeface="Arial" panose="020B0604020202020204" pitchFamily="34" charset="0"/>
                      </a:endParaRPr>
                    </a:p>
                    <a:p>
                      <a:pPr marL="0" marR="0" algn="ctr" fontAlgn="b">
                        <a:lnSpc>
                          <a:spcPct val="107000"/>
                        </a:lnSpc>
                        <a:spcAft>
                          <a:spcPts val="800"/>
                        </a:spcAft>
                      </a:pPr>
                      <a:r>
                        <a:rPr lang="en-US" sz="900" b="0" i="0" u="none" strike="noStrike"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a:t>
                      </a:r>
                      <a:endParaRPr lang="en-US" sz="900" b="0" i="0" u="none" strike="noStrike" cap="none" spc="0">
                        <a:solidFill>
                          <a:schemeClr val="tx1"/>
                        </a:solidFill>
                        <a:effectLst/>
                        <a:latin typeface="Arial" panose="020B0604020202020204" pitchFamily="34" charset="0"/>
                      </a:endParaRPr>
                    </a:p>
                  </a:txBody>
                  <a:tcPr marL="47102" marR="33644" marT="40193" marB="67288"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marL="0" marR="0" algn="ctr" fontAlgn="t">
                        <a:lnSpc>
                          <a:spcPct val="107000"/>
                        </a:lnSpc>
                        <a:spcAft>
                          <a:spcPts val="800"/>
                        </a:spcAft>
                      </a:pPr>
                      <a:r>
                        <a:rPr lang="en-US" sz="900" b="1" i="0" u="none" strike="noStrike"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25.1</a:t>
                      </a:r>
                      <a:endParaRPr lang="en-US" sz="900" b="0" i="0" u="none" strike="noStrike" cap="none" spc="0">
                        <a:solidFill>
                          <a:schemeClr val="tx1"/>
                        </a:solidFill>
                        <a:effectLst/>
                        <a:latin typeface="Arial" panose="020B0604020202020204" pitchFamily="34" charset="0"/>
                      </a:endParaRPr>
                    </a:p>
                    <a:p>
                      <a:pPr marL="0" marR="0" algn="ctr" fontAlgn="t">
                        <a:lnSpc>
                          <a:spcPct val="107000"/>
                        </a:lnSpc>
                        <a:spcAft>
                          <a:spcPts val="800"/>
                        </a:spcAft>
                      </a:pPr>
                      <a:r>
                        <a:rPr lang="en-US" sz="900" b="0" i="0" u="none" strike="noStrike"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a:t>
                      </a:r>
                      <a:endParaRPr lang="en-US" sz="900" b="0" i="0" u="none" strike="noStrike" cap="none" spc="0">
                        <a:solidFill>
                          <a:schemeClr val="tx1"/>
                        </a:solidFill>
                        <a:effectLst/>
                        <a:latin typeface="Arial" panose="020B0604020202020204" pitchFamily="34" charset="0"/>
                      </a:endParaRPr>
                    </a:p>
                  </a:txBody>
                  <a:tcPr marL="47102" marR="33644" marT="40193" marB="67288">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marL="0" marR="0" algn="ctr" fontAlgn="t">
                        <a:lnSpc>
                          <a:spcPct val="107000"/>
                        </a:lnSpc>
                        <a:spcAft>
                          <a:spcPts val="800"/>
                        </a:spcAft>
                      </a:pPr>
                      <a:r>
                        <a:rPr lang="en-US" sz="900" b="1" i="0" u="none" strike="noStrike"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24.6</a:t>
                      </a:r>
                      <a:endParaRPr lang="en-US" sz="900" b="0" i="0" u="none" strike="noStrike" cap="none" spc="0">
                        <a:solidFill>
                          <a:schemeClr val="tx1"/>
                        </a:solidFill>
                        <a:effectLst/>
                        <a:latin typeface="Arial" panose="020B0604020202020204" pitchFamily="34" charset="0"/>
                      </a:endParaRPr>
                    </a:p>
                    <a:p>
                      <a:pPr marL="0" marR="0" algn="ctr" fontAlgn="t">
                        <a:lnSpc>
                          <a:spcPct val="107000"/>
                        </a:lnSpc>
                        <a:spcAft>
                          <a:spcPts val="800"/>
                        </a:spcAft>
                      </a:pPr>
                      <a:r>
                        <a:rPr lang="en-US" sz="900" b="0" i="0" u="none" strike="noStrike"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a:t>
                      </a:r>
                      <a:endParaRPr lang="en-US" sz="900" b="0" i="0" u="none" strike="noStrike" cap="none" spc="0">
                        <a:solidFill>
                          <a:schemeClr val="tx1"/>
                        </a:solidFill>
                        <a:effectLst/>
                        <a:latin typeface="Arial" panose="020B0604020202020204" pitchFamily="34" charset="0"/>
                      </a:endParaRPr>
                    </a:p>
                  </a:txBody>
                  <a:tcPr marL="47102" marR="33644" marT="40193" marB="67288">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marL="0" marR="0" algn="ctr" fontAlgn="t">
                        <a:lnSpc>
                          <a:spcPct val="107000"/>
                        </a:lnSpc>
                        <a:spcAft>
                          <a:spcPts val="800"/>
                        </a:spcAft>
                      </a:pPr>
                      <a:r>
                        <a:rPr lang="en-US" sz="900" b="1" i="0" u="none" strike="noStrike"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24.8</a:t>
                      </a:r>
                      <a:endParaRPr lang="en-US" sz="900" b="0" i="0" u="none" strike="noStrike" cap="none" spc="0">
                        <a:solidFill>
                          <a:schemeClr val="tx1"/>
                        </a:solidFill>
                        <a:effectLst/>
                        <a:latin typeface="Arial" panose="020B0604020202020204" pitchFamily="34" charset="0"/>
                      </a:endParaRPr>
                    </a:p>
                    <a:p>
                      <a:pPr marL="0" marR="0" algn="ctr" fontAlgn="t">
                        <a:lnSpc>
                          <a:spcPct val="107000"/>
                        </a:lnSpc>
                        <a:spcAft>
                          <a:spcPts val="800"/>
                        </a:spcAft>
                      </a:pPr>
                      <a:r>
                        <a:rPr lang="en-US" sz="900" b="0" i="0" u="none" strike="noStrike"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a:t>
                      </a:r>
                      <a:endParaRPr lang="en-US" sz="900" b="0" i="0" u="none" strike="noStrike" cap="none" spc="0">
                        <a:solidFill>
                          <a:schemeClr val="tx1"/>
                        </a:solidFill>
                        <a:effectLst/>
                        <a:latin typeface="Arial" panose="020B0604020202020204" pitchFamily="34" charset="0"/>
                      </a:endParaRPr>
                    </a:p>
                  </a:txBody>
                  <a:tcPr marL="47102" marR="33644" marT="40193" marB="67288">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marL="0" marR="0" algn="ctr" fontAlgn="t">
                        <a:lnSpc>
                          <a:spcPct val="107000"/>
                        </a:lnSpc>
                        <a:spcAft>
                          <a:spcPts val="800"/>
                        </a:spcAft>
                      </a:pPr>
                      <a:r>
                        <a:rPr lang="en-US" sz="900" b="1" i="0" u="none" strike="noStrike"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24.8</a:t>
                      </a:r>
                      <a:endParaRPr lang="en-US" sz="900" b="0" i="0" u="none" strike="noStrike" cap="none" spc="0">
                        <a:solidFill>
                          <a:schemeClr val="tx1"/>
                        </a:solidFill>
                        <a:effectLst/>
                        <a:latin typeface="Arial" panose="020B0604020202020204" pitchFamily="34" charset="0"/>
                      </a:endParaRPr>
                    </a:p>
                    <a:p>
                      <a:pPr marL="0" marR="0" algn="ctr" fontAlgn="t">
                        <a:lnSpc>
                          <a:spcPct val="107000"/>
                        </a:lnSpc>
                        <a:spcAft>
                          <a:spcPts val="800"/>
                        </a:spcAft>
                      </a:pPr>
                      <a:r>
                        <a:rPr lang="en-US" sz="900" b="0" i="0" u="none" strike="noStrike"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a:t>
                      </a:r>
                      <a:endParaRPr lang="en-US" sz="900" b="0" i="0" u="none" strike="noStrike" cap="none" spc="0">
                        <a:solidFill>
                          <a:schemeClr val="tx1"/>
                        </a:solidFill>
                        <a:effectLst/>
                        <a:latin typeface="Arial" panose="020B0604020202020204" pitchFamily="34" charset="0"/>
                      </a:endParaRPr>
                    </a:p>
                  </a:txBody>
                  <a:tcPr marL="47102" marR="33644" marT="40193" marB="67288">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marL="0" marR="0" algn="ctr" fontAlgn="t">
                        <a:lnSpc>
                          <a:spcPct val="107000"/>
                        </a:lnSpc>
                        <a:spcAft>
                          <a:spcPts val="800"/>
                        </a:spcAft>
                      </a:pPr>
                      <a:r>
                        <a:rPr lang="en-US" sz="900" b="1" i="0" u="none" strike="noStrike"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23.4</a:t>
                      </a:r>
                      <a:endParaRPr lang="en-US" sz="900" b="0" i="0" u="none" strike="noStrike" cap="none" spc="0">
                        <a:solidFill>
                          <a:schemeClr val="tx1"/>
                        </a:solidFill>
                        <a:effectLst/>
                        <a:latin typeface="Arial" panose="020B0604020202020204" pitchFamily="34" charset="0"/>
                      </a:endParaRPr>
                    </a:p>
                    <a:p>
                      <a:pPr marL="0" marR="0" algn="ctr" fontAlgn="t">
                        <a:lnSpc>
                          <a:spcPct val="107000"/>
                        </a:lnSpc>
                        <a:spcAft>
                          <a:spcPts val="800"/>
                        </a:spcAft>
                      </a:pPr>
                      <a:r>
                        <a:rPr lang="en-US" sz="900" b="0" i="0" u="none" strike="noStrike"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a:t>
                      </a:r>
                      <a:endParaRPr lang="en-US" sz="900" b="0" i="0" u="none" strike="noStrike" cap="none" spc="0">
                        <a:solidFill>
                          <a:schemeClr val="tx1"/>
                        </a:solidFill>
                        <a:effectLst/>
                        <a:latin typeface="Arial" panose="020B0604020202020204" pitchFamily="34" charset="0"/>
                      </a:endParaRPr>
                    </a:p>
                  </a:txBody>
                  <a:tcPr marL="47102" marR="33644" marT="40193" marB="67288">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marL="0" marR="0" algn="ctr" fontAlgn="t">
                        <a:lnSpc>
                          <a:spcPct val="107000"/>
                        </a:lnSpc>
                        <a:spcAft>
                          <a:spcPts val="800"/>
                        </a:spcAft>
                      </a:pPr>
                      <a:r>
                        <a:rPr lang="en-US" sz="900" b="1" i="0" u="none" strike="noStrike"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23.9</a:t>
                      </a:r>
                      <a:endParaRPr lang="en-US" sz="900" b="0" i="0" u="none" strike="noStrike" cap="none" spc="0">
                        <a:solidFill>
                          <a:schemeClr val="tx1"/>
                        </a:solidFill>
                        <a:effectLst/>
                        <a:latin typeface="Arial" panose="020B0604020202020204" pitchFamily="34" charset="0"/>
                      </a:endParaRPr>
                    </a:p>
                    <a:p>
                      <a:pPr marL="0" marR="0" algn="ctr" fontAlgn="t">
                        <a:lnSpc>
                          <a:spcPct val="107000"/>
                        </a:lnSpc>
                        <a:spcAft>
                          <a:spcPts val="800"/>
                        </a:spcAft>
                      </a:pPr>
                      <a:r>
                        <a:rPr lang="en-US" sz="900" b="0" i="0" u="none" strike="noStrike"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a:t>
                      </a:r>
                      <a:endParaRPr lang="en-US" sz="900" b="0" i="0" u="none" strike="noStrike" cap="none" spc="0">
                        <a:solidFill>
                          <a:schemeClr val="tx1"/>
                        </a:solidFill>
                        <a:effectLst/>
                        <a:latin typeface="Arial" panose="020B0604020202020204" pitchFamily="34" charset="0"/>
                      </a:endParaRPr>
                    </a:p>
                  </a:txBody>
                  <a:tcPr marL="47102" marR="33644" marT="40193" marB="67288">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marL="0" marR="0" algn="ctr" fontAlgn="t">
                        <a:lnSpc>
                          <a:spcPct val="107000"/>
                        </a:lnSpc>
                        <a:spcAft>
                          <a:spcPts val="800"/>
                        </a:spcAft>
                      </a:pPr>
                      <a:r>
                        <a:rPr lang="en-US" sz="900" b="1" i="0" u="none" strike="noStrike"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23.4</a:t>
                      </a:r>
                      <a:endParaRPr lang="en-US" sz="900" b="0" i="0" u="none" strike="noStrike" cap="none" spc="0">
                        <a:solidFill>
                          <a:schemeClr val="tx1"/>
                        </a:solidFill>
                        <a:effectLst/>
                        <a:latin typeface="Arial" panose="020B0604020202020204" pitchFamily="34" charset="0"/>
                      </a:endParaRPr>
                    </a:p>
                    <a:p>
                      <a:pPr marL="0" marR="0" algn="ctr" fontAlgn="t">
                        <a:lnSpc>
                          <a:spcPct val="107000"/>
                        </a:lnSpc>
                        <a:spcAft>
                          <a:spcPts val="800"/>
                        </a:spcAft>
                      </a:pPr>
                      <a:r>
                        <a:rPr lang="en-US" sz="900" b="0" i="0" u="none" strike="noStrike"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a:t>
                      </a:r>
                      <a:endParaRPr lang="en-US" sz="900" b="0" i="0" u="none" strike="noStrike" cap="none" spc="0">
                        <a:solidFill>
                          <a:schemeClr val="tx1"/>
                        </a:solidFill>
                        <a:effectLst/>
                        <a:latin typeface="Arial" panose="020B0604020202020204" pitchFamily="34" charset="0"/>
                      </a:endParaRPr>
                    </a:p>
                  </a:txBody>
                  <a:tcPr marL="47102" marR="33644" marT="40193" marB="67288">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493279475"/>
                  </a:ext>
                </a:extLst>
              </a:tr>
            </a:tbl>
          </a:graphicData>
        </a:graphic>
      </p:graphicFrame>
    </p:spTree>
    <p:extLst>
      <p:ext uri="{BB962C8B-B14F-4D97-AF65-F5344CB8AC3E}">
        <p14:creationId xmlns:p14="http://schemas.microsoft.com/office/powerpoint/2010/main" val="1756705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3F24A09B-713F-43FC-AB6E-B88083968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50893D-5E5F-497B-D69F-55B24EAB6DE1}"/>
              </a:ext>
            </a:extLst>
          </p:cNvPr>
          <p:cNvSpPr>
            <a:spLocks noGrp="1"/>
          </p:cNvSpPr>
          <p:nvPr>
            <p:ph type="title"/>
          </p:nvPr>
        </p:nvSpPr>
        <p:spPr>
          <a:xfrm>
            <a:off x="646744" y="640080"/>
            <a:ext cx="4173905" cy="5577818"/>
          </a:xfrm>
        </p:spPr>
        <p:txBody>
          <a:bodyPr vert="horz" lIns="91440" tIns="45720" rIns="91440" bIns="45720" rtlCol="0" anchor="ctr">
            <a:normAutofit fontScale="90000"/>
          </a:bodyPr>
          <a:lstStyle/>
          <a:p>
            <a:pPr marL="0" marR="0">
              <a:spcAft>
                <a:spcPts val="800"/>
              </a:spcAft>
            </a:pPr>
            <a:r>
              <a:rPr lang="en-US" sz="3800" kern="1200" dirty="0">
                <a:solidFill>
                  <a:srgbClr val="FFFFFF"/>
                </a:solidFill>
                <a:effectLst/>
                <a:latin typeface="Times New Roman" panose="02020603050405020304" pitchFamily="18" charset="0"/>
                <a:cs typeface="Times New Roman" panose="02020603050405020304" pitchFamily="18" charset="0"/>
              </a:rPr>
              <a:t>AVERAGE AIR TEMPERATURES FROM JANUARY 1</a:t>
            </a:r>
            <a:r>
              <a:rPr lang="en-US" sz="3800" kern="1200" baseline="30000" dirty="0">
                <a:solidFill>
                  <a:srgbClr val="FFFFFF"/>
                </a:solidFill>
                <a:effectLst/>
                <a:latin typeface="Times New Roman" panose="02020603050405020304" pitchFamily="18" charset="0"/>
                <a:cs typeface="Times New Roman" panose="02020603050405020304" pitchFamily="18" charset="0"/>
              </a:rPr>
              <a:t>ST</a:t>
            </a:r>
            <a:r>
              <a:rPr lang="en-US" sz="3800" kern="1200" dirty="0">
                <a:solidFill>
                  <a:srgbClr val="FFFFFF"/>
                </a:solidFill>
                <a:effectLst/>
                <a:latin typeface="Times New Roman" panose="02020603050405020304" pitchFamily="18" charset="0"/>
                <a:cs typeface="Times New Roman" panose="02020603050405020304" pitchFamily="18" charset="0"/>
              </a:rPr>
              <a:t> ,2023 – AUGUST 27</a:t>
            </a:r>
            <a:r>
              <a:rPr lang="en-US" sz="3800" kern="1200" baseline="30000" dirty="0">
                <a:solidFill>
                  <a:srgbClr val="FFFFFF"/>
                </a:solidFill>
                <a:effectLst/>
                <a:latin typeface="Times New Roman" panose="02020603050405020304" pitchFamily="18" charset="0"/>
                <a:cs typeface="Times New Roman" panose="02020603050405020304" pitchFamily="18" charset="0"/>
              </a:rPr>
              <a:t>TH</a:t>
            </a:r>
            <a:r>
              <a:rPr lang="en-US" sz="3800" kern="1200" dirty="0">
                <a:solidFill>
                  <a:srgbClr val="FFFFFF"/>
                </a:solidFill>
                <a:effectLst/>
                <a:latin typeface="Times New Roman" panose="02020603050405020304" pitchFamily="18" charset="0"/>
                <a:cs typeface="Times New Roman" panose="02020603050405020304" pitchFamily="18" charset="0"/>
              </a:rPr>
              <a:t> 2023</a:t>
            </a:r>
            <a:br>
              <a:rPr lang="en-US" sz="3800" kern="1200" dirty="0">
                <a:solidFill>
                  <a:srgbClr val="FFFFFF"/>
                </a:solidFill>
                <a:effectLst/>
                <a:latin typeface="Times New Roman" panose="02020603050405020304" pitchFamily="18" charset="0"/>
                <a:cs typeface="Times New Roman" panose="02020603050405020304" pitchFamily="18" charset="0"/>
              </a:rPr>
            </a:br>
            <a:r>
              <a:rPr lang="en-US" sz="3800" kern="1200" dirty="0">
                <a:solidFill>
                  <a:srgbClr val="FFFFFF"/>
                </a:solidFill>
                <a:effectLst/>
                <a:latin typeface="Times New Roman" panose="02020603050405020304" pitchFamily="18" charset="0"/>
                <a:cs typeface="Times New Roman" panose="02020603050405020304" pitchFamily="18" charset="0"/>
              </a:rPr>
              <a:t>FAITH BAPTIST COMMUNITY SENIOR HIGH SCHOOL - MADINA</a:t>
            </a:r>
            <a:br>
              <a:rPr lang="en-US" sz="3800" kern="1200" dirty="0">
                <a:solidFill>
                  <a:srgbClr val="FFFFFF"/>
                </a:solidFill>
                <a:effectLst/>
                <a:latin typeface="Times New Roman" panose="02020603050405020304" pitchFamily="18" charset="0"/>
                <a:cs typeface="Times New Roman" panose="02020603050405020304" pitchFamily="18" charset="0"/>
              </a:rPr>
            </a:br>
            <a:endParaRPr lang="en-US" sz="3800" kern="1200" dirty="0">
              <a:solidFill>
                <a:srgbClr val="FFFFFF"/>
              </a:solidFill>
              <a:latin typeface="Times New Roman" panose="02020603050405020304" pitchFamily="18" charset="0"/>
              <a:cs typeface="Times New Roman" panose="02020603050405020304" pitchFamily="18" charset="0"/>
            </a:endParaRPr>
          </a:p>
        </p:txBody>
      </p:sp>
      <p:cxnSp>
        <p:nvCxnSpPr>
          <p:cNvPr id="32" name="Straight Connector 31">
            <a:extLst>
              <a:ext uri="{FF2B5EF4-FFF2-40B4-BE49-F238E27FC236}">
                <a16:creationId xmlns:a16="http://schemas.microsoft.com/office/drawing/2014/main" id="{0B91AB35-C3B4-4B70-B3DD-13D63B7DA2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3975" y="2423149"/>
            <a:ext cx="0" cy="201168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93B3316D-5E0E-89E6-BB67-D6CF680F1057}"/>
              </a:ext>
            </a:extLst>
          </p:cNvPr>
          <p:cNvGraphicFramePr>
            <a:graphicFrameLocks noGrp="1"/>
          </p:cNvGraphicFramePr>
          <p:nvPr>
            <p:ph idx="1"/>
            <p:extLst>
              <p:ext uri="{D42A27DB-BD31-4B8C-83A1-F6EECF244321}">
                <p14:modId xmlns:p14="http://schemas.microsoft.com/office/powerpoint/2010/main" val="3664877230"/>
              </p:ext>
            </p:extLst>
          </p:nvPr>
        </p:nvGraphicFramePr>
        <p:xfrm>
          <a:off x="6096000" y="1627736"/>
          <a:ext cx="5459474" cy="3634336"/>
        </p:xfrm>
        <a:graphic>
          <a:graphicData uri="http://schemas.openxmlformats.org/drawingml/2006/table">
            <a:tbl>
              <a:tblPr firstRow="1" firstCol="1" bandRow="1">
                <a:solidFill>
                  <a:schemeClr val="bg1"/>
                </a:solidFill>
                <a:tableStyleId>{69012ECD-51FC-41F1-AA8D-1B2483CD663E}</a:tableStyleId>
              </a:tblPr>
              <a:tblGrid>
                <a:gridCol w="999707">
                  <a:extLst>
                    <a:ext uri="{9D8B030D-6E8A-4147-A177-3AD203B41FA5}">
                      <a16:colId xmlns:a16="http://schemas.microsoft.com/office/drawing/2014/main" val="1407484923"/>
                    </a:ext>
                  </a:extLst>
                </a:gridCol>
                <a:gridCol w="632744">
                  <a:extLst>
                    <a:ext uri="{9D8B030D-6E8A-4147-A177-3AD203B41FA5}">
                      <a16:colId xmlns:a16="http://schemas.microsoft.com/office/drawing/2014/main" val="1052877092"/>
                    </a:ext>
                  </a:extLst>
                </a:gridCol>
                <a:gridCol w="694952">
                  <a:extLst>
                    <a:ext uri="{9D8B030D-6E8A-4147-A177-3AD203B41FA5}">
                      <a16:colId xmlns:a16="http://schemas.microsoft.com/office/drawing/2014/main" val="3187239689"/>
                    </a:ext>
                  </a:extLst>
                </a:gridCol>
                <a:gridCol w="622952">
                  <a:extLst>
                    <a:ext uri="{9D8B030D-6E8A-4147-A177-3AD203B41FA5}">
                      <a16:colId xmlns:a16="http://schemas.microsoft.com/office/drawing/2014/main" val="4045286507"/>
                    </a:ext>
                  </a:extLst>
                </a:gridCol>
                <a:gridCol w="527870">
                  <a:extLst>
                    <a:ext uri="{9D8B030D-6E8A-4147-A177-3AD203B41FA5}">
                      <a16:colId xmlns:a16="http://schemas.microsoft.com/office/drawing/2014/main" val="3792377650"/>
                    </a:ext>
                  </a:extLst>
                </a:gridCol>
                <a:gridCol w="430252">
                  <a:extLst>
                    <a:ext uri="{9D8B030D-6E8A-4147-A177-3AD203B41FA5}">
                      <a16:colId xmlns:a16="http://schemas.microsoft.com/office/drawing/2014/main" val="4236468790"/>
                    </a:ext>
                  </a:extLst>
                </a:gridCol>
                <a:gridCol w="493990">
                  <a:extLst>
                    <a:ext uri="{9D8B030D-6E8A-4147-A177-3AD203B41FA5}">
                      <a16:colId xmlns:a16="http://schemas.microsoft.com/office/drawing/2014/main" val="1877085991"/>
                    </a:ext>
                  </a:extLst>
                </a:gridCol>
                <a:gridCol w="464132">
                  <a:extLst>
                    <a:ext uri="{9D8B030D-6E8A-4147-A177-3AD203B41FA5}">
                      <a16:colId xmlns:a16="http://schemas.microsoft.com/office/drawing/2014/main" val="3037512888"/>
                    </a:ext>
                  </a:extLst>
                </a:gridCol>
                <a:gridCol w="592875">
                  <a:extLst>
                    <a:ext uri="{9D8B030D-6E8A-4147-A177-3AD203B41FA5}">
                      <a16:colId xmlns:a16="http://schemas.microsoft.com/office/drawing/2014/main" val="2084373534"/>
                    </a:ext>
                  </a:extLst>
                </a:gridCol>
              </a:tblGrid>
              <a:tr h="301553">
                <a:tc>
                  <a:txBody>
                    <a:bodyPr/>
                    <a:lstStyle/>
                    <a:p>
                      <a:pPr marL="0" marR="0" algn="r">
                        <a:lnSpc>
                          <a:spcPct val="107000"/>
                        </a:lnSpc>
                        <a:spcAft>
                          <a:spcPts val="800"/>
                        </a:spcAft>
                      </a:pPr>
                      <a:r>
                        <a:rPr lang="en-US" sz="1000" b="0" kern="100" cap="none" spc="0">
                          <a:solidFill>
                            <a:schemeClr val="bg1"/>
                          </a:solidFill>
                          <a:effectLst/>
                        </a:rPr>
                        <a:t> </a:t>
                      </a:r>
                      <a:endParaRPr lang="en-US" sz="1000" b="0" kern="100" cap="none" spc="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81836" marR="105978" marT="62951" marB="62951" anchor="ctr">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38100" cmpd="sng">
                      <a:noFill/>
                    </a:lnB>
                    <a:solidFill>
                      <a:schemeClr val="tx1"/>
                    </a:solidFill>
                  </a:tcPr>
                </a:tc>
                <a:tc gridSpan="8">
                  <a:txBody>
                    <a:bodyPr/>
                    <a:lstStyle/>
                    <a:p>
                      <a:pPr marL="0" marR="0" algn="ctr">
                        <a:lnSpc>
                          <a:spcPct val="107000"/>
                        </a:lnSpc>
                        <a:spcAft>
                          <a:spcPts val="800"/>
                        </a:spcAft>
                      </a:pPr>
                      <a:r>
                        <a:rPr lang="en-US" sz="1000" b="0" kern="100" cap="none" spc="0">
                          <a:solidFill>
                            <a:schemeClr val="bg1"/>
                          </a:solidFill>
                          <a:effectLst/>
                        </a:rPr>
                        <a:t>MONTHS</a:t>
                      </a:r>
                      <a:endParaRPr lang="en-US" sz="1000" b="0" kern="100" cap="none" spc="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81836" marR="19584" marT="62951" marB="62951"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06758463"/>
                  </a:ext>
                </a:extLst>
              </a:tr>
              <a:tr h="458712">
                <a:tc>
                  <a:txBody>
                    <a:bodyPr/>
                    <a:lstStyle/>
                    <a:p>
                      <a:pPr marL="0" marR="0" algn="r">
                        <a:lnSpc>
                          <a:spcPct val="107000"/>
                        </a:lnSpc>
                        <a:spcAft>
                          <a:spcPts val="800"/>
                        </a:spcAft>
                      </a:pPr>
                      <a:r>
                        <a:rPr lang="en-US" sz="1000" b="1" kern="100" cap="none" spc="0">
                          <a:solidFill>
                            <a:schemeClr val="bg1"/>
                          </a:solidFill>
                          <a:effectLst/>
                        </a:rPr>
                        <a:t> </a:t>
                      </a:r>
                      <a:endParaRPr lang="en-US" sz="1000" b="1" kern="100" cap="none" spc="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81836" marR="105978" marT="62951" marB="62951">
                    <a:lnL w="19050" cap="flat" cmpd="sng" algn="ctr">
                      <a:solidFill>
                        <a:schemeClr val="tx1"/>
                      </a:solidFill>
                      <a:prstDash val="solid"/>
                    </a:lnL>
                    <a:lnR w="6350" cap="flat" cmpd="sng" algn="ctr">
                      <a:solidFill>
                        <a:schemeClr val="tx1">
                          <a:lumMod val="50000"/>
                          <a:lumOff val="50000"/>
                        </a:schemeClr>
                      </a:solidFill>
                      <a:prstDash val="solid"/>
                    </a:lnR>
                    <a:lnT w="38100" cmpd="sng">
                      <a:noFill/>
                    </a:lnT>
                    <a:lnB w="19050" cap="flat" cmpd="sng" algn="ctr">
                      <a:solidFill>
                        <a:schemeClr val="tx1"/>
                      </a:solidFill>
                      <a:prstDash val="solid"/>
                    </a:lnB>
                    <a:noFill/>
                  </a:tcPr>
                </a:tc>
                <a:tc>
                  <a:txBody>
                    <a:bodyPr/>
                    <a:lstStyle/>
                    <a:p>
                      <a:pPr marL="0" marR="0">
                        <a:lnSpc>
                          <a:spcPct val="107000"/>
                        </a:lnSpc>
                        <a:spcAft>
                          <a:spcPts val="800"/>
                        </a:spcAft>
                      </a:pPr>
                      <a:r>
                        <a:rPr lang="en-US" sz="1000" kern="100" cap="none" spc="0">
                          <a:solidFill>
                            <a:schemeClr val="tx1"/>
                          </a:solidFill>
                          <a:effectLst/>
                        </a:rPr>
                        <a:t>JANUARY</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81836" marR="19584" marT="62951" marB="62951">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19050" cap="flat" cmpd="sng" algn="ctr">
                      <a:solidFill>
                        <a:schemeClr val="tx1"/>
                      </a:solidFill>
                      <a:prstDash val="solid"/>
                    </a:lnB>
                    <a:noFill/>
                  </a:tcPr>
                </a:tc>
                <a:tc>
                  <a:txBody>
                    <a:bodyPr/>
                    <a:lstStyle/>
                    <a:p>
                      <a:pPr marL="0" marR="0">
                        <a:lnSpc>
                          <a:spcPct val="107000"/>
                        </a:lnSpc>
                        <a:spcAft>
                          <a:spcPts val="800"/>
                        </a:spcAft>
                      </a:pPr>
                      <a:r>
                        <a:rPr lang="en-US" sz="1000" kern="100" cap="none" spc="0">
                          <a:solidFill>
                            <a:schemeClr val="tx1"/>
                          </a:solidFill>
                          <a:effectLst/>
                        </a:rPr>
                        <a:t>FEBRUARY</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81836" marR="19584" marT="62951" marB="62951">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19050" cap="flat" cmpd="sng" algn="ctr">
                      <a:solidFill>
                        <a:schemeClr val="tx1"/>
                      </a:solidFill>
                      <a:prstDash val="solid"/>
                    </a:lnB>
                    <a:noFill/>
                  </a:tcPr>
                </a:tc>
                <a:tc>
                  <a:txBody>
                    <a:bodyPr/>
                    <a:lstStyle/>
                    <a:p>
                      <a:pPr marL="0" marR="0">
                        <a:lnSpc>
                          <a:spcPct val="107000"/>
                        </a:lnSpc>
                        <a:spcAft>
                          <a:spcPts val="800"/>
                        </a:spcAft>
                      </a:pPr>
                      <a:r>
                        <a:rPr lang="en-US" sz="1000" kern="100" cap="none" spc="0">
                          <a:solidFill>
                            <a:schemeClr val="tx1"/>
                          </a:solidFill>
                          <a:effectLst/>
                        </a:rPr>
                        <a:t>MARCH</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81836" marR="19584" marT="62951" marB="62951">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19050" cap="flat" cmpd="sng" algn="ctr">
                      <a:solidFill>
                        <a:schemeClr val="tx1"/>
                      </a:solidFill>
                      <a:prstDash val="solid"/>
                    </a:lnB>
                    <a:noFill/>
                  </a:tcPr>
                </a:tc>
                <a:tc>
                  <a:txBody>
                    <a:bodyPr/>
                    <a:lstStyle/>
                    <a:p>
                      <a:pPr marL="0" marR="0">
                        <a:lnSpc>
                          <a:spcPct val="107000"/>
                        </a:lnSpc>
                        <a:spcAft>
                          <a:spcPts val="800"/>
                        </a:spcAft>
                      </a:pPr>
                      <a:r>
                        <a:rPr lang="en-US" sz="1000" kern="100" cap="none" spc="0">
                          <a:solidFill>
                            <a:schemeClr val="tx1"/>
                          </a:solidFill>
                          <a:effectLst/>
                        </a:rPr>
                        <a:t>APRIL</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81836" marR="19584" marT="62951" marB="62951">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19050" cap="flat" cmpd="sng" algn="ctr">
                      <a:solidFill>
                        <a:schemeClr val="tx1"/>
                      </a:solidFill>
                      <a:prstDash val="solid"/>
                    </a:lnB>
                    <a:noFill/>
                  </a:tcPr>
                </a:tc>
                <a:tc>
                  <a:txBody>
                    <a:bodyPr/>
                    <a:lstStyle/>
                    <a:p>
                      <a:pPr marL="0" marR="0">
                        <a:lnSpc>
                          <a:spcPct val="107000"/>
                        </a:lnSpc>
                        <a:spcAft>
                          <a:spcPts val="800"/>
                        </a:spcAft>
                      </a:pPr>
                      <a:r>
                        <a:rPr lang="en-US" sz="1000" kern="100" cap="none" spc="0">
                          <a:solidFill>
                            <a:schemeClr val="tx1"/>
                          </a:solidFill>
                          <a:effectLst/>
                        </a:rPr>
                        <a:t>MAY</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81836" marR="19584" marT="62951" marB="62951">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19050" cap="flat" cmpd="sng" algn="ctr">
                      <a:solidFill>
                        <a:schemeClr val="tx1"/>
                      </a:solidFill>
                      <a:prstDash val="solid"/>
                    </a:lnB>
                    <a:noFill/>
                  </a:tcPr>
                </a:tc>
                <a:tc>
                  <a:txBody>
                    <a:bodyPr/>
                    <a:lstStyle/>
                    <a:p>
                      <a:pPr marL="0" marR="0">
                        <a:lnSpc>
                          <a:spcPct val="107000"/>
                        </a:lnSpc>
                        <a:spcAft>
                          <a:spcPts val="800"/>
                        </a:spcAft>
                      </a:pPr>
                      <a:r>
                        <a:rPr lang="en-US" sz="1000" kern="100" cap="none" spc="0">
                          <a:solidFill>
                            <a:schemeClr val="tx1"/>
                          </a:solidFill>
                          <a:effectLst/>
                        </a:rPr>
                        <a:t>JUNE</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81836" marR="19584" marT="62951" marB="62951">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19050" cap="flat" cmpd="sng" algn="ctr">
                      <a:solidFill>
                        <a:schemeClr val="tx1"/>
                      </a:solidFill>
                      <a:prstDash val="solid"/>
                    </a:lnB>
                    <a:noFill/>
                  </a:tcPr>
                </a:tc>
                <a:tc>
                  <a:txBody>
                    <a:bodyPr/>
                    <a:lstStyle/>
                    <a:p>
                      <a:pPr marL="0" marR="0">
                        <a:lnSpc>
                          <a:spcPct val="107000"/>
                        </a:lnSpc>
                        <a:spcAft>
                          <a:spcPts val="800"/>
                        </a:spcAft>
                      </a:pPr>
                      <a:r>
                        <a:rPr lang="en-US" sz="1000" kern="100" cap="none" spc="0">
                          <a:solidFill>
                            <a:schemeClr val="tx1"/>
                          </a:solidFill>
                          <a:effectLst/>
                        </a:rPr>
                        <a:t>JULY</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81836" marR="19584" marT="62951" marB="62951">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19050" cap="flat" cmpd="sng" algn="ctr">
                      <a:solidFill>
                        <a:schemeClr val="tx1"/>
                      </a:solidFill>
                      <a:prstDash val="solid"/>
                    </a:lnB>
                    <a:noFill/>
                  </a:tcPr>
                </a:tc>
                <a:tc>
                  <a:txBody>
                    <a:bodyPr/>
                    <a:lstStyle/>
                    <a:p>
                      <a:pPr marL="0" marR="0">
                        <a:lnSpc>
                          <a:spcPct val="107000"/>
                        </a:lnSpc>
                        <a:spcAft>
                          <a:spcPts val="800"/>
                        </a:spcAft>
                      </a:pPr>
                      <a:r>
                        <a:rPr lang="en-US" sz="1000" kern="100" cap="none" spc="0">
                          <a:solidFill>
                            <a:schemeClr val="tx1"/>
                          </a:solidFill>
                          <a:effectLst/>
                        </a:rPr>
                        <a:t>AUGUST</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81836" marR="19584" marT="62951" marB="62951">
                    <a:lnL w="6350" cap="flat" cmpd="sng" algn="ctr">
                      <a:solidFill>
                        <a:schemeClr val="tx1">
                          <a:lumMod val="50000"/>
                          <a:lumOff val="50000"/>
                        </a:schemeClr>
                      </a:solidFill>
                      <a:prstDash val="solid"/>
                    </a:lnL>
                    <a:lnR w="19050" cap="flat" cmpd="sng" algn="ctr">
                      <a:solidFill>
                        <a:schemeClr val="tx1"/>
                      </a:solidFill>
                      <a:prstDash val="solid"/>
                    </a:lnR>
                    <a:lnT w="38100" cmpd="sng">
                      <a:noFill/>
                    </a:lnT>
                    <a:lnB w="19050" cap="flat" cmpd="sng" algn="ctr">
                      <a:solidFill>
                        <a:schemeClr val="tx1"/>
                      </a:solidFill>
                      <a:prstDash val="solid"/>
                    </a:lnB>
                    <a:noFill/>
                  </a:tcPr>
                </a:tc>
                <a:extLst>
                  <a:ext uri="{0D108BD9-81ED-4DB2-BD59-A6C34878D82A}">
                    <a16:rowId xmlns:a16="http://schemas.microsoft.com/office/drawing/2014/main" val="4117366156"/>
                  </a:ext>
                </a:extLst>
              </a:tr>
              <a:tr h="1000133">
                <a:tc>
                  <a:txBody>
                    <a:bodyPr/>
                    <a:lstStyle/>
                    <a:p>
                      <a:pPr marL="0" marR="0" algn="r">
                        <a:lnSpc>
                          <a:spcPct val="107000"/>
                        </a:lnSpc>
                        <a:spcAft>
                          <a:spcPts val="800"/>
                        </a:spcAft>
                      </a:pPr>
                      <a:r>
                        <a:rPr lang="en-US" sz="1000" b="1" kern="100" cap="none" spc="0">
                          <a:solidFill>
                            <a:schemeClr val="bg1"/>
                          </a:solidFill>
                          <a:effectLst/>
                        </a:rPr>
                        <a:t>Temperature AVG (Degrees Celsius)</a:t>
                      </a:r>
                    </a:p>
                    <a:p>
                      <a:pPr marL="0" marR="0" algn="r">
                        <a:lnSpc>
                          <a:spcPct val="107000"/>
                        </a:lnSpc>
                        <a:spcAft>
                          <a:spcPts val="800"/>
                        </a:spcAft>
                      </a:pPr>
                      <a:r>
                        <a:rPr lang="en-US" sz="1000" b="1" kern="100" cap="none" spc="0">
                          <a:solidFill>
                            <a:schemeClr val="bg1"/>
                          </a:solidFill>
                          <a:effectLst/>
                        </a:rPr>
                        <a:t> </a:t>
                      </a:r>
                      <a:endParaRPr lang="en-US" sz="1000" b="1" kern="100" cap="none" spc="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81836" marR="105978" marT="62951" marB="62951">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solidFill>
                      <a:schemeClr val="bg1">
                        <a:lumMod val="85000"/>
                      </a:schemeClr>
                    </a:solidFill>
                  </a:tcPr>
                </a:tc>
                <a:tc>
                  <a:txBody>
                    <a:bodyPr/>
                    <a:lstStyle/>
                    <a:p>
                      <a:pPr marL="0" marR="0">
                        <a:lnSpc>
                          <a:spcPct val="107000"/>
                        </a:lnSpc>
                        <a:spcAft>
                          <a:spcPts val="800"/>
                        </a:spcAft>
                      </a:pPr>
                      <a:r>
                        <a:rPr lang="en-US" sz="1000" kern="100" cap="none" spc="0">
                          <a:solidFill>
                            <a:schemeClr val="tx1"/>
                          </a:solidFill>
                          <a:effectLst/>
                        </a:rPr>
                        <a:t>28.6</a:t>
                      </a:r>
                    </a:p>
                    <a:p>
                      <a:pPr marL="0" marR="0" algn="ctr">
                        <a:lnSpc>
                          <a:spcPct val="107000"/>
                        </a:lnSpc>
                        <a:spcAft>
                          <a:spcPts val="800"/>
                        </a:spcAft>
                      </a:pPr>
                      <a:r>
                        <a:rPr lang="en-US" sz="1000" kern="100" cap="none" spc="0">
                          <a:solidFill>
                            <a:schemeClr val="tx1"/>
                          </a:solidFill>
                          <a:effectLst/>
                        </a:rPr>
                        <a:t> </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81836" marR="19584" marT="62951" marB="62951">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2700" cmpd="sng">
                      <a:noFill/>
                      <a:prstDash val="solid"/>
                    </a:lnB>
                    <a:solidFill>
                      <a:schemeClr val="bg1">
                        <a:lumMod val="85000"/>
                      </a:schemeClr>
                    </a:solidFill>
                  </a:tcPr>
                </a:tc>
                <a:tc>
                  <a:txBody>
                    <a:bodyPr/>
                    <a:lstStyle/>
                    <a:p>
                      <a:pPr marL="0" marR="0">
                        <a:lnSpc>
                          <a:spcPct val="107000"/>
                        </a:lnSpc>
                        <a:spcAft>
                          <a:spcPts val="800"/>
                        </a:spcAft>
                      </a:pPr>
                      <a:r>
                        <a:rPr lang="en-US" sz="1000" kern="100" cap="none" spc="0">
                          <a:solidFill>
                            <a:schemeClr val="tx1"/>
                          </a:solidFill>
                          <a:effectLst/>
                        </a:rPr>
                        <a:t>29</a:t>
                      </a:r>
                    </a:p>
                    <a:p>
                      <a:pPr marL="0" marR="0" algn="ctr">
                        <a:lnSpc>
                          <a:spcPct val="107000"/>
                        </a:lnSpc>
                        <a:spcAft>
                          <a:spcPts val="800"/>
                        </a:spcAft>
                      </a:pPr>
                      <a:r>
                        <a:rPr lang="en-US" sz="1000" kern="100" cap="none" spc="0">
                          <a:solidFill>
                            <a:schemeClr val="tx1"/>
                          </a:solidFill>
                          <a:effectLst/>
                        </a:rPr>
                        <a:t> </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81836" marR="19584" marT="62951" marB="62951">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2700" cmpd="sng">
                      <a:noFill/>
                      <a:prstDash val="solid"/>
                    </a:lnB>
                    <a:solidFill>
                      <a:schemeClr val="bg1">
                        <a:lumMod val="85000"/>
                      </a:schemeClr>
                    </a:solidFill>
                  </a:tcPr>
                </a:tc>
                <a:tc>
                  <a:txBody>
                    <a:bodyPr/>
                    <a:lstStyle/>
                    <a:p>
                      <a:pPr marL="0" marR="0" algn="ctr">
                        <a:lnSpc>
                          <a:spcPct val="107000"/>
                        </a:lnSpc>
                        <a:spcAft>
                          <a:spcPts val="800"/>
                        </a:spcAft>
                      </a:pPr>
                      <a:r>
                        <a:rPr lang="en-US" sz="1000" kern="100" cap="none" spc="0">
                          <a:solidFill>
                            <a:schemeClr val="tx1"/>
                          </a:solidFill>
                          <a:effectLst/>
                        </a:rPr>
                        <a:t>28.6</a:t>
                      </a:r>
                    </a:p>
                    <a:p>
                      <a:pPr marL="0" marR="0" algn="ctr">
                        <a:lnSpc>
                          <a:spcPct val="107000"/>
                        </a:lnSpc>
                        <a:spcAft>
                          <a:spcPts val="800"/>
                        </a:spcAft>
                      </a:pPr>
                      <a:r>
                        <a:rPr lang="en-US" sz="1000" kern="100" cap="none" spc="0">
                          <a:solidFill>
                            <a:schemeClr val="tx1"/>
                          </a:solidFill>
                          <a:effectLst/>
                        </a:rPr>
                        <a:t> </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81836" marR="19584" marT="62951" marB="62951">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2700" cmpd="sng">
                      <a:noFill/>
                      <a:prstDash val="solid"/>
                    </a:lnB>
                    <a:solidFill>
                      <a:schemeClr val="bg1">
                        <a:lumMod val="85000"/>
                      </a:schemeClr>
                    </a:solidFill>
                  </a:tcPr>
                </a:tc>
                <a:tc>
                  <a:txBody>
                    <a:bodyPr/>
                    <a:lstStyle/>
                    <a:p>
                      <a:pPr marL="0" marR="0" algn="ctr">
                        <a:lnSpc>
                          <a:spcPct val="107000"/>
                        </a:lnSpc>
                        <a:spcAft>
                          <a:spcPts val="800"/>
                        </a:spcAft>
                      </a:pPr>
                      <a:r>
                        <a:rPr lang="en-US" sz="1000" kern="100" cap="none" spc="0">
                          <a:solidFill>
                            <a:schemeClr val="tx1"/>
                          </a:solidFill>
                          <a:effectLst/>
                        </a:rPr>
                        <a:t>28.9</a:t>
                      </a:r>
                    </a:p>
                    <a:p>
                      <a:pPr marL="0" marR="0" algn="ctr">
                        <a:lnSpc>
                          <a:spcPct val="107000"/>
                        </a:lnSpc>
                        <a:spcAft>
                          <a:spcPts val="800"/>
                        </a:spcAft>
                      </a:pPr>
                      <a:r>
                        <a:rPr lang="en-US" sz="1000" kern="100" cap="none" spc="0">
                          <a:solidFill>
                            <a:schemeClr val="tx1"/>
                          </a:solidFill>
                          <a:effectLst/>
                        </a:rPr>
                        <a:t> </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81836" marR="19584" marT="62951" marB="62951">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2700" cmpd="sng">
                      <a:noFill/>
                      <a:prstDash val="solid"/>
                    </a:lnB>
                    <a:solidFill>
                      <a:schemeClr val="bg1">
                        <a:lumMod val="85000"/>
                      </a:schemeClr>
                    </a:solidFill>
                  </a:tcPr>
                </a:tc>
                <a:tc>
                  <a:txBody>
                    <a:bodyPr/>
                    <a:lstStyle/>
                    <a:p>
                      <a:pPr marL="0" marR="0" algn="ctr">
                        <a:lnSpc>
                          <a:spcPct val="107000"/>
                        </a:lnSpc>
                        <a:spcAft>
                          <a:spcPts val="800"/>
                        </a:spcAft>
                      </a:pPr>
                      <a:r>
                        <a:rPr lang="en-US" sz="1000" kern="100" cap="none" spc="0">
                          <a:solidFill>
                            <a:schemeClr val="tx1"/>
                          </a:solidFill>
                          <a:effectLst/>
                        </a:rPr>
                        <a:t>28.6</a:t>
                      </a:r>
                    </a:p>
                    <a:p>
                      <a:pPr marL="0" marR="0" algn="ctr">
                        <a:lnSpc>
                          <a:spcPct val="107000"/>
                        </a:lnSpc>
                        <a:spcAft>
                          <a:spcPts val="800"/>
                        </a:spcAft>
                      </a:pPr>
                      <a:r>
                        <a:rPr lang="en-US" sz="1000" kern="100" cap="none" spc="0">
                          <a:solidFill>
                            <a:schemeClr val="tx1"/>
                          </a:solidFill>
                          <a:effectLst/>
                        </a:rPr>
                        <a:t> </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81836" marR="19584" marT="62951" marB="62951">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2700" cmpd="sng">
                      <a:noFill/>
                      <a:prstDash val="solid"/>
                    </a:lnB>
                    <a:solidFill>
                      <a:schemeClr val="bg1">
                        <a:lumMod val="85000"/>
                      </a:schemeClr>
                    </a:solidFill>
                  </a:tcPr>
                </a:tc>
                <a:tc>
                  <a:txBody>
                    <a:bodyPr/>
                    <a:lstStyle/>
                    <a:p>
                      <a:pPr marL="0" marR="0" algn="ctr">
                        <a:lnSpc>
                          <a:spcPct val="107000"/>
                        </a:lnSpc>
                        <a:spcAft>
                          <a:spcPts val="800"/>
                        </a:spcAft>
                      </a:pPr>
                      <a:r>
                        <a:rPr lang="en-US" sz="1000" kern="100" cap="none" spc="0">
                          <a:solidFill>
                            <a:schemeClr val="tx1"/>
                          </a:solidFill>
                          <a:effectLst/>
                        </a:rPr>
                        <a:t>26.4</a:t>
                      </a:r>
                    </a:p>
                    <a:p>
                      <a:pPr marL="0" marR="0" algn="ctr">
                        <a:lnSpc>
                          <a:spcPct val="107000"/>
                        </a:lnSpc>
                        <a:spcAft>
                          <a:spcPts val="800"/>
                        </a:spcAft>
                      </a:pPr>
                      <a:r>
                        <a:rPr lang="en-US" sz="1000" kern="100" cap="none" spc="0">
                          <a:solidFill>
                            <a:schemeClr val="tx1"/>
                          </a:solidFill>
                          <a:effectLst/>
                        </a:rPr>
                        <a:t> </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81836" marR="19584" marT="62951" marB="62951">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2700" cmpd="sng">
                      <a:noFill/>
                      <a:prstDash val="solid"/>
                    </a:lnB>
                    <a:solidFill>
                      <a:schemeClr val="bg1">
                        <a:lumMod val="85000"/>
                      </a:schemeClr>
                    </a:solidFill>
                  </a:tcPr>
                </a:tc>
                <a:tc>
                  <a:txBody>
                    <a:bodyPr/>
                    <a:lstStyle/>
                    <a:p>
                      <a:pPr marL="0" marR="0" algn="ctr">
                        <a:lnSpc>
                          <a:spcPct val="107000"/>
                        </a:lnSpc>
                        <a:spcAft>
                          <a:spcPts val="800"/>
                        </a:spcAft>
                      </a:pPr>
                      <a:r>
                        <a:rPr lang="en-US" sz="1000" kern="100" cap="none" spc="0">
                          <a:solidFill>
                            <a:schemeClr val="tx1"/>
                          </a:solidFill>
                          <a:effectLst/>
                        </a:rPr>
                        <a:t>26.2</a:t>
                      </a:r>
                    </a:p>
                    <a:p>
                      <a:pPr marL="0" marR="0" algn="ctr">
                        <a:lnSpc>
                          <a:spcPct val="107000"/>
                        </a:lnSpc>
                        <a:spcAft>
                          <a:spcPts val="800"/>
                        </a:spcAft>
                      </a:pPr>
                      <a:r>
                        <a:rPr lang="en-US" sz="1000" kern="100" cap="none" spc="0">
                          <a:solidFill>
                            <a:schemeClr val="tx1"/>
                          </a:solidFill>
                          <a:effectLst/>
                        </a:rPr>
                        <a:t> </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81836" marR="19584" marT="62951" marB="62951">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2700" cmpd="sng">
                      <a:noFill/>
                      <a:prstDash val="solid"/>
                    </a:lnB>
                    <a:solidFill>
                      <a:schemeClr val="bg1">
                        <a:lumMod val="85000"/>
                      </a:schemeClr>
                    </a:solidFill>
                  </a:tcPr>
                </a:tc>
                <a:tc>
                  <a:txBody>
                    <a:bodyPr/>
                    <a:lstStyle/>
                    <a:p>
                      <a:pPr marL="0" marR="0" algn="ctr">
                        <a:lnSpc>
                          <a:spcPct val="107000"/>
                        </a:lnSpc>
                        <a:spcAft>
                          <a:spcPts val="800"/>
                        </a:spcAft>
                      </a:pPr>
                      <a:r>
                        <a:rPr lang="en-US" sz="1000" kern="100" cap="none" spc="0">
                          <a:solidFill>
                            <a:schemeClr val="tx1"/>
                          </a:solidFill>
                          <a:effectLst/>
                        </a:rPr>
                        <a:t>25.3</a:t>
                      </a:r>
                    </a:p>
                    <a:p>
                      <a:pPr marL="0" marR="0" algn="ctr">
                        <a:lnSpc>
                          <a:spcPct val="107000"/>
                        </a:lnSpc>
                        <a:spcAft>
                          <a:spcPts val="800"/>
                        </a:spcAft>
                      </a:pPr>
                      <a:r>
                        <a:rPr lang="en-US" sz="1000" kern="100" cap="none" spc="0">
                          <a:solidFill>
                            <a:schemeClr val="tx1"/>
                          </a:solidFill>
                          <a:effectLst/>
                        </a:rPr>
                        <a:t> </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81836" marR="19584" marT="62951" marB="62951">
                    <a:lnL w="6350" cap="flat" cmpd="sng" algn="ctr">
                      <a:solidFill>
                        <a:schemeClr val="tx1">
                          <a:lumMod val="50000"/>
                          <a:lumOff val="50000"/>
                        </a:schemeClr>
                      </a:solidFill>
                      <a:prstDash val="solid"/>
                    </a:lnL>
                    <a:lnR w="12700" cmpd="sng">
                      <a:noFill/>
                      <a:prstDash val="solid"/>
                    </a:lnR>
                    <a:lnT w="19050" cap="flat" cmpd="sng" algn="ctr">
                      <a:solidFill>
                        <a:schemeClr val="tx1"/>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1866620116"/>
                  </a:ext>
                </a:extLst>
              </a:tr>
              <a:tr h="1000133">
                <a:tc>
                  <a:txBody>
                    <a:bodyPr/>
                    <a:lstStyle/>
                    <a:p>
                      <a:pPr marL="0" marR="0" algn="r">
                        <a:lnSpc>
                          <a:spcPct val="107000"/>
                        </a:lnSpc>
                        <a:spcAft>
                          <a:spcPts val="800"/>
                        </a:spcAft>
                      </a:pPr>
                      <a:r>
                        <a:rPr lang="en-US" sz="1000" b="1" kern="100" cap="none" spc="0">
                          <a:solidFill>
                            <a:schemeClr val="bg1"/>
                          </a:solidFill>
                          <a:effectLst/>
                        </a:rPr>
                        <a:t>Temperature MAX (Degrees Celsius)</a:t>
                      </a:r>
                    </a:p>
                    <a:p>
                      <a:pPr marL="0" marR="0" algn="r">
                        <a:lnSpc>
                          <a:spcPct val="107000"/>
                        </a:lnSpc>
                        <a:spcAft>
                          <a:spcPts val="800"/>
                        </a:spcAft>
                      </a:pPr>
                      <a:r>
                        <a:rPr lang="en-US" sz="1000" b="1" kern="100" cap="none" spc="0">
                          <a:solidFill>
                            <a:schemeClr val="bg1"/>
                          </a:solidFill>
                          <a:effectLst/>
                        </a:rPr>
                        <a:t> </a:t>
                      </a:r>
                      <a:endParaRPr lang="en-US" sz="1000" b="1" kern="100" cap="none" spc="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81836" marR="105978" marT="62951" marB="62951">
                    <a:lnL w="19050" cap="flat" cmpd="sng" algn="ctr">
                      <a:solidFill>
                        <a:schemeClr val="tx1"/>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noFill/>
                  </a:tcPr>
                </a:tc>
                <a:tc>
                  <a:txBody>
                    <a:bodyPr/>
                    <a:lstStyle/>
                    <a:p>
                      <a:pPr marL="0" marR="0">
                        <a:lnSpc>
                          <a:spcPct val="107000"/>
                        </a:lnSpc>
                        <a:spcAft>
                          <a:spcPts val="800"/>
                        </a:spcAft>
                      </a:pPr>
                      <a:r>
                        <a:rPr lang="en-US" sz="1000" kern="100" cap="none" spc="0">
                          <a:solidFill>
                            <a:schemeClr val="tx1"/>
                          </a:solidFill>
                          <a:effectLst/>
                        </a:rPr>
                        <a:t>34</a:t>
                      </a:r>
                    </a:p>
                    <a:p>
                      <a:pPr marL="0" marR="0">
                        <a:lnSpc>
                          <a:spcPct val="107000"/>
                        </a:lnSpc>
                        <a:spcAft>
                          <a:spcPts val="800"/>
                        </a:spcAft>
                      </a:pPr>
                      <a:r>
                        <a:rPr lang="en-US" sz="1000" kern="100" cap="none" spc="0">
                          <a:solidFill>
                            <a:schemeClr val="tx1"/>
                          </a:solidFill>
                          <a:effectLst/>
                        </a:rPr>
                        <a:t> </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81836" marR="19584" marT="62951" marB="62951"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noFill/>
                  </a:tcPr>
                </a:tc>
                <a:tc>
                  <a:txBody>
                    <a:bodyPr/>
                    <a:lstStyle/>
                    <a:p>
                      <a:pPr marL="0" marR="0">
                        <a:lnSpc>
                          <a:spcPct val="107000"/>
                        </a:lnSpc>
                        <a:spcAft>
                          <a:spcPts val="800"/>
                        </a:spcAft>
                      </a:pPr>
                      <a:r>
                        <a:rPr lang="en-US" sz="1000" kern="100" cap="none" spc="0">
                          <a:solidFill>
                            <a:schemeClr val="tx1"/>
                          </a:solidFill>
                          <a:effectLst/>
                        </a:rPr>
                        <a:t> </a:t>
                      </a:r>
                    </a:p>
                    <a:p>
                      <a:pPr marL="0" marR="0">
                        <a:lnSpc>
                          <a:spcPct val="107000"/>
                        </a:lnSpc>
                        <a:spcAft>
                          <a:spcPts val="800"/>
                        </a:spcAft>
                      </a:pPr>
                      <a:r>
                        <a:rPr lang="en-US" sz="1000" kern="100" cap="none" spc="0">
                          <a:solidFill>
                            <a:schemeClr val="tx1"/>
                          </a:solidFill>
                          <a:effectLst/>
                        </a:rPr>
                        <a:t>34.1</a:t>
                      </a:r>
                    </a:p>
                    <a:p>
                      <a:pPr marL="0" marR="0" algn="ctr">
                        <a:lnSpc>
                          <a:spcPct val="107000"/>
                        </a:lnSpc>
                        <a:spcAft>
                          <a:spcPts val="800"/>
                        </a:spcAft>
                      </a:pPr>
                      <a:r>
                        <a:rPr lang="en-US" sz="1000" kern="100" cap="none" spc="0">
                          <a:solidFill>
                            <a:schemeClr val="tx1"/>
                          </a:solidFill>
                          <a:effectLst/>
                        </a:rPr>
                        <a:t> </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81836" marR="19584" marT="62951" marB="62951">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noFill/>
                  </a:tcPr>
                </a:tc>
                <a:tc>
                  <a:txBody>
                    <a:bodyPr/>
                    <a:lstStyle/>
                    <a:p>
                      <a:pPr marL="0" marR="0" algn="ctr">
                        <a:lnSpc>
                          <a:spcPct val="107000"/>
                        </a:lnSpc>
                        <a:spcAft>
                          <a:spcPts val="800"/>
                        </a:spcAft>
                      </a:pPr>
                      <a:r>
                        <a:rPr lang="en-US" sz="1000" kern="100" cap="none" spc="0">
                          <a:solidFill>
                            <a:schemeClr val="tx1"/>
                          </a:solidFill>
                          <a:effectLst/>
                        </a:rPr>
                        <a:t> </a:t>
                      </a:r>
                    </a:p>
                    <a:p>
                      <a:pPr marL="0" marR="0" algn="ctr">
                        <a:lnSpc>
                          <a:spcPct val="107000"/>
                        </a:lnSpc>
                        <a:spcAft>
                          <a:spcPts val="800"/>
                        </a:spcAft>
                      </a:pPr>
                      <a:r>
                        <a:rPr lang="en-US" sz="1000" kern="100" cap="none" spc="0">
                          <a:solidFill>
                            <a:schemeClr val="tx1"/>
                          </a:solidFill>
                          <a:effectLst/>
                        </a:rPr>
                        <a:t>33.3</a:t>
                      </a:r>
                    </a:p>
                    <a:p>
                      <a:pPr marL="0" marR="0" algn="ctr">
                        <a:lnSpc>
                          <a:spcPct val="107000"/>
                        </a:lnSpc>
                        <a:spcAft>
                          <a:spcPts val="800"/>
                        </a:spcAft>
                      </a:pPr>
                      <a:r>
                        <a:rPr lang="en-US" sz="1000" kern="100" cap="none" spc="0">
                          <a:solidFill>
                            <a:schemeClr val="tx1"/>
                          </a:solidFill>
                          <a:effectLst/>
                        </a:rPr>
                        <a:t> </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81836" marR="19584" marT="62951" marB="62951">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noFill/>
                  </a:tcPr>
                </a:tc>
                <a:tc>
                  <a:txBody>
                    <a:bodyPr/>
                    <a:lstStyle/>
                    <a:p>
                      <a:pPr marL="0" marR="0" algn="ctr">
                        <a:lnSpc>
                          <a:spcPct val="107000"/>
                        </a:lnSpc>
                        <a:spcAft>
                          <a:spcPts val="800"/>
                        </a:spcAft>
                      </a:pPr>
                      <a:r>
                        <a:rPr lang="en-US" sz="1000" kern="100" cap="none" spc="0">
                          <a:solidFill>
                            <a:schemeClr val="tx1"/>
                          </a:solidFill>
                          <a:effectLst/>
                        </a:rPr>
                        <a:t> </a:t>
                      </a:r>
                    </a:p>
                    <a:p>
                      <a:pPr marL="0" marR="0" algn="ctr">
                        <a:lnSpc>
                          <a:spcPct val="107000"/>
                        </a:lnSpc>
                        <a:spcAft>
                          <a:spcPts val="800"/>
                        </a:spcAft>
                      </a:pPr>
                      <a:r>
                        <a:rPr lang="en-US" sz="1000" kern="100" cap="none" spc="0">
                          <a:solidFill>
                            <a:schemeClr val="tx1"/>
                          </a:solidFill>
                          <a:effectLst/>
                        </a:rPr>
                        <a:t>33.7</a:t>
                      </a:r>
                    </a:p>
                    <a:p>
                      <a:pPr marL="0" marR="0" algn="ctr">
                        <a:lnSpc>
                          <a:spcPct val="107000"/>
                        </a:lnSpc>
                        <a:spcAft>
                          <a:spcPts val="800"/>
                        </a:spcAft>
                      </a:pPr>
                      <a:r>
                        <a:rPr lang="en-US" sz="1000" kern="100" cap="none" spc="0">
                          <a:solidFill>
                            <a:schemeClr val="tx1"/>
                          </a:solidFill>
                          <a:effectLst/>
                        </a:rPr>
                        <a:t> </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81836" marR="19584" marT="62951" marB="62951">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noFill/>
                  </a:tcPr>
                </a:tc>
                <a:tc>
                  <a:txBody>
                    <a:bodyPr/>
                    <a:lstStyle/>
                    <a:p>
                      <a:pPr marL="0" marR="0" algn="ctr">
                        <a:lnSpc>
                          <a:spcPct val="107000"/>
                        </a:lnSpc>
                        <a:spcAft>
                          <a:spcPts val="800"/>
                        </a:spcAft>
                      </a:pPr>
                      <a:r>
                        <a:rPr lang="en-US" sz="1000" kern="100" cap="none" spc="0">
                          <a:solidFill>
                            <a:schemeClr val="tx1"/>
                          </a:solidFill>
                          <a:effectLst/>
                        </a:rPr>
                        <a:t> </a:t>
                      </a:r>
                    </a:p>
                    <a:p>
                      <a:pPr marL="0" marR="0" algn="ctr">
                        <a:lnSpc>
                          <a:spcPct val="107000"/>
                        </a:lnSpc>
                        <a:spcAft>
                          <a:spcPts val="800"/>
                        </a:spcAft>
                      </a:pPr>
                      <a:r>
                        <a:rPr lang="en-US" sz="1000" kern="100" cap="none" spc="0">
                          <a:solidFill>
                            <a:schemeClr val="tx1"/>
                          </a:solidFill>
                          <a:effectLst/>
                        </a:rPr>
                        <a:t>32.6</a:t>
                      </a:r>
                    </a:p>
                    <a:p>
                      <a:pPr marL="0" marR="0" algn="ctr">
                        <a:lnSpc>
                          <a:spcPct val="107000"/>
                        </a:lnSpc>
                        <a:spcAft>
                          <a:spcPts val="800"/>
                        </a:spcAft>
                      </a:pPr>
                      <a:r>
                        <a:rPr lang="en-US" sz="1000" kern="100" cap="none" spc="0">
                          <a:solidFill>
                            <a:schemeClr val="tx1"/>
                          </a:solidFill>
                          <a:effectLst/>
                        </a:rPr>
                        <a:t> </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81836" marR="19584" marT="62951" marB="62951">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noFill/>
                  </a:tcPr>
                </a:tc>
                <a:tc>
                  <a:txBody>
                    <a:bodyPr/>
                    <a:lstStyle/>
                    <a:p>
                      <a:pPr marL="0" marR="0" algn="ctr">
                        <a:lnSpc>
                          <a:spcPct val="107000"/>
                        </a:lnSpc>
                        <a:spcAft>
                          <a:spcPts val="800"/>
                        </a:spcAft>
                      </a:pPr>
                      <a:r>
                        <a:rPr lang="en-US" sz="1000" kern="100" cap="none" spc="0">
                          <a:solidFill>
                            <a:schemeClr val="tx1"/>
                          </a:solidFill>
                          <a:effectLst/>
                        </a:rPr>
                        <a:t> </a:t>
                      </a:r>
                    </a:p>
                    <a:p>
                      <a:pPr marL="0" marR="0" algn="ctr">
                        <a:lnSpc>
                          <a:spcPct val="107000"/>
                        </a:lnSpc>
                        <a:spcAft>
                          <a:spcPts val="800"/>
                        </a:spcAft>
                      </a:pPr>
                      <a:r>
                        <a:rPr lang="en-US" sz="1000" kern="100" cap="none" spc="0">
                          <a:solidFill>
                            <a:schemeClr val="tx1"/>
                          </a:solidFill>
                          <a:effectLst/>
                        </a:rPr>
                        <a:t>29.9</a:t>
                      </a:r>
                    </a:p>
                    <a:p>
                      <a:pPr marL="0" marR="0" algn="ctr">
                        <a:lnSpc>
                          <a:spcPct val="107000"/>
                        </a:lnSpc>
                        <a:spcAft>
                          <a:spcPts val="800"/>
                        </a:spcAft>
                      </a:pPr>
                      <a:r>
                        <a:rPr lang="en-US" sz="1000" kern="100" cap="none" spc="0">
                          <a:solidFill>
                            <a:schemeClr val="tx1"/>
                          </a:solidFill>
                          <a:effectLst/>
                        </a:rPr>
                        <a:t> </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81836" marR="19584" marT="62951" marB="62951">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noFill/>
                  </a:tcPr>
                </a:tc>
                <a:tc>
                  <a:txBody>
                    <a:bodyPr/>
                    <a:lstStyle/>
                    <a:p>
                      <a:pPr marL="0" marR="0" algn="ctr">
                        <a:lnSpc>
                          <a:spcPct val="107000"/>
                        </a:lnSpc>
                        <a:spcAft>
                          <a:spcPts val="800"/>
                        </a:spcAft>
                      </a:pPr>
                      <a:r>
                        <a:rPr lang="en-US" sz="1000" kern="100" cap="none" spc="0">
                          <a:solidFill>
                            <a:schemeClr val="tx1"/>
                          </a:solidFill>
                          <a:effectLst/>
                        </a:rPr>
                        <a:t> </a:t>
                      </a:r>
                    </a:p>
                    <a:p>
                      <a:pPr marL="0" marR="0" algn="ctr">
                        <a:lnSpc>
                          <a:spcPct val="107000"/>
                        </a:lnSpc>
                        <a:spcAft>
                          <a:spcPts val="800"/>
                        </a:spcAft>
                      </a:pPr>
                      <a:r>
                        <a:rPr lang="en-US" sz="1000" kern="100" cap="none" spc="0">
                          <a:solidFill>
                            <a:schemeClr val="tx1"/>
                          </a:solidFill>
                          <a:effectLst/>
                        </a:rPr>
                        <a:t>29.5</a:t>
                      </a:r>
                    </a:p>
                    <a:p>
                      <a:pPr marL="0" marR="0" algn="ctr">
                        <a:lnSpc>
                          <a:spcPct val="107000"/>
                        </a:lnSpc>
                        <a:spcAft>
                          <a:spcPts val="800"/>
                        </a:spcAft>
                      </a:pPr>
                      <a:r>
                        <a:rPr lang="en-US" sz="1000" kern="100" cap="none" spc="0">
                          <a:solidFill>
                            <a:schemeClr val="tx1"/>
                          </a:solidFill>
                          <a:effectLst/>
                        </a:rPr>
                        <a:t> </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81836" marR="19584" marT="62951" marB="62951">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noFill/>
                  </a:tcPr>
                </a:tc>
                <a:tc>
                  <a:txBody>
                    <a:bodyPr/>
                    <a:lstStyle/>
                    <a:p>
                      <a:pPr marL="0" marR="0" algn="ctr">
                        <a:lnSpc>
                          <a:spcPct val="107000"/>
                        </a:lnSpc>
                        <a:spcAft>
                          <a:spcPts val="800"/>
                        </a:spcAft>
                      </a:pPr>
                      <a:r>
                        <a:rPr lang="en-US" sz="1000" kern="100" cap="none" spc="0">
                          <a:solidFill>
                            <a:schemeClr val="tx1"/>
                          </a:solidFill>
                          <a:effectLst/>
                        </a:rPr>
                        <a:t> </a:t>
                      </a:r>
                    </a:p>
                    <a:p>
                      <a:pPr marL="0" marR="0" algn="ctr">
                        <a:lnSpc>
                          <a:spcPct val="107000"/>
                        </a:lnSpc>
                        <a:spcAft>
                          <a:spcPts val="800"/>
                        </a:spcAft>
                      </a:pPr>
                      <a:r>
                        <a:rPr lang="en-US" sz="1000" kern="100" cap="none" spc="0">
                          <a:solidFill>
                            <a:schemeClr val="tx1"/>
                          </a:solidFill>
                          <a:effectLst/>
                        </a:rPr>
                        <a:t>28.2</a:t>
                      </a:r>
                    </a:p>
                    <a:p>
                      <a:pPr marL="0" marR="0" algn="ctr">
                        <a:lnSpc>
                          <a:spcPct val="107000"/>
                        </a:lnSpc>
                        <a:spcAft>
                          <a:spcPts val="800"/>
                        </a:spcAft>
                      </a:pPr>
                      <a:r>
                        <a:rPr lang="en-US" sz="1000" kern="100" cap="none" spc="0">
                          <a:solidFill>
                            <a:schemeClr val="tx1"/>
                          </a:solidFill>
                          <a:effectLst/>
                        </a:rPr>
                        <a:t> </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81836" marR="19584" marT="62951" marB="62951">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19050" cap="flat" cmpd="sng" algn="ctr">
                      <a:solidFill>
                        <a:schemeClr val="tx1"/>
                      </a:solidFill>
                      <a:prstDash val="solid"/>
                    </a:lnB>
                    <a:noFill/>
                  </a:tcPr>
                </a:tc>
                <a:extLst>
                  <a:ext uri="{0D108BD9-81ED-4DB2-BD59-A6C34878D82A}">
                    <a16:rowId xmlns:a16="http://schemas.microsoft.com/office/drawing/2014/main" val="969113952"/>
                  </a:ext>
                </a:extLst>
              </a:tr>
              <a:tr h="842975">
                <a:tc>
                  <a:txBody>
                    <a:bodyPr/>
                    <a:lstStyle/>
                    <a:p>
                      <a:pPr marL="0" marR="0" algn="r">
                        <a:lnSpc>
                          <a:spcPct val="107000"/>
                        </a:lnSpc>
                        <a:spcAft>
                          <a:spcPts val="800"/>
                        </a:spcAft>
                      </a:pPr>
                      <a:r>
                        <a:rPr lang="en-US" sz="1000" b="1" kern="100" cap="none" spc="0">
                          <a:solidFill>
                            <a:schemeClr val="bg1"/>
                          </a:solidFill>
                          <a:effectLst/>
                        </a:rPr>
                        <a:t>Temperature MIN (Degrees Celsius)</a:t>
                      </a:r>
                    </a:p>
                    <a:p>
                      <a:pPr marL="0" marR="0" algn="r">
                        <a:lnSpc>
                          <a:spcPct val="107000"/>
                        </a:lnSpc>
                        <a:spcAft>
                          <a:spcPts val="800"/>
                        </a:spcAft>
                      </a:pPr>
                      <a:r>
                        <a:rPr lang="en-US" sz="1000" b="1" kern="100" cap="none" spc="0">
                          <a:solidFill>
                            <a:schemeClr val="bg1"/>
                          </a:solidFill>
                          <a:effectLst/>
                        </a:rPr>
                        <a:t> </a:t>
                      </a:r>
                      <a:endParaRPr lang="en-US" sz="1000" b="1" kern="100" cap="none" spc="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81836" marR="105978" marT="62951" marB="62951">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solidFill>
                      <a:schemeClr val="bg1">
                        <a:lumMod val="85000"/>
                      </a:schemeClr>
                    </a:solidFill>
                  </a:tcPr>
                </a:tc>
                <a:tc>
                  <a:txBody>
                    <a:bodyPr/>
                    <a:lstStyle/>
                    <a:p>
                      <a:pPr marL="0" marR="0">
                        <a:lnSpc>
                          <a:spcPct val="107000"/>
                        </a:lnSpc>
                        <a:spcAft>
                          <a:spcPts val="800"/>
                        </a:spcAft>
                      </a:pPr>
                      <a:r>
                        <a:rPr lang="en-US" sz="1000" kern="100" cap="none" spc="0">
                          <a:solidFill>
                            <a:schemeClr val="tx1"/>
                          </a:solidFill>
                          <a:effectLst/>
                        </a:rPr>
                        <a:t>25.4</a:t>
                      </a:r>
                    </a:p>
                    <a:p>
                      <a:pPr marL="0" marR="0" algn="ctr">
                        <a:lnSpc>
                          <a:spcPct val="107000"/>
                        </a:lnSpc>
                        <a:spcAft>
                          <a:spcPts val="800"/>
                        </a:spcAft>
                      </a:pPr>
                      <a:r>
                        <a:rPr lang="en-US" sz="1000" kern="100" cap="none" spc="0">
                          <a:solidFill>
                            <a:schemeClr val="tx1"/>
                          </a:solidFill>
                          <a:effectLst/>
                        </a:rPr>
                        <a:t> </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81836" marR="19584" marT="62951" marB="62951"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2700" cmpd="sng">
                      <a:noFill/>
                      <a:prstDash val="solid"/>
                    </a:lnB>
                    <a:solidFill>
                      <a:schemeClr val="bg1">
                        <a:lumMod val="85000"/>
                      </a:schemeClr>
                    </a:solidFill>
                  </a:tcPr>
                </a:tc>
                <a:tc>
                  <a:txBody>
                    <a:bodyPr/>
                    <a:lstStyle/>
                    <a:p>
                      <a:pPr marL="0" marR="0">
                        <a:lnSpc>
                          <a:spcPct val="107000"/>
                        </a:lnSpc>
                        <a:spcAft>
                          <a:spcPts val="800"/>
                        </a:spcAft>
                      </a:pPr>
                      <a:r>
                        <a:rPr lang="en-US" sz="1000" kern="100" cap="none" spc="0">
                          <a:solidFill>
                            <a:schemeClr val="tx1"/>
                          </a:solidFill>
                          <a:effectLst/>
                        </a:rPr>
                        <a:t> </a:t>
                      </a:r>
                    </a:p>
                    <a:p>
                      <a:pPr marL="0" marR="0">
                        <a:lnSpc>
                          <a:spcPct val="107000"/>
                        </a:lnSpc>
                        <a:spcAft>
                          <a:spcPts val="800"/>
                        </a:spcAft>
                      </a:pPr>
                      <a:r>
                        <a:rPr lang="en-US" sz="1000" kern="100" cap="none" spc="0">
                          <a:solidFill>
                            <a:schemeClr val="tx1"/>
                          </a:solidFill>
                          <a:effectLst/>
                        </a:rPr>
                        <a:t>25.8</a:t>
                      </a:r>
                    </a:p>
                    <a:p>
                      <a:pPr marL="0" marR="0" algn="ctr">
                        <a:lnSpc>
                          <a:spcPct val="107000"/>
                        </a:lnSpc>
                        <a:spcAft>
                          <a:spcPts val="800"/>
                        </a:spcAft>
                      </a:pPr>
                      <a:r>
                        <a:rPr lang="en-US" sz="1000" kern="100" cap="none" spc="0">
                          <a:solidFill>
                            <a:schemeClr val="tx1"/>
                          </a:solidFill>
                          <a:effectLst/>
                        </a:rPr>
                        <a:t> </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81836" marR="19584" marT="62951" marB="62951">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2700" cmpd="sng">
                      <a:noFill/>
                      <a:prstDash val="solid"/>
                    </a:lnB>
                    <a:solidFill>
                      <a:schemeClr val="bg1">
                        <a:lumMod val="85000"/>
                      </a:schemeClr>
                    </a:solidFill>
                  </a:tcPr>
                </a:tc>
                <a:tc>
                  <a:txBody>
                    <a:bodyPr/>
                    <a:lstStyle/>
                    <a:p>
                      <a:pPr marL="0" marR="0" algn="ctr">
                        <a:lnSpc>
                          <a:spcPct val="107000"/>
                        </a:lnSpc>
                        <a:spcAft>
                          <a:spcPts val="800"/>
                        </a:spcAft>
                      </a:pPr>
                      <a:r>
                        <a:rPr lang="en-US" sz="1000" kern="100" cap="none" spc="0">
                          <a:solidFill>
                            <a:schemeClr val="tx1"/>
                          </a:solidFill>
                          <a:effectLst/>
                        </a:rPr>
                        <a:t> </a:t>
                      </a:r>
                    </a:p>
                    <a:p>
                      <a:pPr marL="0" marR="0" algn="ctr">
                        <a:lnSpc>
                          <a:spcPct val="107000"/>
                        </a:lnSpc>
                        <a:spcAft>
                          <a:spcPts val="800"/>
                        </a:spcAft>
                      </a:pPr>
                      <a:r>
                        <a:rPr lang="en-US" sz="1000" kern="100" cap="none" spc="0">
                          <a:solidFill>
                            <a:schemeClr val="tx1"/>
                          </a:solidFill>
                          <a:effectLst/>
                        </a:rPr>
                        <a:t>25.3</a:t>
                      </a:r>
                    </a:p>
                    <a:p>
                      <a:pPr marL="0" marR="0" algn="ctr">
                        <a:lnSpc>
                          <a:spcPct val="107000"/>
                        </a:lnSpc>
                        <a:spcAft>
                          <a:spcPts val="800"/>
                        </a:spcAft>
                      </a:pPr>
                      <a:r>
                        <a:rPr lang="en-US" sz="1000" kern="100" cap="none" spc="0">
                          <a:solidFill>
                            <a:schemeClr val="tx1"/>
                          </a:solidFill>
                          <a:effectLst/>
                        </a:rPr>
                        <a:t> </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81836" marR="19584" marT="62951" marB="62951">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2700" cmpd="sng">
                      <a:noFill/>
                      <a:prstDash val="solid"/>
                    </a:lnB>
                    <a:solidFill>
                      <a:schemeClr val="bg1">
                        <a:lumMod val="85000"/>
                      </a:schemeClr>
                    </a:solidFill>
                  </a:tcPr>
                </a:tc>
                <a:tc>
                  <a:txBody>
                    <a:bodyPr/>
                    <a:lstStyle/>
                    <a:p>
                      <a:pPr marL="0" marR="0" algn="ctr">
                        <a:lnSpc>
                          <a:spcPct val="107000"/>
                        </a:lnSpc>
                        <a:spcAft>
                          <a:spcPts val="800"/>
                        </a:spcAft>
                      </a:pPr>
                      <a:r>
                        <a:rPr lang="en-US" sz="1000" kern="100" cap="none" spc="0">
                          <a:solidFill>
                            <a:schemeClr val="tx1"/>
                          </a:solidFill>
                          <a:effectLst/>
                        </a:rPr>
                        <a:t> </a:t>
                      </a:r>
                    </a:p>
                    <a:p>
                      <a:pPr marL="0" marR="0" algn="ctr">
                        <a:lnSpc>
                          <a:spcPct val="107000"/>
                        </a:lnSpc>
                        <a:spcAft>
                          <a:spcPts val="800"/>
                        </a:spcAft>
                      </a:pPr>
                      <a:r>
                        <a:rPr lang="en-US" sz="1000" kern="100" cap="none" spc="0">
                          <a:solidFill>
                            <a:schemeClr val="tx1"/>
                          </a:solidFill>
                          <a:effectLst/>
                        </a:rPr>
                        <a:t>25.4</a:t>
                      </a:r>
                    </a:p>
                    <a:p>
                      <a:pPr marL="0" marR="0" algn="ctr">
                        <a:lnSpc>
                          <a:spcPct val="107000"/>
                        </a:lnSpc>
                        <a:spcAft>
                          <a:spcPts val="800"/>
                        </a:spcAft>
                      </a:pPr>
                      <a:r>
                        <a:rPr lang="en-US" sz="1000" kern="100" cap="none" spc="0">
                          <a:solidFill>
                            <a:schemeClr val="tx1"/>
                          </a:solidFill>
                          <a:effectLst/>
                        </a:rPr>
                        <a:t> </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81836" marR="19584" marT="62951" marB="62951">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2700" cmpd="sng">
                      <a:noFill/>
                      <a:prstDash val="solid"/>
                    </a:lnB>
                    <a:solidFill>
                      <a:schemeClr val="bg1">
                        <a:lumMod val="85000"/>
                      </a:schemeClr>
                    </a:solidFill>
                  </a:tcPr>
                </a:tc>
                <a:tc>
                  <a:txBody>
                    <a:bodyPr/>
                    <a:lstStyle/>
                    <a:p>
                      <a:pPr marL="0" marR="0" algn="ctr">
                        <a:lnSpc>
                          <a:spcPct val="107000"/>
                        </a:lnSpc>
                        <a:spcAft>
                          <a:spcPts val="800"/>
                        </a:spcAft>
                      </a:pPr>
                      <a:r>
                        <a:rPr lang="en-US" sz="1000" kern="100" cap="none" spc="0">
                          <a:solidFill>
                            <a:schemeClr val="tx1"/>
                          </a:solidFill>
                          <a:effectLst/>
                        </a:rPr>
                        <a:t> </a:t>
                      </a:r>
                    </a:p>
                    <a:p>
                      <a:pPr marL="0" marR="0" algn="ctr">
                        <a:lnSpc>
                          <a:spcPct val="107000"/>
                        </a:lnSpc>
                        <a:spcAft>
                          <a:spcPts val="800"/>
                        </a:spcAft>
                      </a:pPr>
                      <a:r>
                        <a:rPr lang="en-US" sz="1000" kern="100" cap="none" spc="0">
                          <a:solidFill>
                            <a:schemeClr val="tx1"/>
                          </a:solidFill>
                          <a:effectLst/>
                        </a:rPr>
                        <a:t>25.5</a:t>
                      </a:r>
                    </a:p>
                    <a:p>
                      <a:pPr marL="0" marR="0" algn="ctr">
                        <a:lnSpc>
                          <a:spcPct val="107000"/>
                        </a:lnSpc>
                        <a:spcAft>
                          <a:spcPts val="800"/>
                        </a:spcAft>
                      </a:pPr>
                      <a:r>
                        <a:rPr lang="en-US" sz="1000" kern="100" cap="none" spc="0">
                          <a:solidFill>
                            <a:schemeClr val="tx1"/>
                          </a:solidFill>
                          <a:effectLst/>
                        </a:rPr>
                        <a:t> </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81836" marR="19584" marT="62951" marB="62951">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2700" cmpd="sng">
                      <a:noFill/>
                      <a:prstDash val="solid"/>
                    </a:lnB>
                    <a:solidFill>
                      <a:schemeClr val="bg1">
                        <a:lumMod val="85000"/>
                      </a:schemeClr>
                    </a:solidFill>
                  </a:tcPr>
                </a:tc>
                <a:tc>
                  <a:txBody>
                    <a:bodyPr/>
                    <a:lstStyle/>
                    <a:p>
                      <a:pPr marL="0" marR="0" algn="ctr">
                        <a:lnSpc>
                          <a:spcPct val="107000"/>
                        </a:lnSpc>
                        <a:spcAft>
                          <a:spcPts val="800"/>
                        </a:spcAft>
                      </a:pPr>
                      <a:r>
                        <a:rPr lang="en-US" sz="1000" kern="100" cap="none" spc="0">
                          <a:solidFill>
                            <a:schemeClr val="tx1"/>
                          </a:solidFill>
                          <a:effectLst/>
                        </a:rPr>
                        <a:t> </a:t>
                      </a:r>
                    </a:p>
                    <a:p>
                      <a:pPr marL="0" marR="0" algn="ctr">
                        <a:lnSpc>
                          <a:spcPct val="107000"/>
                        </a:lnSpc>
                        <a:spcAft>
                          <a:spcPts val="800"/>
                        </a:spcAft>
                      </a:pPr>
                      <a:r>
                        <a:rPr lang="en-US" sz="1000" kern="100" cap="none" spc="0">
                          <a:solidFill>
                            <a:schemeClr val="tx1"/>
                          </a:solidFill>
                          <a:effectLst/>
                        </a:rPr>
                        <a:t>23.9</a:t>
                      </a:r>
                    </a:p>
                    <a:p>
                      <a:pPr marL="0" marR="0" algn="ctr">
                        <a:lnSpc>
                          <a:spcPct val="107000"/>
                        </a:lnSpc>
                        <a:spcAft>
                          <a:spcPts val="800"/>
                        </a:spcAft>
                      </a:pPr>
                      <a:r>
                        <a:rPr lang="en-US" sz="1000" kern="100" cap="none" spc="0">
                          <a:solidFill>
                            <a:schemeClr val="tx1"/>
                          </a:solidFill>
                          <a:effectLst/>
                        </a:rPr>
                        <a:t> </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81836" marR="19584" marT="62951" marB="62951">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2700" cmpd="sng">
                      <a:noFill/>
                      <a:prstDash val="solid"/>
                    </a:lnB>
                    <a:solidFill>
                      <a:schemeClr val="bg1">
                        <a:lumMod val="85000"/>
                      </a:schemeClr>
                    </a:solidFill>
                  </a:tcPr>
                </a:tc>
                <a:tc>
                  <a:txBody>
                    <a:bodyPr/>
                    <a:lstStyle/>
                    <a:p>
                      <a:pPr marL="0" marR="0" algn="ctr">
                        <a:lnSpc>
                          <a:spcPct val="107000"/>
                        </a:lnSpc>
                        <a:spcAft>
                          <a:spcPts val="800"/>
                        </a:spcAft>
                      </a:pPr>
                      <a:r>
                        <a:rPr lang="en-US" sz="1000" kern="100" cap="none" spc="0">
                          <a:solidFill>
                            <a:schemeClr val="tx1"/>
                          </a:solidFill>
                          <a:effectLst/>
                        </a:rPr>
                        <a:t> </a:t>
                      </a:r>
                    </a:p>
                    <a:p>
                      <a:pPr marL="0" marR="0" algn="ctr">
                        <a:lnSpc>
                          <a:spcPct val="107000"/>
                        </a:lnSpc>
                        <a:spcAft>
                          <a:spcPts val="800"/>
                        </a:spcAft>
                      </a:pPr>
                      <a:r>
                        <a:rPr lang="en-US" sz="1000" kern="100" cap="none" spc="0">
                          <a:solidFill>
                            <a:schemeClr val="tx1"/>
                          </a:solidFill>
                          <a:effectLst/>
                        </a:rPr>
                        <a:t>24.3</a:t>
                      </a:r>
                    </a:p>
                    <a:p>
                      <a:pPr marL="0" marR="0" algn="ctr">
                        <a:lnSpc>
                          <a:spcPct val="107000"/>
                        </a:lnSpc>
                        <a:spcAft>
                          <a:spcPts val="800"/>
                        </a:spcAft>
                      </a:pPr>
                      <a:r>
                        <a:rPr lang="en-US" sz="1000" kern="100" cap="none" spc="0">
                          <a:solidFill>
                            <a:schemeClr val="tx1"/>
                          </a:solidFill>
                          <a:effectLst/>
                        </a:rPr>
                        <a:t> </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81836" marR="19584" marT="62951" marB="62951">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2700" cmpd="sng">
                      <a:noFill/>
                      <a:prstDash val="solid"/>
                    </a:lnB>
                    <a:solidFill>
                      <a:schemeClr val="bg1">
                        <a:lumMod val="85000"/>
                      </a:schemeClr>
                    </a:solidFill>
                  </a:tcPr>
                </a:tc>
                <a:tc>
                  <a:txBody>
                    <a:bodyPr/>
                    <a:lstStyle/>
                    <a:p>
                      <a:pPr marL="0" marR="0" algn="ctr">
                        <a:lnSpc>
                          <a:spcPct val="107000"/>
                        </a:lnSpc>
                        <a:spcAft>
                          <a:spcPts val="800"/>
                        </a:spcAft>
                      </a:pPr>
                      <a:r>
                        <a:rPr lang="en-US" sz="1000" kern="100" cap="none" spc="0">
                          <a:solidFill>
                            <a:schemeClr val="tx1"/>
                          </a:solidFill>
                          <a:effectLst/>
                        </a:rPr>
                        <a:t> </a:t>
                      </a:r>
                    </a:p>
                    <a:p>
                      <a:pPr marL="0" marR="0" algn="ctr">
                        <a:lnSpc>
                          <a:spcPct val="107000"/>
                        </a:lnSpc>
                        <a:spcAft>
                          <a:spcPts val="800"/>
                        </a:spcAft>
                      </a:pPr>
                      <a:r>
                        <a:rPr lang="en-US" sz="1000" kern="100" cap="none" spc="0">
                          <a:solidFill>
                            <a:schemeClr val="tx1"/>
                          </a:solidFill>
                          <a:effectLst/>
                        </a:rPr>
                        <a:t>23.8</a:t>
                      </a:r>
                    </a:p>
                    <a:p>
                      <a:pPr marL="0" marR="0" algn="ctr">
                        <a:lnSpc>
                          <a:spcPct val="107000"/>
                        </a:lnSpc>
                        <a:spcAft>
                          <a:spcPts val="800"/>
                        </a:spcAft>
                      </a:pPr>
                      <a:r>
                        <a:rPr lang="en-US" sz="1000" kern="100" cap="none" spc="0">
                          <a:solidFill>
                            <a:schemeClr val="tx1"/>
                          </a:solidFill>
                          <a:effectLst/>
                        </a:rPr>
                        <a:t> </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81836" marR="19584" marT="62951" marB="62951">
                    <a:lnL w="6350" cap="flat" cmpd="sng" algn="ctr">
                      <a:solidFill>
                        <a:schemeClr val="tx1">
                          <a:lumMod val="50000"/>
                          <a:lumOff val="50000"/>
                        </a:schemeClr>
                      </a:solidFill>
                      <a:prstDash val="solid"/>
                    </a:lnL>
                    <a:lnR w="12700" cmpd="sng">
                      <a:noFill/>
                      <a:prstDash val="solid"/>
                    </a:lnR>
                    <a:lnT w="19050" cap="flat" cmpd="sng" algn="ctr">
                      <a:solidFill>
                        <a:schemeClr val="tx1"/>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3381128028"/>
                  </a:ext>
                </a:extLst>
              </a:tr>
            </a:tbl>
          </a:graphicData>
        </a:graphic>
      </p:graphicFrame>
    </p:spTree>
    <p:extLst>
      <p:ext uri="{BB962C8B-B14F-4D97-AF65-F5344CB8AC3E}">
        <p14:creationId xmlns:p14="http://schemas.microsoft.com/office/powerpoint/2010/main" val="632127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FCBE0-AB8A-7863-477F-B469EDAB0CED}"/>
              </a:ext>
            </a:extLst>
          </p:cNvPr>
          <p:cNvSpPr>
            <a:spLocks noGrp="1"/>
          </p:cNvSpPr>
          <p:nvPr>
            <p:ph type="title"/>
          </p:nvPr>
        </p:nvSpPr>
        <p:spPr>
          <a:xfrm>
            <a:off x="571500" y="640822"/>
            <a:ext cx="3876675" cy="5169425"/>
          </a:xfrm>
        </p:spPr>
        <p:txBody>
          <a:bodyPr vert="horz" lIns="91440" tIns="45720" rIns="91440" bIns="45720" rtlCol="0" anchor="t">
            <a:normAutofit/>
          </a:bodyPr>
          <a:lstStyle/>
          <a:p>
            <a:br>
              <a:rPr lang="en-US" sz="2000" b="1" kern="1200" dirty="0">
                <a:solidFill>
                  <a:schemeClr val="tx1"/>
                </a:solidFill>
                <a:effectLst/>
                <a:latin typeface="+mj-lt"/>
                <a:ea typeface="+mj-ea"/>
                <a:cs typeface="+mj-cs"/>
              </a:rPr>
            </a:br>
            <a:br>
              <a:rPr lang="en-US" sz="2000" b="1" kern="1200" dirty="0">
                <a:solidFill>
                  <a:schemeClr val="tx1"/>
                </a:solidFill>
                <a:effectLst/>
                <a:latin typeface="+mj-lt"/>
                <a:ea typeface="+mj-ea"/>
                <a:cs typeface="+mj-cs"/>
              </a:rPr>
            </a:br>
            <a:br>
              <a:rPr lang="en-US" sz="2000" b="1" kern="1200" dirty="0">
                <a:solidFill>
                  <a:schemeClr val="tx1"/>
                </a:solidFill>
                <a:effectLst/>
                <a:latin typeface="+mj-lt"/>
                <a:ea typeface="+mj-ea"/>
                <a:cs typeface="+mj-cs"/>
              </a:rPr>
            </a:br>
            <a:br>
              <a:rPr lang="en-US" sz="2000" b="1" kern="1200" dirty="0">
                <a:solidFill>
                  <a:schemeClr val="tx1"/>
                </a:solidFill>
                <a:effectLst/>
                <a:latin typeface="+mj-lt"/>
                <a:ea typeface="+mj-ea"/>
                <a:cs typeface="+mj-cs"/>
              </a:rPr>
            </a:br>
            <a:r>
              <a:rPr lang="en-US" sz="2000" b="1" kern="1200" dirty="0">
                <a:solidFill>
                  <a:schemeClr val="tx1"/>
                </a:solidFill>
                <a:effectLst/>
                <a:latin typeface="Times New Roman" panose="02020603050405020304" pitchFamily="18" charset="0"/>
                <a:cs typeface="Times New Roman" panose="02020603050405020304" pitchFamily="18" charset="0"/>
              </a:rPr>
              <a:t>THE RELATIONSHIP BETWEEN LAND COVER AND AIR TEMPERATURE - A CASE STUDY OF UNIVERSITY OF GHANA MAIN CAMPUS. </a:t>
            </a:r>
            <a:br>
              <a:rPr lang="en-US" sz="2000" kern="1200" dirty="0">
                <a:solidFill>
                  <a:schemeClr val="tx1"/>
                </a:solidFill>
                <a:effectLst/>
                <a:latin typeface="Times New Roman" panose="02020603050405020304" pitchFamily="18" charset="0"/>
                <a:cs typeface="Times New Roman" panose="02020603050405020304" pitchFamily="18" charset="0"/>
              </a:rPr>
            </a:br>
            <a:br>
              <a:rPr lang="en-US" sz="2000" kern="1200" dirty="0">
                <a:solidFill>
                  <a:schemeClr val="tx1"/>
                </a:solidFill>
                <a:latin typeface="+mj-lt"/>
                <a:ea typeface="+mj-ea"/>
                <a:cs typeface="+mj-cs"/>
              </a:rPr>
            </a:br>
            <a:endParaRPr lang="en-US" sz="2000" kern="1200" dirty="0">
              <a:solidFill>
                <a:schemeClr val="tx1"/>
              </a:solidFill>
              <a:latin typeface="+mj-lt"/>
              <a:ea typeface="+mj-ea"/>
              <a:cs typeface="+mj-cs"/>
            </a:endParaRPr>
          </a:p>
        </p:txBody>
      </p:sp>
      <p:cxnSp>
        <p:nvCxnSpPr>
          <p:cNvPr id="28" name="Straight Connector 15">
            <a:extLst>
              <a:ext uri="{FF2B5EF4-FFF2-40B4-BE49-F238E27FC236}">
                <a16:creationId xmlns:a16="http://schemas.microsoft.com/office/drawing/2014/main" id="{33193FD5-6A49-7562-EA76-F15D42E158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2">
            <a:extLst>
              <a:ext uri="{FF2B5EF4-FFF2-40B4-BE49-F238E27FC236}">
                <a16:creationId xmlns:a16="http://schemas.microsoft.com/office/drawing/2014/main" id="{61481DE1-6E45-B955-5BF9-D3E2B2C872B9}"/>
              </a:ext>
            </a:extLst>
          </p:cNvPr>
          <p:cNvGraphicFramePr>
            <a:graphicFrameLocks noGrp="1"/>
          </p:cNvGraphicFramePr>
          <p:nvPr>
            <p:ph idx="1"/>
            <p:extLst>
              <p:ext uri="{D42A27DB-BD31-4B8C-83A1-F6EECF244321}">
                <p14:modId xmlns:p14="http://schemas.microsoft.com/office/powerpoint/2010/main" val="349933084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2632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Chart 21">
            <a:extLst>
              <a:ext uri="{FF2B5EF4-FFF2-40B4-BE49-F238E27FC236}">
                <a16:creationId xmlns:a16="http://schemas.microsoft.com/office/drawing/2014/main" id="{7800CBAC-BB6D-6AA9-3597-52F6340D2B40}"/>
              </a:ext>
            </a:extLst>
          </p:cNvPr>
          <p:cNvGraphicFramePr/>
          <p:nvPr>
            <p:extLst>
              <p:ext uri="{D42A27DB-BD31-4B8C-83A1-F6EECF244321}">
                <p14:modId xmlns:p14="http://schemas.microsoft.com/office/powerpoint/2010/main" val="2922539552"/>
              </p:ext>
            </p:extLst>
          </p:nvPr>
        </p:nvGraphicFramePr>
        <p:xfrm>
          <a:off x="457200" y="457200"/>
          <a:ext cx="11277600" cy="5943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87106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063991-C6E2-9ED1-8E4C-B4E7A9E8701E}"/>
            </a:ext>
          </a:extLst>
        </p:cNvPr>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Chart 21">
            <a:extLst>
              <a:ext uri="{FF2B5EF4-FFF2-40B4-BE49-F238E27FC236}">
                <a16:creationId xmlns:a16="http://schemas.microsoft.com/office/drawing/2014/main" id="{A76BC8EE-D55A-CFFB-6951-93D0520E16E1}"/>
              </a:ext>
            </a:extLst>
          </p:cNvPr>
          <p:cNvGraphicFramePr/>
          <p:nvPr>
            <p:extLst>
              <p:ext uri="{D42A27DB-BD31-4B8C-83A1-F6EECF244321}">
                <p14:modId xmlns:p14="http://schemas.microsoft.com/office/powerpoint/2010/main" val="94883187"/>
              </p:ext>
            </p:extLst>
          </p:nvPr>
        </p:nvGraphicFramePr>
        <p:xfrm>
          <a:off x="457200" y="457200"/>
          <a:ext cx="11277600" cy="5943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8791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30F1787-647A-ACA9-DE33-56301D84B6ED}"/>
            </a:ext>
          </a:extLst>
        </p:cNvPr>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Chart 21">
            <a:extLst>
              <a:ext uri="{FF2B5EF4-FFF2-40B4-BE49-F238E27FC236}">
                <a16:creationId xmlns:a16="http://schemas.microsoft.com/office/drawing/2014/main" id="{B5471F91-A718-041C-5DF5-22162C6786AA}"/>
              </a:ext>
            </a:extLst>
          </p:cNvPr>
          <p:cNvGraphicFramePr/>
          <p:nvPr>
            <p:extLst>
              <p:ext uri="{D42A27DB-BD31-4B8C-83A1-F6EECF244321}">
                <p14:modId xmlns:p14="http://schemas.microsoft.com/office/powerpoint/2010/main" val="2746973712"/>
              </p:ext>
            </p:extLst>
          </p:nvPr>
        </p:nvGraphicFramePr>
        <p:xfrm>
          <a:off x="457200" y="457200"/>
          <a:ext cx="11277600" cy="5943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55794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4F3965-43F7-889B-AE21-738D9DD9DD2F}"/>
              </a:ext>
            </a:extLst>
          </p:cNvPr>
          <p:cNvSpPr>
            <a:spLocks noGrp="1"/>
          </p:cNvSpPr>
          <p:nvPr>
            <p:ph type="title"/>
          </p:nvPr>
        </p:nvSpPr>
        <p:spPr>
          <a:xfrm>
            <a:off x="1371597" y="348865"/>
            <a:ext cx="10044023" cy="877729"/>
          </a:xfrm>
        </p:spPr>
        <p:txBody>
          <a:bodyPr anchor="ctr">
            <a:normAutofit/>
          </a:bodyPr>
          <a:lstStyle/>
          <a:p>
            <a:r>
              <a:rPr lang="en-US" sz="4000" b="1" kern="100">
                <a:solidFill>
                  <a:srgbClr val="FFFFFF"/>
                </a:solidFill>
                <a:effectLst/>
                <a:ea typeface="Arial" panose="020B0604020202020204" pitchFamily="34" charset="0"/>
              </a:rPr>
              <a:t>Results and Discussions</a:t>
            </a: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42A98CF5-41D7-3C60-3946-41DE965FB687}"/>
              </a:ext>
            </a:extLst>
          </p:cNvPr>
          <p:cNvGraphicFramePr>
            <a:graphicFrameLocks noGrp="1"/>
          </p:cNvGraphicFramePr>
          <p:nvPr>
            <p:ph idx="1"/>
            <p:extLst>
              <p:ext uri="{D42A27DB-BD31-4B8C-83A1-F6EECF244321}">
                <p14:modId xmlns:p14="http://schemas.microsoft.com/office/powerpoint/2010/main" val="148920032"/>
              </p:ext>
            </p:extLst>
          </p:nvPr>
        </p:nvGraphicFramePr>
        <p:xfrm>
          <a:off x="644056" y="2112579"/>
          <a:ext cx="11222362"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5744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956F5D6-F495-8686-C008-AF65881DAB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1AEC64-45E7-B340-1369-1ABDE7D95CD7}"/>
              </a:ext>
            </a:extLst>
          </p:cNvPr>
          <p:cNvSpPr>
            <a:spLocks noGrp="1"/>
          </p:cNvSpPr>
          <p:nvPr>
            <p:ph type="title"/>
          </p:nvPr>
        </p:nvSpPr>
        <p:spPr>
          <a:xfrm>
            <a:off x="5704610" y="152400"/>
            <a:ext cx="5974772" cy="1724025"/>
          </a:xfrm>
        </p:spPr>
        <p:txBody>
          <a:bodyPr anchor="b">
            <a:normAutofit fontScale="90000"/>
          </a:bodyPr>
          <a:lstStyle/>
          <a:p>
            <a:pPr algn="ctr"/>
            <a:br>
              <a:rPr lang="en-US" sz="3200" b="1" kern="100" dirty="0">
                <a:effectLst/>
                <a:ea typeface="Arial" panose="020B0604020202020204" pitchFamily="34" charset="0"/>
              </a:rPr>
            </a:br>
            <a:br>
              <a:rPr lang="en-US" sz="3200" b="1" kern="100" dirty="0">
                <a:effectLst/>
                <a:ea typeface="Arial" panose="020B0604020202020204" pitchFamily="34" charset="0"/>
              </a:rPr>
            </a:br>
            <a:br>
              <a:rPr lang="en-US" sz="3200" b="1" kern="100" dirty="0">
                <a:effectLst/>
                <a:ea typeface="Arial" panose="020B0604020202020204" pitchFamily="34" charset="0"/>
              </a:rPr>
            </a:br>
            <a:br>
              <a:rPr lang="en-US" sz="3200" b="1" kern="100" dirty="0">
                <a:effectLst/>
                <a:ea typeface="Arial" panose="020B0604020202020204" pitchFamily="34" charset="0"/>
              </a:rPr>
            </a:br>
            <a:br>
              <a:rPr lang="en-US" sz="3200" b="1" kern="100" dirty="0">
                <a:effectLst/>
                <a:ea typeface="Arial" panose="020B0604020202020204" pitchFamily="34" charset="0"/>
              </a:rPr>
            </a:br>
            <a:r>
              <a:rPr lang="en-US" sz="3200" b="1" kern="100" dirty="0">
                <a:effectLst/>
                <a:latin typeface="Times New Roman" panose="02020603050405020304" pitchFamily="18" charset="0"/>
                <a:ea typeface="Arial" panose="020B0604020202020204" pitchFamily="34" charset="0"/>
                <a:cs typeface="Times New Roman" panose="02020603050405020304" pitchFamily="18" charset="0"/>
              </a:rPr>
              <a:t>Conclusion</a:t>
            </a:r>
            <a:r>
              <a:rPr lang="en-US" sz="3200" b="1" kern="100" dirty="0">
                <a:effectLst/>
                <a:latin typeface="Arial" panose="020B0604020202020204" pitchFamily="34" charset="0"/>
                <a:ea typeface="Arial" panose="020B0604020202020204" pitchFamily="34" charset="0"/>
              </a:rPr>
              <a:t> </a:t>
            </a:r>
            <a:br>
              <a:rPr lang="en-US" sz="3200" b="1" kern="100" dirty="0">
                <a:effectLst/>
                <a:latin typeface="Arial" panose="020B0604020202020204" pitchFamily="34" charset="0"/>
                <a:ea typeface="Arial" panose="020B0604020202020204" pitchFamily="34" charset="0"/>
              </a:rPr>
            </a:br>
            <a:endParaRPr lang="en-US" sz="3200" dirty="0"/>
          </a:p>
        </p:txBody>
      </p:sp>
      <p:pic>
        <p:nvPicPr>
          <p:cNvPr id="5" name="Picture 4" descr="Raindrops on cypress leaves">
            <a:extLst>
              <a:ext uri="{FF2B5EF4-FFF2-40B4-BE49-F238E27FC236}">
                <a16:creationId xmlns:a16="http://schemas.microsoft.com/office/drawing/2014/main" id="{B2477629-8045-A3CC-5F51-321FA87B558D}"/>
              </a:ext>
            </a:extLst>
          </p:cNvPr>
          <p:cNvPicPr>
            <a:picLocks noChangeAspect="1"/>
          </p:cNvPicPr>
          <p:nvPr/>
        </p:nvPicPr>
        <p:blipFill rotWithShape="1">
          <a:blip r:embed="rId2"/>
          <a:srcRect l="46667"/>
          <a:stretch/>
        </p:blipFill>
        <p:spPr>
          <a:xfrm>
            <a:off x="20" y="10"/>
            <a:ext cx="4790189" cy="6857990"/>
          </a:xfrm>
          <a:prstGeom prst="rect">
            <a:avLst/>
          </a:prstGeom>
        </p:spPr>
      </p:pic>
      <p:grpSp>
        <p:nvGrpSpPr>
          <p:cNvPr id="22" name="Group 21">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23" name="Rectangle 22">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3" name="Content Placeholder 2">
            <a:extLst>
              <a:ext uri="{FF2B5EF4-FFF2-40B4-BE49-F238E27FC236}">
                <a16:creationId xmlns:a16="http://schemas.microsoft.com/office/drawing/2014/main" id="{3549989B-84E5-029A-B250-8757346D3D41}"/>
              </a:ext>
            </a:extLst>
          </p:cNvPr>
          <p:cNvGraphicFramePr>
            <a:graphicFrameLocks noGrp="1"/>
          </p:cNvGraphicFramePr>
          <p:nvPr>
            <p:ph idx="1"/>
            <p:extLst>
              <p:ext uri="{D42A27DB-BD31-4B8C-83A1-F6EECF244321}">
                <p14:modId xmlns:p14="http://schemas.microsoft.com/office/powerpoint/2010/main" val="4182774891"/>
              </p:ext>
            </p:extLst>
          </p:nvPr>
        </p:nvGraphicFramePr>
        <p:xfrm>
          <a:off x="4894118" y="1160404"/>
          <a:ext cx="7086599" cy="5292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8786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2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584816-AA3A-FF5A-CD63-D7A90CBD8952}"/>
              </a:ext>
            </a:extLst>
          </p:cNvPr>
          <p:cNvSpPr>
            <a:spLocks noGrp="1"/>
          </p:cNvSpPr>
          <p:nvPr>
            <p:ph type="title"/>
          </p:nvPr>
        </p:nvSpPr>
        <p:spPr>
          <a:xfrm>
            <a:off x="1383564" y="348865"/>
            <a:ext cx="9718111" cy="1576446"/>
          </a:xfrm>
        </p:spPr>
        <p:txBody>
          <a:bodyPr anchor="ctr">
            <a:normAutofit/>
          </a:bodyPr>
          <a:lstStyle/>
          <a:p>
            <a:r>
              <a:rPr lang="en-US" sz="4000" b="1" kern="100" dirty="0">
                <a:solidFill>
                  <a:srgbClr val="FFFFFF"/>
                </a:solidFill>
                <a:effectLst/>
                <a:ea typeface="Arial" panose="020B0604020202020204" pitchFamily="34" charset="0"/>
              </a:rPr>
              <a:t>Recommendation(s)</a:t>
            </a:r>
            <a:r>
              <a:rPr lang="en-US" sz="4000" b="1" kern="100" dirty="0">
                <a:solidFill>
                  <a:srgbClr val="FFFFFF"/>
                </a:solidFill>
                <a:effectLst/>
                <a:latin typeface="Arial" panose="020B0604020202020204" pitchFamily="34" charset="0"/>
                <a:ea typeface="Arial" panose="020B0604020202020204" pitchFamily="34" charset="0"/>
              </a:rPr>
              <a:t> </a:t>
            </a:r>
            <a:br>
              <a:rPr lang="en-US" sz="4000" b="1" kern="100" dirty="0">
                <a:solidFill>
                  <a:srgbClr val="FFFFFF"/>
                </a:solidFill>
                <a:effectLst/>
                <a:latin typeface="Arial" panose="020B0604020202020204" pitchFamily="34" charset="0"/>
                <a:ea typeface="Arial" panose="020B0604020202020204" pitchFamily="34" charset="0"/>
              </a:rPr>
            </a:br>
            <a:endParaRPr lang="en-US" sz="4000" dirty="0">
              <a:solidFill>
                <a:srgbClr val="FFFFFF"/>
              </a:solidFill>
            </a:endParaRPr>
          </a:p>
        </p:txBody>
      </p:sp>
      <p:graphicFrame>
        <p:nvGraphicFramePr>
          <p:cNvPr id="5" name="Content Placeholder 2">
            <a:extLst>
              <a:ext uri="{FF2B5EF4-FFF2-40B4-BE49-F238E27FC236}">
                <a16:creationId xmlns:a16="http://schemas.microsoft.com/office/drawing/2014/main" id="{82134AFC-4539-55C1-CDDA-90BBF940CB90}"/>
              </a:ext>
            </a:extLst>
          </p:cNvPr>
          <p:cNvGraphicFramePr>
            <a:graphicFrameLocks noGrp="1"/>
          </p:cNvGraphicFramePr>
          <p:nvPr>
            <p:ph idx="1"/>
            <p:extLst>
              <p:ext uri="{D42A27DB-BD31-4B8C-83A1-F6EECF244321}">
                <p14:modId xmlns:p14="http://schemas.microsoft.com/office/powerpoint/2010/main" val="3137618361"/>
              </p:ext>
            </p:extLst>
          </p:nvPr>
        </p:nvGraphicFramePr>
        <p:xfrm>
          <a:off x="644056" y="1722120"/>
          <a:ext cx="10927829" cy="45832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0581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33842D-37A5-C404-FCE3-EB68ADE792F5}"/>
              </a:ext>
            </a:extLst>
          </p:cNvPr>
          <p:cNvSpPr>
            <a:spLocks noGrp="1"/>
          </p:cNvSpPr>
          <p:nvPr>
            <p:ph type="title"/>
          </p:nvPr>
        </p:nvSpPr>
        <p:spPr>
          <a:xfrm>
            <a:off x="466722" y="586855"/>
            <a:ext cx="3201366" cy="3387497"/>
          </a:xfrm>
        </p:spPr>
        <p:txBody>
          <a:bodyPr anchor="b">
            <a:normAutofit/>
          </a:bodyPr>
          <a:lstStyle/>
          <a:p>
            <a:pPr algn="r"/>
            <a:br>
              <a:rPr lang="en-US" sz="4000" b="1" kern="100">
                <a:solidFill>
                  <a:srgbClr val="FFFFFF"/>
                </a:solidFill>
                <a:effectLst/>
                <a:ea typeface="Arial" panose="020B0604020202020204" pitchFamily="34" charset="0"/>
              </a:rPr>
            </a:br>
            <a:r>
              <a:rPr lang="en-US" sz="4000" b="1" kern="100">
                <a:solidFill>
                  <a:srgbClr val="FFFFFF"/>
                </a:solidFill>
                <a:effectLst/>
                <a:ea typeface="Arial" panose="020B0604020202020204" pitchFamily="34" charset="0"/>
              </a:rPr>
              <a:t>Reference(s)</a:t>
            </a:r>
            <a:br>
              <a:rPr lang="en-US" sz="4000" b="1" kern="100">
                <a:solidFill>
                  <a:srgbClr val="FFFFFF"/>
                </a:solidFill>
                <a:effectLst/>
                <a:latin typeface="Arial" panose="020B0604020202020204" pitchFamily="34" charset="0"/>
                <a:ea typeface="Arial" panose="020B0604020202020204" pitchFamily="34" charset="0"/>
              </a:rPr>
            </a:br>
            <a:endParaRPr lang="en-US" sz="4000">
              <a:solidFill>
                <a:srgbClr val="FFFFFF"/>
              </a:solidFill>
            </a:endParaRPr>
          </a:p>
        </p:txBody>
      </p:sp>
      <p:sp>
        <p:nvSpPr>
          <p:cNvPr id="3" name="Content Placeholder 2">
            <a:extLst>
              <a:ext uri="{FF2B5EF4-FFF2-40B4-BE49-F238E27FC236}">
                <a16:creationId xmlns:a16="http://schemas.microsoft.com/office/drawing/2014/main" id="{31624326-A522-BD0D-46B9-3888DA6E7CD8}"/>
              </a:ext>
            </a:extLst>
          </p:cNvPr>
          <p:cNvSpPr>
            <a:spLocks noGrp="1"/>
          </p:cNvSpPr>
          <p:nvPr>
            <p:ph idx="1"/>
          </p:nvPr>
        </p:nvSpPr>
        <p:spPr>
          <a:xfrm>
            <a:off x="4810259" y="649480"/>
            <a:ext cx="6555347" cy="5546047"/>
          </a:xfrm>
        </p:spPr>
        <p:txBody>
          <a:bodyPr anchor="ctr">
            <a:normAutofit/>
          </a:bodyPr>
          <a:lstStyle/>
          <a:p>
            <a:pPr marL="342900" marR="0" lvl="0" indent="-342900">
              <a:spcAft>
                <a:spcPts val="800"/>
              </a:spcAft>
              <a:buSzPts val="1000"/>
              <a:buFont typeface="Symbol" panose="05050102010706020507" pitchFamily="18" charset="2"/>
              <a:buChar char=""/>
              <a:tabLst>
                <a:tab pos="457200" algn="l"/>
              </a:tabLst>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Akbari, H., Pomerantz, M., &amp; Taha, H. (2001). Cool surfaces and shade trees to reduce energy use and improve air quality in urban areas. </a:t>
            </a:r>
            <a:r>
              <a:rPr lang="en-US" sz="2000" i="1" kern="100" dirty="0">
                <a:effectLst/>
                <a:latin typeface="Times New Roman" panose="02020603050405020304" pitchFamily="18" charset="0"/>
                <a:ea typeface="Aptos" panose="020B0004020202020204" pitchFamily="34" charset="0"/>
                <a:cs typeface="Times New Roman" panose="02020603050405020304" pitchFamily="18" charset="0"/>
              </a:rPr>
              <a:t>Solar Energy</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70(3), 295-310.</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Aft>
                <a:spcPts val="800"/>
              </a:spcAft>
              <a:buSzPts val="1000"/>
              <a:buFont typeface="Symbol" panose="05050102010706020507" pitchFamily="18" charset="2"/>
              <a:buChar char=""/>
              <a:tabLst>
                <a:tab pos="457200" algn="l"/>
              </a:tabLst>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Bowler, D. E., </a:t>
            </a: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Buyung</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-Ali, L., Knight, T. M., &amp; Pullin, A. S. (2010). Urban greening to cool towns and cities: A systematic review of empirical evidence. </a:t>
            </a:r>
            <a:r>
              <a:rPr lang="en-US" sz="2000" i="1" kern="100" dirty="0">
                <a:effectLst/>
                <a:latin typeface="Times New Roman" panose="02020603050405020304" pitchFamily="18" charset="0"/>
                <a:ea typeface="Aptos" panose="020B0004020202020204" pitchFamily="34" charset="0"/>
                <a:cs typeface="Times New Roman" panose="02020603050405020304" pitchFamily="18" charset="0"/>
              </a:rPr>
              <a:t>Landscape and Urban Planning</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97(3), 147-155.</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Aft>
                <a:spcPts val="800"/>
              </a:spcAft>
              <a:buSzPts val="1000"/>
              <a:buFont typeface="Symbol" panose="05050102010706020507" pitchFamily="18" charset="2"/>
              <a:buChar char=""/>
              <a:tabLst>
                <a:tab pos="457200" algn="l"/>
              </a:tabLst>
            </a:pP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Oke</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T. R. (1982). The energetic basis of the urban heat island. </a:t>
            </a:r>
            <a:r>
              <a:rPr lang="en-US" sz="2000" i="1" kern="100" dirty="0">
                <a:effectLst/>
                <a:latin typeface="Times New Roman" panose="02020603050405020304" pitchFamily="18" charset="0"/>
                <a:ea typeface="Aptos" panose="020B0004020202020204" pitchFamily="34" charset="0"/>
                <a:cs typeface="Times New Roman" panose="02020603050405020304" pitchFamily="18" charset="0"/>
              </a:rPr>
              <a:t>Quarterly Journal of the Royal Meteorological Society</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108(455), 1-24.</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Aft>
                <a:spcPts val="800"/>
              </a:spcAft>
              <a:buSzPts val="1000"/>
              <a:buFont typeface="Symbol" panose="05050102010706020507" pitchFamily="18" charset="2"/>
              <a:buChar char=""/>
              <a:tabLst>
                <a:tab pos="457200" algn="l"/>
              </a:tabLst>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Rahman, M. A., </a:t>
            </a: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Stratopoulos</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L. M. F., &amp; Moser-</a:t>
            </a: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Reischl</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A. (2020). Evaluating the cooling effects of urban trees: A novel approach. </a:t>
            </a:r>
            <a:r>
              <a:rPr lang="en-US" sz="2000" i="1" kern="100" dirty="0">
                <a:effectLst/>
                <a:latin typeface="Times New Roman" panose="02020603050405020304" pitchFamily="18" charset="0"/>
                <a:ea typeface="Aptos" panose="020B0004020202020204" pitchFamily="34" charset="0"/>
                <a:cs typeface="Times New Roman" panose="02020603050405020304" pitchFamily="18" charset="0"/>
              </a:rPr>
              <a:t>Urban Forestry &amp; Urban Greening</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55, 126-132.</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6350" marR="0" indent="-6350">
              <a:spcBef>
                <a:spcPts val="0"/>
              </a:spcBef>
              <a:spcAft>
                <a:spcPts val="725"/>
              </a:spcAft>
            </a:pPr>
            <a:endParaRPr lang="en-US" sz="2000" kern="100" dirty="0">
              <a:effectLst/>
              <a:latin typeface="Times New Roman" panose="02020603050405020304" pitchFamily="18" charset="0"/>
              <a:ea typeface="Times New Roman" panose="02020603050405020304" pitchFamily="18" charset="0"/>
            </a:endParaRPr>
          </a:p>
          <a:p>
            <a:endParaRPr lang="en-US" sz="2000" dirty="0"/>
          </a:p>
        </p:txBody>
      </p:sp>
    </p:spTree>
    <p:extLst>
      <p:ext uri="{BB962C8B-B14F-4D97-AF65-F5344CB8AC3E}">
        <p14:creationId xmlns:p14="http://schemas.microsoft.com/office/powerpoint/2010/main" val="1119577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tx2">
              <a:lumMod val="20000"/>
              <a:lumOff val="80000"/>
            </a:schemeClr>
          </a:bgClr>
        </a:patt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DF31BC-FB94-B0C3-74B3-01EFAA3AFC3C}"/>
              </a:ext>
            </a:extLst>
          </p:cNvPr>
          <p:cNvSpPr>
            <a:spLocks noGrp="1"/>
          </p:cNvSpPr>
          <p:nvPr>
            <p:ph type="title"/>
          </p:nvPr>
        </p:nvSpPr>
        <p:spPr>
          <a:xfrm>
            <a:off x="466722" y="586855"/>
            <a:ext cx="3201366" cy="3518420"/>
          </a:xfrm>
        </p:spPr>
        <p:txBody>
          <a:bodyPr anchor="b">
            <a:normAutofit/>
          </a:bodyPr>
          <a:lstStyle/>
          <a:p>
            <a:pPr algn="r"/>
            <a:r>
              <a:rPr lang="en-US" sz="4000">
                <a:solidFill>
                  <a:srgbClr val="FFFFFF"/>
                </a:solidFill>
              </a:rPr>
              <a:t>ABSTRACT</a:t>
            </a:r>
          </a:p>
        </p:txBody>
      </p:sp>
      <p:sp>
        <p:nvSpPr>
          <p:cNvPr id="3" name="Content Placeholder 2">
            <a:extLst>
              <a:ext uri="{FF2B5EF4-FFF2-40B4-BE49-F238E27FC236}">
                <a16:creationId xmlns:a16="http://schemas.microsoft.com/office/drawing/2014/main" id="{2BA5B823-DD93-D2F9-34D5-B239DFC636C1}"/>
              </a:ext>
            </a:extLst>
          </p:cNvPr>
          <p:cNvSpPr>
            <a:spLocks noGrp="1"/>
          </p:cNvSpPr>
          <p:nvPr>
            <p:ph idx="1"/>
          </p:nvPr>
        </p:nvSpPr>
        <p:spPr>
          <a:xfrm>
            <a:off x="4267200" y="219074"/>
            <a:ext cx="7610475" cy="6448425"/>
          </a:xfrm>
        </p:spPr>
        <p:txBody>
          <a:bodyPr anchor="ctr">
            <a:normAutofit fontScale="92500"/>
          </a:bodyPr>
          <a:lstStyle/>
          <a:p>
            <a:pPr marL="0" marR="0" indent="0">
              <a:buNone/>
            </a:pPr>
            <a:endParaRPr lang="en-US" sz="2200" dirty="0">
              <a:effectLst/>
              <a:latin typeface="Times New Roman" panose="02020603050405020304" pitchFamily="18" charset="0"/>
              <a:ea typeface="Times New Roman" panose="02020603050405020304" pitchFamily="18" charset="0"/>
            </a:endParaRPr>
          </a:p>
          <a:p>
            <a:pPr marL="0" marR="0" indent="0">
              <a:buNone/>
            </a:pPr>
            <a:r>
              <a:rPr lang="en-US" sz="2200" dirty="0">
                <a:effectLst/>
                <a:latin typeface="Times New Roman" panose="02020603050405020304" pitchFamily="18" charset="0"/>
                <a:ea typeface="Times New Roman" panose="02020603050405020304" pitchFamily="18" charset="0"/>
              </a:rPr>
              <a:t>Recent observation shows an increase in the number of cars moving in and out of the campus of the University, Legon. This is coupled with the long vehicular traffic on the main highways that surround it. The </a:t>
            </a:r>
            <a:r>
              <a:rPr lang="en-US" sz="2200" dirty="0" err="1">
                <a:effectLst/>
                <a:latin typeface="Times New Roman" panose="02020603050405020304" pitchFamily="18" charset="0"/>
                <a:ea typeface="Times New Roman" panose="02020603050405020304" pitchFamily="18" charset="0"/>
              </a:rPr>
              <a:t>Adenta</a:t>
            </a:r>
            <a:r>
              <a:rPr lang="en-US" sz="2200" dirty="0">
                <a:effectLst/>
                <a:latin typeface="Times New Roman" panose="02020603050405020304" pitchFamily="18" charset="0"/>
                <a:ea typeface="Times New Roman" panose="02020603050405020304" pitchFamily="18" charset="0"/>
              </a:rPr>
              <a:t> – Madina – Accra highway, the Atomic – </a:t>
            </a:r>
            <a:r>
              <a:rPr lang="en-US" sz="2200" dirty="0" err="1">
                <a:effectLst/>
                <a:latin typeface="Times New Roman" panose="02020603050405020304" pitchFamily="18" charset="0"/>
                <a:ea typeface="Times New Roman" panose="02020603050405020304" pitchFamily="18" charset="0"/>
              </a:rPr>
              <a:t>Haatso</a:t>
            </a:r>
            <a:r>
              <a:rPr lang="en-US" sz="2200" dirty="0">
                <a:effectLst/>
                <a:latin typeface="Times New Roman" panose="02020603050405020304" pitchFamily="18" charset="0"/>
                <a:ea typeface="Times New Roman" panose="02020603050405020304" pitchFamily="18" charset="0"/>
              </a:rPr>
              <a:t> highway, and the </a:t>
            </a:r>
            <a:r>
              <a:rPr lang="en-US" sz="2200" dirty="0" err="1">
                <a:effectLst/>
                <a:latin typeface="Times New Roman" panose="02020603050405020304" pitchFamily="18" charset="0"/>
                <a:ea typeface="Times New Roman" panose="02020603050405020304" pitchFamily="18" charset="0"/>
              </a:rPr>
              <a:t>GIMPA</a:t>
            </a:r>
            <a:r>
              <a:rPr lang="en-US" sz="2200" dirty="0">
                <a:effectLst/>
                <a:latin typeface="Times New Roman" panose="02020603050405020304" pitchFamily="18" charset="0"/>
                <a:ea typeface="Times New Roman" panose="02020603050405020304" pitchFamily="18" charset="0"/>
              </a:rPr>
              <a:t> – </a:t>
            </a:r>
            <a:r>
              <a:rPr lang="en-US" sz="2200" dirty="0" err="1">
                <a:effectLst/>
                <a:latin typeface="Times New Roman" panose="02020603050405020304" pitchFamily="18" charset="0"/>
                <a:ea typeface="Times New Roman" panose="02020603050405020304" pitchFamily="18" charset="0"/>
              </a:rPr>
              <a:t>Agbobga</a:t>
            </a:r>
            <a:r>
              <a:rPr lang="en-US" sz="2200" dirty="0">
                <a:effectLst/>
                <a:latin typeface="Times New Roman" panose="02020603050405020304" pitchFamily="18" charset="0"/>
                <a:ea typeface="Times New Roman" panose="02020603050405020304" pitchFamily="18" charset="0"/>
              </a:rPr>
              <a:t> highway. These highways are close to the main campus of the University of Ghana, Legon.</a:t>
            </a:r>
          </a:p>
          <a:p>
            <a:pPr marL="0" marR="0" indent="0">
              <a:buNone/>
            </a:pPr>
            <a:r>
              <a:rPr lang="en-US" sz="2200" dirty="0">
                <a:effectLst/>
                <a:latin typeface="Times New Roman" panose="02020603050405020304" pitchFamily="18" charset="0"/>
                <a:ea typeface="Times New Roman" panose="02020603050405020304" pitchFamily="18" charset="0"/>
              </a:rPr>
              <a:t> </a:t>
            </a:r>
          </a:p>
          <a:p>
            <a:pPr marL="0" marR="0" indent="0">
              <a:buNone/>
            </a:pPr>
            <a:r>
              <a:rPr lang="en-US" sz="2200" dirty="0">
                <a:effectLst/>
                <a:latin typeface="Times New Roman" panose="02020603050405020304" pitchFamily="18" charset="0"/>
                <a:ea typeface="Times New Roman" panose="02020603050405020304" pitchFamily="18" charset="0"/>
              </a:rPr>
              <a:t>From the university’s security department, it is estimated that about 2,500 or more cars move in and out of the university's campus every day. This gives us about 17,500 cars or vehicles per week. This figure multiplied by a month and a year gives a staggering figure. This figure is anticipated to increase soon.</a:t>
            </a:r>
          </a:p>
          <a:p>
            <a:pPr marL="0" marR="0" indent="0">
              <a:buNone/>
            </a:pPr>
            <a:endParaRPr lang="en-US" sz="2200" dirty="0">
              <a:effectLst/>
              <a:latin typeface="Times New Roman" panose="02020603050405020304" pitchFamily="18" charset="0"/>
              <a:ea typeface="Times New Roman" panose="02020603050405020304" pitchFamily="18" charset="0"/>
            </a:endParaRPr>
          </a:p>
          <a:p>
            <a:pPr marL="0" marR="0" indent="0">
              <a:buNone/>
            </a:pPr>
            <a:r>
              <a:rPr lang="en-US" sz="2200" dirty="0">
                <a:effectLst/>
                <a:latin typeface="Times New Roman" panose="02020603050405020304" pitchFamily="18" charset="0"/>
                <a:ea typeface="Times New Roman" panose="02020603050405020304" pitchFamily="18" charset="0"/>
              </a:rPr>
              <a:t>Tree planting activities have picked up lately on the University campus under the operation “Green Project”. The recent ones have been the tree planting exercise embarked upon by the University Basic School pupils in October,2022 and the Green Ghana project under the auspices of His Excellency Nana Addo Danquah Akuffo Addo which saw him and other notable dignitaries’ part of the exercise on Friday, 9th June,2023.</a:t>
            </a:r>
          </a:p>
          <a:p>
            <a:pPr marL="0" marR="0" indent="0">
              <a:buNone/>
            </a:pP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1800" dirty="0"/>
          </a:p>
        </p:txBody>
      </p:sp>
    </p:spTree>
    <p:extLst>
      <p:ext uri="{BB962C8B-B14F-4D97-AF65-F5344CB8AC3E}">
        <p14:creationId xmlns:p14="http://schemas.microsoft.com/office/powerpoint/2010/main" val="1292030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tx2">
              <a:lumMod val="20000"/>
              <a:lumOff val="80000"/>
            </a:schemeClr>
          </a:bgClr>
        </a:pattFill>
        <a:effectLst/>
      </p:bgPr>
    </p:bg>
    <p:spTree>
      <p:nvGrpSpPr>
        <p:cNvPr id="1" name="">
          <a:extLst>
            <a:ext uri="{FF2B5EF4-FFF2-40B4-BE49-F238E27FC236}">
              <a16:creationId xmlns:a16="http://schemas.microsoft.com/office/drawing/2014/main" id="{082CD15D-A893-2754-02A4-35A7B446914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6AD9647-1778-8F33-2960-B9E0D5AB2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72D8F903-A14F-C178-4D97-A219E24B4C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DBC3C6A-844C-8154-FB8B-ED7E2595EB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3">
            <a:extLst>
              <a:ext uri="{FF2B5EF4-FFF2-40B4-BE49-F238E27FC236}">
                <a16:creationId xmlns:a16="http://schemas.microsoft.com/office/drawing/2014/main" id="{39616025-AB72-228A-AEE8-18920CEC7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8853609-7360-0275-EEA9-999D95600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AB83476-B30E-5272-76A1-F3410BAAE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5814F74F-0CC4-E3F3-2CF9-F9F0C661D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37262F-5DA7-3B1F-22A2-36A0D8C414BE}"/>
              </a:ext>
            </a:extLst>
          </p:cNvPr>
          <p:cNvSpPr>
            <a:spLocks noGrp="1"/>
          </p:cNvSpPr>
          <p:nvPr>
            <p:ph type="title"/>
          </p:nvPr>
        </p:nvSpPr>
        <p:spPr>
          <a:xfrm>
            <a:off x="466722" y="586855"/>
            <a:ext cx="3201366" cy="3518420"/>
          </a:xfrm>
        </p:spPr>
        <p:txBody>
          <a:bodyPr anchor="b">
            <a:normAutofit/>
          </a:bodyPr>
          <a:lstStyle/>
          <a:p>
            <a:pPr algn="r"/>
            <a:r>
              <a:rPr lang="en-US" sz="4000">
                <a:solidFill>
                  <a:srgbClr val="FFFFFF"/>
                </a:solidFill>
              </a:rPr>
              <a:t>ABSTRACT</a:t>
            </a:r>
          </a:p>
        </p:txBody>
      </p:sp>
      <p:sp>
        <p:nvSpPr>
          <p:cNvPr id="3" name="Content Placeholder 2">
            <a:extLst>
              <a:ext uri="{FF2B5EF4-FFF2-40B4-BE49-F238E27FC236}">
                <a16:creationId xmlns:a16="http://schemas.microsoft.com/office/drawing/2014/main" id="{34AAD3CB-3C92-B9A5-7104-548FD420DF36}"/>
              </a:ext>
            </a:extLst>
          </p:cNvPr>
          <p:cNvSpPr>
            <a:spLocks noGrp="1"/>
          </p:cNvSpPr>
          <p:nvPr>
            <p:ph idx="1"/>
          </p:nvPr>
        </p:nvSpPr>
        <p:spPr>
          <a:xfrm>
            <a:off x="4610100" y="511388"/>
            <a:ext cx="7115178" cy="6251362"/>
          </a:xfrm>
        </p:spPr>
        <p:txBody>
          <a:bodyPr anchor="ctr">
            <a:noAutofit/>
          </a:bodyPr>
          <a:lstStyle/>
          <a:p>
            <a:pPr marL="0" marR="0" indent="0">
              <a:buNone/>
            </a:pPr>
            <a:r>
              <a:rPr lang="en-US" sz="2200" dirty="0">
                <a:effectLst/>
                <a:latin typeface="Times New Roman" panose="02020603050405020304" pitchFamily="18" charset="0"/>
                <a:ea typeface="Times New Roman" panose="02020603050405020304" pitchFamily="18" charset="0"/>
              </a:rPr>
              <a:t>Research indicates that areas with dense vehicle traffic experiences higher average air temperatures. This temperature increase is more pronounced during sunny weather and rush hours, where traffic congestion can elevate urban heat island (</a:t>
            </a:r>
            <a:r>
              <a:rPr lang="en-US" sz="2200" dirty="0" err="1">
                <a:effectLst/>
                <a:latin typeface="Times New Roman" panose="02020603050405020304" pitchFamily="18" charset="0"/>
                <a:ea typeface="Times New Roman" panose="02020603050405020304" pitchFamily="18" charset="0"/>
              </a:rPr>
              <a:t>UHI</a:t>
            </a:r>
            <a:r>
              <a:rPr lang="en-US" sz="2200" dirty="0">
                <a:effectLst/>
                <a:latin typeface="Times New Roman" panose="02020603050405020304" pitchFamily="18" charset="0"/>
                <a:ea typeface="Times New Roman" panose="02020603050405020304" pitchFamily="18" charset="0"/>
              </a:rPr>
              <a:t>) effects. </a:t>
            </a:r>
          </a:p>
          <a:p>
            <a:pPr marL="0" marR="0" indent="0">
              <a:buNone/>
            </a:pPr>
            <a:r>
              <a:rPr lang="en-US" sz="2200" dirty="0">
                <a:effectLst/>
                <a:latin typeface="Times New Roman" panose="02020603050405020304" pitchFamily="18" charset="0"/>
                <a:ea typeface="Times New Roman" panose="02020603050405020304" pitchFamily="18" charset="0"/>
              </a:rPr>
              <a:t>The rise in temperature is directly proportional to internal exhaust emissions, including gases like carbon monoxide (CO), nitrogen oxides (NO), hydrocarbons (HC), carbon dioxide (CO₂), sulfur oxides (SO₂), and particulate matter (PM₁₀). These emissions increase environmental entropy, leading to warmer and less fresh air</a:t>
            </a:r>
            <a:endParaRPr lang="en-US"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indent="0">
              <a:buNone/>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This paper explores the relationship between tree cover and </a:t>
            </a: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Air Temperature</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at the University of Ghana, Legon Campus comparative with the Faith Baptist Community School with less tree cover, providing insights into how urban planning can incorporate green infrastructure to combat climate challenges</a:t>
            </a:r>
            <a:endParaRPr lang="en-US" sz="2200" dirty="0"/>
          </a:p>
        </p:txBody>
      </p:sp>
    </p:spTree>
    <p:extLst>
      <p:ext uri="{BB962C8B-B14F-4D97-AF65-F5344CB8AC3E}">
        <p14:creationId xmlns:p14="http://schemas.microsoft.com/office/powerpoint/2010/main" val="2852037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B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A34D87-C494-E981-34F5-E729C58A23EF}"/>
              </a:ext>
            </a:extLst>
          </p:cNvPr>
          <p:cNvSpPr>
            <a:spLocks noGrp="1"/>
          </p:cNvSpPr>
          <p:nvPr>
            <p:ph type="title"/>
          </p:nvPr>
        </p:nvSpPr>
        <p:spPr>
          <a:xfrm>
            <a:off x="8975188" y="1280160"/>
            <a:ext cx="2732180" cy="3545058"/>
          </a:xfrm>
        </p:spPr>
        <p:txBody>
          <a:bodyPr vert="horz" lIns="91440" tIns="45720" rIns="91440" bIns="45720" rtlCol="0" anchor="ctr">
            <a:normAutofit/>
          </a:bodyPr>
          <a:lstStyle/>
          <a:p>
            <a:r>
              <a:rPr lang="en-US" sz="2400" dirty="0">
                <a:solidFill>
                  <a:schemeClr val="bg1"/>
                </a:solidFill>
                <a:latin typeface="Times New Roman" panose="02020603050405020304" pitchFamily="18" charset="0"/>
                <a:cs typeface="Times New Roman" panose="02020603050405020304" pitchFamily="18" charset="0"/>
              </a:rPr>
              <a:t>The Immediate Former President of the Republic of Ghana, His Excellency Nana Addo </a:t>
            </a:r>
            <a:r>
              <a:rPr lang="en-US" sz="2400" dirty="0" err="1">
                <a:solidFill>
                  <a:schemeClr val="bg1"/>
                </a:solidFill>
                <a:latin typeface="Times New Roman" panose="02020603050405020304" pitchFamily="18" charset="0"/>
                <a:cs typeface="Times New Roman" panose="02020603050405020304" pitchFamily="18" charset="0"/>
              </a:rPr>
              <a:t>Dankwa</a:t>
            </a:r>
            <a:r>
              <a:rPr lang="en-US" sz="2400" dirty="0">
                <a:solidFill>
                  <a:schemeClr val="bg1"/>
                </a:solidFill>
                <a:latin typeface="Times New Roman" panose="02020603050405020304" pitchFamily="18" charset="0"/>
                <a:cs typeface="Times New Roman" panose="02020603050405020304" pitchFamily="18" charset="0"/>
              </a:rPr>
              <a:t> Akuffo Addo </a:t>
            </a:r>
            <a:br>
              <a:rPr lang="en-US" sz="2400" dirty="0">
                <a:solidFill>
                  <a:schemeClr val="bg1"/>
                </a:solidFill>
                <a:latin typeface="Times New Roman" panose="02020603050405020304" pitchFamily="18" charset="0"/>
                <a:cs typeface="Times New Roman" panose="02020603050405020304" pitchFamily="18" charset="0"/>
              </a:rPr>
            </a:br>
            <a:r>
              <a:rPr lang="en-US" sz="2400" dirty="0">
                <a:solidFill>
                  <a:schemeClr val="bg1"/>
                </a:solidFill>
                <a:latin typeface="Times New Roman" panose="02020603050405020304" pitchFamily="18" charset="0"/>
                <a:cs typeface="Times New Roman" panose="02020603050405020304" pitchFamily="18" charset="0"/>
              </a:rPr>
              <a:t>planting the first tree of the day</a:t>
            </a:r>
          </a:p>
        </p:txBody>
      </p:sp>
      <p:sp>
        <p:nvSpPr>
          <p:cNvPr id="18"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group of people standing around a tree&#10;&#10;Description automatically generated">
            <a:extLst>
              <a:ext uri="{FF2B5EF4-FFF2-40B4-BE49-F238E27FC236}">
                <a16:creationId xmlns:a16="http://schemas.microsoft.com/office/drawing/2014/main" id="{024B58F7-46E3-D348-B6B6-F421FF68F5B8}"/>
              </a:ext>
            </a:extLst>
          </p:cNvPr>
          <p:cNvPicPr>
            <a:picLocks noGrp="1"/>
          </p:cNvPicPr>
          <p:nvPr>
            <p:ph idx="1"/>
          </p:nvPr>
        </p:nvPicPr>
        <p:blipFill rotWithShape="1">
          <a:blip r:embed="rId2"/>
          <a:srcRect r="561" b="1"/>
          <a:stretch/>
        </p:blipFill>
        <p:spPr>
          <a:xfrm>
            <a:off x="976251" y="942538"/>
            <a:ext cx="7163222" cy="4808332"/>
          </a:xfrm>
          <a:prstGeom prst="rect">
            <a:avLst/>
          </a:prstGeom>
          <a:effectLst/>
        </p:spPr>
      </p:pic>
    </p:spTree>
    <p:extLst>
      <p:ext uri="{BB962C8B-B14F-4D97-AF65-F5344CB8AC3E}">
        <p14:creationId xmlns:p14="http://schemas.microsoft.com/office/powerpoint/2010/main" val="3348582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0188EA6-068B-B0F5-6546-92B1A375BE88}"/>
              </a:ext>
            </a:extLst>
          </p:cNvPr>
          <p:cNvSpPr>
            <a:spLocks noGrp="1"/>
          </p:cNvSpPr>
          <p:nvPr>
            <p:ph type="title"/>
          </p:nvPr>
        </p:nvSpPr>
        <p:spPr>
          <a:xfrm>
            <a:off x="660042" y="891652"/>
            <a:ext cx="4412021" cy="3030724"/>
          </a:xfrm>
        </p:spPr>
        <p:txBody>
          <a:bodyPr vert="horz" lIns="91440" tIns="45720" rIns="91440" bIns="45720" rtlCol="0" anchor="b">
            <a:normAutofit/>
          </a:bodyPr>
          <a:lstStyle/>
          <a:p>
            <a:pPr algn="r"/>
            <a:r>
              <a:rPr lang="en-US" sz="2800" kern="1200" dirty="0">
                <a:solidFill>
                  <a:srgbClr val="FFFFFF"/>
                </a:solidFill>
                <a:latin typeface="Times New Roman" panose="02020603050405020304" pitchFamily="18" charset="0"/>
                <a:cs typeface="Times New Roman" panose="02020603050405020304" pitchFamily="18" charset="0"/>
              </a:rPr>
              <a:t>The Vice Chancellor of the University of Ghana, </a:t>
            </a:r>
            <a:br>
              <a:rPr lang="en-US" sz="2800" kern="1200" dirty="0">
                <a:solidFill>
                  <a:srgbClr val="FFFFFF"/>
                </a:solidFill>
                <a:latin typeface="Times New Roman" panose="02020603050405020304" pitchFamily="18" charset="0"/>
                <a:cs typeface="Times New Roman" panose="02020603050405020304" pitchFamily="18" charset="0"/>
              </a:rPr>
            </a:br>
            <a:r>
              <a:rPr lang="en-US" sz="2800" kern="1200" dirty="0">
                <a:solidFill>
                  <a:srgbClr val="FFFFFF"/>
                </a:solidFill>
                <a:latin typeface="Times New Roman" panose="02020603050405020304" pitchFamily="18" charset="0"/>
                <a:cs typeface="Times New Roman" panose="02020603050405020304" pitchFamily="18" charset="0"/>
              </a:rPr>
              <a:t>Prof. Nana Aba Appiah </a:t>
            </a:r>
            <a:r>
              <a:rPr lang="en-US" sz="2800" kern="1200" dirty="0" err="1">
                <a:solidFill>
                  <a:srgbClr val="FFFFFF"/>
                </a:solidFill>
                <a:latin typeface="Times New Roman" panose="02020603050405020304" pitchFamily="18" charset="0"/>
                <a:cs typeface="Times New Roman" panose="02020603050405020304" pitchFamily="18" charset="0"/>
              </a:rPr>
              <a:t>Amfo</a:t>
            </a:r>
            <a:r>
              <a:rPr lang="en-US" sz="2800" kern="1200" dirty="0">
                <a:solidFill>
                  <a:srgbClr val="FFFFFF"/>
                </a:solidFill>
                <a:latin typeface="Times New Roman" panose="02020603050405020304" pitchFamily="18" charset="0"/>
                <a:cs typeface="Times New Roman" panose="02020603050405020304" pitchFamily="18" charset="0"/>
              </a:rPr>
              <a:t> </a:t>
            </a:r>
            <a:br>
              <a:rPr lang="en-US" sz="2800" kern="1200" dirty="0">
                <a:solidFill>
                  <a:srgbClr val="FFFFFF"/>
                </a:solidFill>
                <a:latin typeface="Times New Roman" panose="02020603050405020304" pitchFamily="18" charset="0"/>
                <a:cs typeface="Times New Roman" panose="02020603050405020304" pitchFamily="18" charset="0"/>
              </a:rPr>
            </a:br>
            <a:r>
              <a:rPr lang="en-US" sz="2800" kern="1200" dirty="0">
                <a:solidFill>
                  <a:srgbClr val="FFFFFF"/>
                </a:solidFill>
                <a:latin typeface="Times New Roman" panose="02020603050405020304" pitchFamily="18" charset="0"/>
                <a:cs typeface="Times New Roman" panose="02020603050405020304" pitchFamily="18" charset="0"/>
              </a:rPr>
              <a:t>also taking her turn to plant the second tree of the day</a:t>
            </a:r>
            <a:r>
              <a:rPr lang="en-US" sz="2800" kern="1200" dirty="0">
                <a:solidFill>
                  <a:srgbClr val="FFFFFF"/>
                </a:solidFill>
                <a:latin typeface="+mj-lt"/>
                <a:ea typeface="+mj-ea"/>
                <a:cs typeface="+mj-cs"/>
              </a:rPr>
              <a:t>. </a:t>
            </a:r>
            <a:br>
              <a:rPr lang="en-US" sz="2800" kern="1200" dirty="0">
                <a:solidFill>
                  <a:srgbClr val="FFFFFF"/>
                </a:solidFill>
                <a:latin typeface="+mj-lt"/>
                <a:ea typeface="+mj-ea"/>
                <a:cs typeface="+mj-cs"/>
              </a:rPr>
            </a:br>
            <a:endParaRPr lang="en-US" sz="2800" kern="1200" dirty="0">
              <a:solidFill>
                <a:srgbClr val="FFFFFF"/>
              </a:solidFill>
              <a:latin typeface="+mj-lt"/>
              <a:ea typeface="+mj-ea"/>
              <a:cs typeface="+mj-cs"/>
            </a:endParaRPr>
          </a:p>
        </p:txBody>
      </p:sp>
      <p:pic>
        <p:nvPicPr>
          <p:cNvPr id="4" name="Content Placeholder 3">
            <a:extLst>
              <a:ext uri="{FF2B5EF4-FFF2-40B4-BE49-F238E27FC236}">
                <a16:creationId xmlns:a16="http://schemas.microsoft.com/office/drawing/2014/main" id="{0899529A-0988-EC3E-6748-80D6A72951D7}"/>
              </a:ext>
            </a:extLst>
          </p:cNvPr>
          <p:cNvPicPr>
            <a:picLocks noGrp="1"/>
          </p:cNvPicPr>
          <p:nvPr>
            <p:ph idx="1"/>
          </p:nvPr>
        </p:nvPicPr>
        <p:blipFill rotWithShape="1">
          <a:blip r:embed="rId2"/>
          <a:srcRect r="-1" b="1878"/>
          <a:stretch/>
        </p:blipFill>
        <p:spPr>
          <a:xfrm>
            <a:off x="6096000" y="868544"/>
            <a:ext cx="5608320" cy="5076462"/>
          </a:xfrm>
          <a:prstGeom prst="rect">
            <a:avLst/>
          </a:prstGeom>
        </p:spPr>
      </p:pic>
    </p:spTree>
    <p:extLst>
      <p:ext uri="{BB962C8B-B14F-4D97-AF65-F5344CB8AC3E}">
        <p14:creationId xmlns:p14="http://schemas.microsoft.com/office/powerpoint/2010/main" val="4040650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accent1">
              <a:lumMod val="20000"/>
              <a:lumOff val="80000"/>
            </a:schemeClr>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C8976-1E2E-38EC-19D8-DAFFDF378BEE}"/>
              </a:ext>
            </a:extLst>
          </p:cNvPr>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The University of Ghana Basic School Pupils in Tree Planting Exercise.</a:t>
            </a:r>
          </a:p>
        </p:txBody>
      </p:sp>
      <p:pic>
        <p:nvPicPr>
          <p:cNvPr id="5" name="Content Placeholder 4" descr="A group of children holding plants&#10;&#10;Description automatically generated">
            <a:extLst>
              <a:ext uri="{FF2B5EF4-FFF2-40B4-BE49-F238E27FC236}">
                <a16:creationId xmlns:a16="http://schemas.microsoft.com/office/drawing/2014/main" id="{6718C084-752B-A91B-743D-C8AB76EC2F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0837" y="1959638"/>
            <a:ext cx="9031458" cy="4501585"/>
          </a:xfrm>
        </p:spPr>
      </p:pic>
    </p:spTree>
    <p:extLst>
      <p:ext uri="{BB962C8B-B14F-4D97-AF65-F5344CB8AC3E}">
        <p14:creationId xmlns:p14="http://schemas.microsoft.com/office/powerpoint/2010/main" val="2196039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tx2">
              <a:lumMod val="20000"/>
              <a:lumOff val="80000"/>
            </a:schemeClr>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6BBDF-F5BD-6A83-CD7B-45CF205E0FC0}"/>
              </a:ext>
            </a:extLst>
          </p:cNvPr>
          <p:cNvSpPr>
            <a:spLocks noGrp="1"/>
          </p:cNvSpPr>
          <p:nvPr>
            <p:ph type="title"/>
          </p:nvPr>
        </p:nvSpPr>
        <p:spPr>
          <a:xfrm>
            <a:off x="838200" y="365125"/>
            <a:ext cx="10515600" cy="473075"/>
          </a:xfrm>
        </p:spPr>
        <p:txBody>
          <a:bodyPr>
            <a:noAutofit/>
          </a:bodyPr>
          <a:lstStyle/>
          <a:p>
            <a:pPr algn="ctr"/>
            <a:r>
              <a:rPr lang="en-US" sz="3200" b="1" dirty="0">
                <a:latin typeface="Times New Roman" panose="02020603050405020304" pitchFamily="18" charset="0"/>
                <a:cs typeface="Times New Roman" panose="02020603050405020304" pitchFamily="18" charset="0"/>
              </a:rPr>
              <a:t>INTRODUCTION &amp; REVIEW OF LITERATURE</a:t>
            </a:r>
          </a:p>
        </p:txBody>
      </p:sp>
      <p:sp>
        <p:nvSpPr>
          <p:cNvPr id="3" name="Content Placeholder 2">
            <a:extLst>
              <a:ext uri="{FF2B5EF4-FFF2-40B4-BE49-F238E27FC236}">
                <a16:creationId xmlns:a16="http://schemas.microsoft.com/office/drawing/2014/main" id="{127EF671-91A9-4D47-261C-6C3C3352CF94}"/>
              </a:ext>
            </a:extLst>
          </p:cNvPr>
          <p:cNvSpPr>
            <a:spLocks noGrp="1"/>
          </p:cNvSpPr>
          <p:nvPr>
            <p:ph idx="1"/>
          </p:nvPr>
        </p:nvSpPr>
        <p:spPr>
          <a:xfrm>
            <a:off x="314325" y="838200"/>
            <a:ext cx="11515725" cy="5654675"/>
          </a:xfrm>
        </p:spPr>
        <p:txBody>
          <a:bodyPr>
            <a:normAutofit lnSpcReduction="10000"/>
          </a:bodyPr>
          <a:lstStyle/>
          <a:p>
            <a:pPr marL="0" marR="0" indent="0">
              <a:lnSpc>
                <a:spcPct val="107000"/>
              </a:lnSpc>
              <a:spcAft>
                <a:spcPts val="800"/>
              </a:spcAft>
              <a:buNone/>
            </a:pPr>
            <a:r>
              <a:rPr lang="en-US" sz="2200" kern="0" dirty="0">
                <a:effectLst/>
                <a:latin typeface="Times New Roman" panose="02020603050405020304" pitchFamily="18" charset="0"/>
                <a:ea typeface="Times New Roman" panose="02020603050405020304" pitchFamily="18" charset="0"/>
                <a:cs typeface="Times New Roman" panose="02020603050405020304" pitchFamily="18" charset="0"/>
              </a:rPr>
              <a:t>According to Stull, R. (2011), Air temperature is a key atmospheric variable, indicating the degree of warmth or coldness of the air. It can also be said to be the temperature indicated by a thermometer exposed to the air but shielded from direct solar radiation. American Meteorological Society (2020). Rapid urbanization and the proliferation of vehicular traffic have intensified urban heat islands (</a:t>
            </a:r>
            <a:r>
              <a:rPr lang="en-US" sz="2200" kern="0" dirty="0" err="1">
                <a:effectLst/>
                <a:latin typeface="Times New Roman" panose="02020603050405020304" pitchFamily="18" charset="0"/>
                <a:ea typeface="Times New Roman" panose="02020603050405020304" pitchFamily="18" charset="0"/>
                <a:cs typeface="Times New Roman" panose="02020603050405020304" pitchFamily="18" charset="0"/>
              </a:rPr>
              <a:t>UHIs</a:t>
            </a:r>
            <a:r>
              <a:rPr lang="en-US" sz="2200" kern="0" dirty="0">
                <a:effectLst/>
                <a:latin typeface="Times New Roman" panose="02020603050405020304" pitchFamily="18" charset="0"/>
                <a:ea typeface="Times New Roman" panose="02020603050405020304" pitchFamily="18" charset="0"/>
                <a:cs typeface="Times New Roman" panose="02020603050405020304" pitchFamily="18" charset="0"/>
              </a:rPr>
              <a:t>) and elevated </a:t>
            </a:r>
            <a:r>
              <a:rPr lang="en-US" sz="2200" b="1" kern="0" dirty="0">
                <a:effectLst/>
                <a:latin typeface="Times New Roman" panose="02020603050405020304" pitchFamily="18" charset="0"/>
                <a:ea typeface="Times New Roman" panose="02020603050405020304" pitchFamily="18" charset="0"/>
                <a:cs typeface="Times New Roman" panose="02020603050405020304" pitchFamily="18" charset="0"/>
              </a:rPr>
              <a:t>Air Temperatures</a:t>
            </a:r>
            <a:r>
              <a:rPr lang="en-US" sz="2200" kern="0" dirty="0">
                <a:effectLst/>
                <a:latin typeface="Times New Roman" panose="02020603050405020304" pitchFamily="18" charset="0"/>
                <a:ea typeface="Times New Roman" panose="02020603050405020304" pitchFamily="18" charset="0"/>
                <a:cs typeface="Times New Roman" panose="02020603050405020304" pitchFamily="18" charset="0"/>
              </a:rPr>
              <a:t> in cities worldwide. </a:t>
            </a:r>
            <a:endParaRPr lang="en-US" sz="2200" kern="1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07000"/>
              </a:lnSpc>
              <a:spcAft>
                <a:spcPts val="800"/>
              </a:spcAft>
              <a:buNone/>
            </a:pPr>
            <a:r>
              <a:rPr lang="en-US" sz="2200" kern="0" dirty="0">
                <a:effectLst/>
                <a:latin typeface="Times New Roman" panose="02020603050405020304" pitchFamily="18" charset="0"/>
                <a:ea typeface="Times New Roman" panose="02020603050405020304" pitchFamily="18" charset="0"/>
                <a:cs typeface="Times New Roman" panose="02020603050405020304" pitchFamily="18" charset="0"/>
              </a:rPr>
              <a:t>Vehicular emissions contribute not only to air pollution but also to the warming of urban areas. The type and extent of land cover, particularly tree cover, significantly influences </a:t>
            </a:r>
            <a:r>
              <a:rPr lang="en-US" sz="2200" b="1" kern="0" dirty="0">
                <a:effectLst/>
                <a:latin typeface="Times New Roman" panose="02020603050405020304" pitchFamily="18" charset="0"/>
                <a:ea typeface="Times New Roman" panose="02020603050405020304" pitchFamily="18" charset="0"/>
                <a:cs typeface="Times New Roman" panose="02020603050405020304" pitchFamily="18" charset="0"/>
              </a:rPr>
              <a:t>Air Temperature.</a:t>
            </a:r>
            <a:endParaRPr lang="en-US"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indent="0">
              <a:lnSpc>
                <a:spcPct val="107000"/>
              </a:lnSpc>
              <a:spcAft>
                <a:spcPts val="800"/>
              </a:spcAft>
              <a:buNone/>
            </a:pPr>
            <a:r>
              <a:rPr lang="en-US" sz="2200" kern="0" dirty="0">
                <a:effectLst/>
                <a:latin typeface="Times New Roman" panose="02020603050405020304" pitchFamily="18" charset="0"/>
                <a:ea typeface="Times New Roman" panose="02020603050405020304" pitchFamily="18" charset="0"/>
                <a:cs typeface="Times New Roman" panose="02020603050405020304" pitchFamily="18" charset="0"/>
              </a:rPr>
              <a:t>This study was conducted based on the examination of data on </a:t>
            </a:r>
            <a:r>
              <a:rPr lang="en-US" sz="2200" b="1" kern="0" dirty="0">
                <a:effectLst/>
                <a:latin typeface="Times New Roman" panose="02020603050405020304" pitchFamily="18" charset="0"/>
                <a:ea typeface="Times New Roman" panose="02020603050405020304" pitchFamily="18" charset="0"/>
                <a:cs typeface="Times New Roman" panose="02020603050405020304" pitchFamily="18" charset="0"/>
              </a:rPr>
              <a:t>Air Temperature</a:t>
            </a:r>
            <a:r>
              <a:rPr lang="en-US" sz="2200" kern="0" dirty="0">
                <a:effectLst/>
                <a:latin typeface="Times New Roman" panose="02020603050405020304" pitchFamily="18" charset="0"/>
                <a:ea typeface="Times New Roman" panose="02020603050405020304" pitchFamily="18" charset="0"/>
                <a:cs typeface="Times New Roman" panose="02020603050405020304" pitchFamily="18" charset="0"/>
              </a:rPr>
              <a:t> collected by Pupils of the University of Ghana Basic School situated within the University of Ghana, Legon Campus using the GLOBE Observers App and data from the Ghana Meteorological Service Agency.</a:t>
            </a:r>
            <a:endParaRPr lang="en-US"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indent="0">
              <a:lnSpc>
                <a:spcPct val="107000"/>
              </a:lnSpc>
              <a:spcAft>
                <a:spcPts val="800"/>
              </a:spcAft>
              <a:buNone/>
            </a:pPr>
            <a:r>
              <a:rPr lang="en-US" sz="2200" kern="0" dirty="0">
                <a:effectLst/>
                <a:latin typeface="Times New Roman" panose="02020603050405020304" pitchFamily="18" charset="0"/>
                <a:ea typeface="Times New Roman" panose="02020603050405020304" pitchFamily="18" charset="0"/>
                <a:cs typeface="Times New Roman" panose="02020603050405020304" pitchFamily="18" charset="0"/>
              </a:rPr>
              <a:t>The data collected prompted pupils to conduct comparative research on the effects of the dense tree cover in the University of Ghana, Legon campus and the sparse tree cover of the </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Faith Community Baptist Senior High School located near the Madina Market</a:t>
            </a:r>
            <a:r>
              <a:rPr lang="en-US" sz="2200" kern="0" dirty="0">
                <a:effectLst/>
                <a:latin typeface="Times New Roman" panose="02020603050405020304" pitchFamily="18" charset="0"/>
                <a:ea typeface="Times New Roman" panose="02020603050405020304" pitchFamily="18" charset="0"/>
                <a:cs typeface="Times New Roman" panose="02020603050405020304" pitchFamily="18" charset="0"/>
              </a:rPr>
              <a:t> on </a:t>
            </a:r>
            <a:r>
              <a:rPr lang="en-US" sz="2200" b="1" kern="0" dirty="0">
                <a:effectLst/>
                <a:latin typeface="Times New Roman" panose="02020603050405020304" pitchFamily="18" charset="0"/>
                <a:ea typeface="Times New Roman" panose="02020603050405020304" pitchFamily="18" charset="0"/>
                <a:cs typeface="Times New Roman" panose="02020603050405020304" pitchFamily="18" charset="0"/>
              </a:rPr>
              <a:t>Air Temperatures</a:t>
            </a:r>
            <a:r>
              <a:rPr lang="en-US" sz="2200" kern="0" dirty="0">
                <a:effectLst/>
                <a:latin typeface="Times New Roman" panose="02020603050405020304" pitchFamily="18" charset="0"/>
                <a:ea typeface="Times New Roman" panose="02020603050405020304" pitchFamily="18" charset="0"/>
                <a:cs typeface="Times New Roman" panose="02020603050405020304" pitchFamily="18" charset="0"/>
              </a:rPr>
              <a:t> with substantial vehicular traffic.</a:t>
            </a:r>
            <a:endParaRPr lang="en-US"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20092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tx2">
              <a:lumMod val="20000"/>
              <a:lumOff val="80000"/>
            </a:schemeClr>
          </a:bgClr>
        </a:pattFill>
        <a:effectLst/>
      </p:bgPr>
    </p:bg>
    <p:spTree>
      <p:nvGrpSpPr>
        <p:cNvPr id="1" name="">
          <a:extLst>
            <a:ext uri="{FF2B5EF4-FFF2-40B4-BE49-F238E27FC236}">
              <a16:creationId xmlns:a16="http://schemas.microsoft.com/office/drawing/2014/main" id="{AC9B2557-71FD-2A28-08AD-EA3F226BFE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0F0D6A-A7DC-DEAE-895D-E042B4DFD724}"/>
              </a:ext>
            </a:extLst>
          </p:cNvPr>
          <p:cNvSpPr>
            <a:spLocks noGrp="1"/>
          </p:cNvSpPr>
          <p:nvPr>
            <p:ph type="title"/>
          </p:nvPr>
        </p:nvSpPr>
        <p:spPr>
          <a:xfrm>
            <a:off x="838200" y="247650"/>
            <a:ext cx="10515600" cy="581026"/>
          </a:xfrm>
        </p:spPr>
        <p:txBody>
          <a:bodyPr>
            <a:noAutofit/>
          </a:bodyPr>
          <a:lstStyle/>
          <a:p>
            <a:pPr algn="ctr"/>
            <a:r>
              <a:rPr lang="en-US" sz="3600" b="1" dirty="0">
                <a:latin typeface="Times New Roman" panose="02020603050405020304" pitchFamily="18" charset="0"/>
                <a:cs typeface="Times New Roman" panose="02020603050405020304" pitchFamily="18" charset="0"/>
              </a:rPr>
              <a:t>REVIEW OF LITERATURE</a:t>
            </a:r>
          </a:p>
        </p:txBody>
      </p:sp>
      <p:sp>
        <p:nvSpPr>
          <p:cNvPr id="3" name="Content Placeholder 2">
            <a:extLst>
              <a:ext uri="{FF2B5EF4-FFF2-40B4-BE49-F238E27FC236}">
                <a16:creationId xmlns:a16="http://schemas.microsoft.com/office/drawing/2014/main" id="{044717F0-18B7-4EC6-742A-2BB276F82436}"/>
              </a:ext>
            </a:extLst>
          </p:cNvPr>
          <p:cNvSpPr>
            <a:spLocks noGrp="1"/>
          </p:cNvSpPr>
          <p:nvPr>
            <p:ph idx="1"/>
          </p:nvPr>
        </p:nvSpPr>
        <p:spPr>
          <a:xfrm>
            <a:off x="457199" y="828676"/>
            <a:ext cx="11287125" cy="5529921"/>
          </a:xfrm>
        </p:spPr>
        <p:txBody>
          <a:bodyPr>
            <a:noAutofit/>
          </a:bodyPr>
          <a:lstStyle/>
          <a:p>
            <a:pPr marL="0" marR="0" indent="0">
              <a:lnSpc>
                <a:spcPct val="107000"/>
              </a:lnSpc>
              <a:spcAft>
                <a:spcPts val="800"/>
              </a:spcAft>
              <a:buNone/>
            </a:pPr>
            <a:r>
              <a:rPr lang="en-US" sz="2300" kern="100" dirty="0">
                <a:effectLst/>
                <a:latin typeface="Times New Roman" panose="02020603050405020304" pitchFamily="18" charset="0"/>
                <a:ea typeface="Aptos" panose="020B0004020202020204" pitchFamily="34" charset="0"/>
                <a:cs typeface="Times New Roman" panose="02020603050405020304" pitchFamily="18" charset="0"/>
              </a:rPr>
              <a:t>Studies have established the cooling effects of trees in urban areas. Akbari et al. (2001) found that urban tree planting can reduce local temperatures by up to 3°C, depending on canopy density and species. </a:t>
            </a:r>
          </a:p>
          <a:p>
            <a:pPr marL="0" marR="0" indent="0">
              <a:lnSpc>
                <a:spcPct val="107000"/>
              </a:lnSpc>
              <a:spcAft>
                <a:spcPts val="800"/>
              </a:spcAft>
              <a:buNone/>
            </a:pPr>
            <a:r>
              <a:rPr lang="en-US" sz="2300" kern="100" dirty="0">
                <a:effectLst/>
                <a:latin typeface="Times New Roman" panose="02020603050405020304" pitchFamily="18" charset="0"/>
                <a:ea typeface="Aptos" panose="020B0004020202020204" pitchFamily="34" charset="0"/>
                <a:cs typeface="Times New Roman" panose="02020603050405020304" pitchFamily="18" charset="0"/>
              </a:rPr>
              <a:t>Additionally, Bowler et al. (2010) highlighted those urban green spaces, including tree cover, significantly reducing surface and air temperatures, particularly during peak heat periods. </a:t>
            </a:r>
          </a:p>
          <a:p>
            <a:pPr marL="0" marR="0" indent="0">
              <a:lnSpc>
                <a:spcPct val="107000"/>
              </a:lnSpc>
              <a:spcAft>
                <a:spcPts val="800"/>
              </a:spcAft>
              <a:buNone/>
            </a:pPr>
            <a:r>
              <a:rPr lang="en-US" sz="2300" kern="100" dirty="0">
                <a:effectLst/>
                <a:latin typeface="Times New Roman" panose="02020603050405020304" pitchFamily="18" charset="0"/>
                <a:ea typeface="Aptos" panose="020B0004020202020204" pitchFamily="34" charset="0"/>
                <a:cs typeface="Times New Roman" panose="02020603050405020304" pitchFamily="18" charset="0"/>
              </a:rPr>
              <a:t>However, the effectiveness of trees in cooling varies with factors such as species, age, and spatial arrangement (Rahman et al., 2020). </a:t>
            </a:r>
          </a:p>
          <a:p>
            <a:pPr marL="0" marR="0" indent="0">
              <a:lnSpc>
                <a:spcPct val="107000"/>
              </a:lnSpc>
              <a:spcAft>
                <a:spcPts val="800"/>
              </a:spcAft>
              <a:buNone/>
            </a:pPr>
            <a:r>
              <a:rPr lang="en-US" sz="2300" kern="100" dirty="0">
                <a:effectLst/>
                <a:latin typeface="Times New Roman" panose="02020603050405020304" pitchFamily="18" charset="0"/>
                <a:ea typeface="Aptos" panose="020B0004020202020204" pitchFamily="34" charset="0"/>
                <a:cs typeface="Times New Roman" panose="02020603050405020304" pitchFamily="18" charset="0"/>
              </a:rPr>
              <a:t>Areas with limited tree cover often experience higher Air temperatures due to increased heat absorption by exposed surfaces and a lack of natural cooling mechanisms (</a:t>
            </a:r>
            <a:r>
              <a:rPr lang="en-US" sz="2300" kern="100" dirty="0" err="1">
                <a:effectLst/>
                <a:latin typeface="Times New Roman" panose="02020603050405020304" pitchFamily="18" charset="0"/>
                <a:ea typeface="Aptos" panose="020B0004020202020204" pitchFamily="34" charset="0"/>
                <a:cs typeface="Times New Roman" panose="02020603050405020304" pitchFamily="18" charset="0"/>
              </a:rPr>
              <a:t>Santamouris</a:t>
            </a:r>
            <a:r>
              <a:rPr lang="en-US" sz="2300" kern="100" dirty="0">
                <a:effectLst/>
                <a:latin typeface="Times New Roman" panose="02020603050405020304" pitchFamily="18" charset="0"/>
                <a:ea typeface="Aptos" panose="020B0004020202020204" pitchFamily="34" charset="0"/>
                <a:cs typeface="Times New Roman" panose="02020603050405020304" pitchFamily="18" charset="0"/>
              </a:rPr>
              <a:t>, 2020). </a:t>
            </a:r>
          </a:p>
          <a:p>
            <a:pPr marL="0" marR="0" indent="0">
              <a:lnSpc>
                <a:spcPct val="107000"/>
              </a:lnSpc>
              <a:spcAft>
                <a:spcPts val="800"/>
              </a:spcAft>
              <a:buNone/>
            </a:pPr>
            <a:r>
              <a:rPr lang="en-US" sz="2300" kern="100" dirty="0">
                <a:effectLst/>
                <a:latin typeface="Times New Roman" panose="02020603050405020304" pitchFamily="18" charset="0"/>
                <a:ea typeface="Aptos" panose="020B0004020202020204" pitchFamily="34" charset="0"/>
                <a:cs typeface="Times New Roman" panose="02020603050405020304" pitchFamily="18" charset="0"/>
              </a:rPr>
              <a:t>This effect is exacerbated in areas with high vehicular traffic, where exhaust heat adds to the thermal load.</a:t>
            </a:r>
            <a:endParaRPr lang="en-US" sz="23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2300" dirty="0"/>
          </a:p>
        </p:txBody>
      </p:sp>
    </p:spTree>
    <p:extLst>
      <p:ext uri="{BB962C8B-B14F-4D97-AF65-F5344CB8AC3E}">
        <p14:creationId xmlns:p14="http://schemas.microsoft.com/office/powerpoint/2010/main" val="34576292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784</TotalTime>
  <Words>1995</Words>
  <Application>Microsoft Office PowerPoint</Application>
  <PresentationFormat>Widescreen</PresentationFormat>
  <Paragraphs>221</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Aptos</vt:lpstr>
      <vt:lpstr>Arial</vt:lpstr>
      <vt:lpstr>Calibri</vt:lpstr>
      <vt:lpstr>Calibri Light</vt:lpstr>
      <vt:lpstr>Symbol</vt:lpstr>
      <vt:lpstr>Times New Roman</vt:lpstr>
      <vt:lpstr>Office Theme</vt:lpstr>
      <vt:lpstr>UNIVERSITY BASIC SCHOOL,LEGON  RESEARCH PAPER  GLOBE 2025</vt:lpstr>
      <vt:lpstr>    THE RELATIONSHIP BETWEEN LAND COVER AND AIR TEMPERATURE - A CASE STUDY OF UNIVERSITY OF GHANA MAIN CAMPUS.   </vt:lpstr>
      <vt:lpstr>ABSTRACT</vt:lpstr>
      <vt:lpstr>ABSTRACT</vt:lpstr>
      <vt:lpstr>The Immediate Former President of the Republic of Ghana, His Excellency Nana Addo Dankwa Akuffo Addo  planting the first tree of the day</vt:lpstr>
      <vt:lpstr>The Vice Chancellor of the University of Ghana,  Prof. Nana Aba Appiah Amfo  also taking her turn to plant the second tree of the day.  </vt:lpstr>
      <vt:lpstr>The University of Ghana Basic School Pupils in Tree Planting Exercise.</vt:lpstr>
      <vt:lpstr>INTRODUCTION &amp; REVIEW OF LITERATURE</vt:lpstr>
      <vt:lpstr>REVIEW OF LITERATURE</vt:lpstr>
      <vt:lpstr>Aerial View of Faith Community Baptist Senior High School</vt:lpstr>
      <vt:lpstr>Aerial View of University of Ghana Campus </vt:lpstr>
      <vt:lpstr> Research Questions  </vt:lpstr>
      <vt:lpstr> Research Hypothesis  </vt:lpstr>
      <vt:lpstr>RESEARCH METHOD  </vt:lpstr>
      <vt:lpstr>Pupils Taking Air Temperature from Automated weather station</vt:lpstr>
      <vt:lpstr>Pupils taking data on Landcover at the University of Ghana Campus</vt:lpstr>
      <vt:lpstr>Pupils taking data on Landcover at the Faith Community Baptist Senior High School</vt:lpstr>
      <vt:lpstr>AVERAGE AIR TEMPERATURES FROM JANUARY 1ST ,2023 – AUGUST27TH 2023 UNIVERSITY OF GHANA, LEGON CAMPUS </vt:lpstr>
      <vt:lpstr>AVERAGE AIR TEMPERATURES FROM JANUARY 1ST ,2023 – AUGUST 27TH 2023 FAITH BAPTIST COMMUNITY SENIOR HIGH SCHOOL - MADINA </vt:lpstr>
      <vt:lpstr>PowerPoint Presentation</vt:lpstr>
      <vt:lpstr>PowerPoint Presentation</vt:lpstr>
      <vt:lpstr>PowerPoint Presentation</vt:lpstr>
      <vt:lpstr>Results and Discussions</vt:lpstr>
      <vt:lpstr>     Conclusion  </vt:lpstr>
      <vt:lpstr>Recommendation(s)  </vt:lpstr>
      <vt:lpstr> 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BASIC SCHOOL,LEGON RESEARCH PAPER TO GLOBE 2023</dc:title>
  <dc:creator>Eric Sifa</dc:creator>
  <cp:lastModifiedBy>Enoch Lamptey</cp:lastModifiedBy>
  <cp:revision>31</cp:revision>
  <cp:lastPrinted>2023-07-13T05:43:19Z</cp:lastPrinted>
  <dcterms:created xsi:type="dcterms:W3CDTF">2023-07-09T05:54:57Z</dcterms:created>
  <dcterms:modified xsi:type="dcterms:W3CDTF">2025-02-07T09:44:09Z</dcterms:modified>
</cp:coreProperties>
</file>