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7"/>
  </p:notesMasterIdLst>
  <p:sldIdLst>
    <p:sldId id="256" r:id="rId3"/>
    <p:sldId id="280" r:id="rId4"/>
    <p:sldId id="257" r:id="rId5"/>
    <p:sldId id="279" r:id="rId6"/>
    <p:sldId id="258" r:id="rId7"/>
    <p:sldId id="259" r:id="rId8"/>
    <p:sldId id="260" r:id="rId9"/>
    <p:sldId id="261" r:id="rId10"/>
    <p:sldId id="262" r:id="rId11"/>
    <p:sldId id="264" r:id="rId12"/>
    <p:sldId id="263" r:id="rId13"/>
    <p:sldId id="265" r:id="rId14"/>
    <p:sldId id="266" r:id="rId15"/>
    <p:sldId id="267" r:id="rId16"/>
    <p:sldId id="268" r:id="rId17"/>
    <p:sldId id="269" r:id="rId18"/>
    <p:sldId id="270" r:id="rId19"/>
    <p:sldId id="273" r:id="rId20"/>
    <p:sldId id="274" r:id="rId21"/>
    <p:sldId id="275" r:id="rId22"/>
    <p:sldId id="271" r:id="rId23"/>
    <p:sldId id="272" r:id="rId24"/>
    <p:sldId id="277" r:id="rId25"/>
    <p:sldId id="27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E74866-A2A4-9F92-22A9-2454FBC0AEBE}" v="7" dt="2025-03-03T19:28:56.554"/>
    <p1510:client id="{40A3075F-C66F-A238-CA84-226E62193FF5}" v="80" dt="2025-03-03T07:39:01.0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93" d="100"/>
          <a:sy n="93" d="100"/>
        </p:scale>
        <p:origin x="77" y="17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450782-8195-47B0-9FDA-D13DF8C999D1}"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BFA191D1-2EF1-452A-970E-D344E71C3AD8}">
      <dgm:prSet phldrT="[Text]" phldr="0"/>
      <dgm:spPr/>
      <dgm:t>
        <a:bodyPr/>
        <a:lstStyle/>
        <a:p>
          <a:pPr rtl="0"/>
          <a:r>
            <a:rPr lang="en-US" err="1">
              <a:latin typeface="Aptos Display" panose="020F0302020204030204"/>
            </a:rPr>
            <a:t>Lebdeće</a:t>
          </a:r>
          <a:r>
            <a:rPr lang="en-US">
              <a:latin typeface="Aptos Display" panose="020F0302020204030204"/>
            </a:rPr>
            <a:t> </a:t>
          </a:r>
          <a:r>
            <a:rPr lang="en-US" err="1">
              <a:latin typeface="Aptos Display" panose="020F0302020204030204"/>
            </a:rPr>
            <a:t>čestice</a:t>
          </a:r>
          <a:endParaRPr lang="en-US"/>
        </a:p>
      </dgm:t>
    </dgm:pt>
    <dgm:pt modelId="{C3442B3D-968F-40BF-8455-B7692BCCF5A1}" type="parTrans" cxnId="{30386EFD-2B3A-43A6-9D41-6EC26F90F2BA}">
      <dgm:prSet/>
      <dgm:spPr/>
      <dgm:t>
        <a:bodyPr/>
        <a:lstStyle/>
        <a:p>
          <a:endParaRPr lang="en-US"/>
        </a:p>
      </dgm:t>
    </dgm:pt>
    <dgm:pt modelId="{97CEE75C-5C35-46E7-9441-C9B8B51770EC}" type="sibTrans" cxnId="{30386EFD-2B3A-43A6-9D41-6EC26F90F2BA}">
      <dgm:prSet/>
      <dgm:spPr/>
      <dgm:t>
        <a:bodyPr/>
        <a:lstStyle/>
        <a:p>
          <a:endParaRPr lang="en-US"/>
        </a:p>
      </dgm:t>
    </dgm:pt>
    <dgm:pt modelId="{63EE172D-371F-4F4F-8F92-4F5B70AD1B2D}">
      <dgm:prSet phldrT="[Text]" phldr="0"/>
      <dgm:spPr/>
      <dgm:t>
        <a:bodyPr/>
        <a:lstStyle/>
        <a:p>
          <a:pPr rtl="0"/>
          <a:r>
            <a:rPr lang="en-US" err="1">
              <a:latin typeface="Aptos Display" panose="020F0302020204030204"/>
            </a:rPr>
            <a:t>Organski</a:t>
          </a:r>
          <a:r>
            <a:rPr lang="en-US">
              <a:latin typeface="Aptos Display" panose="020F0302020204030204"/>
            </a:rPr>
            <a:t> </a:t>
          </a:r>
          <a:r>
            <a:rPr lang="en-US" err="1">
              <a:latin typeface="Aptos Display" panose="020F0302020204030204"/>
            </a:rPr>
            <a:t>plinovi</a:t>
          </a:r>
          <a:endParaRPr lang="en-US" err="1"/>
        </a:p>
      </dgm:t>
    </dgm:pt>
    <dgm:pt modelId="{7683EC2E-DAAF-4ECF-8082-E0211EC7E2DB}" type="parTrans" cxnId="{F622F9C5-3F3C-498D-B985-F7C0A4748119}">
      <dgm:prSet/>
      <dgm:spPr/>
      <dgm:t>
        <a:bodyPr/>
        <a:lstStyle/>
        <a:p>
          <a:endParaRPr lang="en-US"/>
        </a:p>
      </dgm:t>
    </dgm:pt>
    <dgm:pt modelId="{9A377779-DF26-4952-A90D-D9F0809862B9}" type="sibTrans" cxnId="{F622F9C5-3F3C-498D-B985-F7C0A4748119}">
      <dgm:prSet/>
      <dgm:spPr/>
      <dgm:t>
        <a:bodyPr/>
        <a:lstStyle/>
        <a:p>
          <a:endParaRPr lang="en-US"/>
        </a:p>
      </dgm:t>
    </dgm:pt>
    <dgm:pt modelId="{881C277E-A15E-495F-BD19-18C4D5C93EA4}">
      <dgm:prSet phldrT="[Text]" phldr="0"/>
      <dgm:spPr/>
      <dgm:t>
        <a:bodyPr/>
        <a:lstStyle/>
        <a:p>
          <a:pPr rtl="0"/>
          <a:r>
            <a:rPr lang="en-US">
              <a:latin typeface="Aptos Display" panose="020F0302020204030204"/>
            </a:rPr>
            <a:t>Anorganski plinovi</a:t>
          </a:r>
          <a:endParaRPr lang="en-US"/>
        </a:p>
      </dgm:t>
    </dgm:pt>
    <dgm:pt modelId="{4629D396-E026-4EC0-998B-487AD42346A0}" type="parTrans" cxnId="{35DC8BA4-F396-4594-9DC7-78B8B4762D4C}">
      <dgm:prSet/>
      <dgm:spPr/>
      <dgm:t>
        <a:bodyPr/>
        <a:lstStyle/>
        <a:p>
          <a:endParaRPr lang="en-US"/>
        </a:p>
      </dgm:t>
    </dgm:pt>
    <dgm:pt modelId="{9B45ED70-1B80-4203-90E2-55FB73E8A33E}" type="sibTrans" cxnId="{35DC8BA4-F396-4594-9DC7-78B8B4762D4C}">
      <dgm:prSet/>
      <dgm:spPr/>
      <dgm:t>
        <a:bodyPr/>
        <a:lstStyle/>
        <a:p>
          <a:endParaRPr lang="en-US"/>
        </a:p>
      </dgm:t>
    </dgm:pt>
    <dgm:pt modelId="{AA24845E-8526-4A95-9D22-634FAB8DFBB0}">
      <dgm:prSet phldrT="[Text]" phldr="0"/>
      <dgm:spPr/>
      <dgm:t>
        <a:bodyPr/>
        <a:lstStyle/>
        <a:p>
          <a:pPr rtl="0"/>
          <a:r>
            <a:rPr lang="en-US">
              <a:latin typeface="Aptos Display" panose="020F0302020204030204"/>
            </a:rPr>
            <a:t>Kiseli plinovi i mirisi</a:t>
          </a:r>
          <a:endParaRPr lang="en-US"/>
        </a:p>
      </dgm:t>
    </dgm:pt>
    <dgm:pt modelId="{75CDEFF1-77BE-4A3B-BB43-C776F44E1759}" type="parTrans" cxnId="{8B3DD496-AC07-4396-A7D2-2AEF5168B5D6}">
      <dgm:prSet/>
      <dgm:spPr/>
      <dgm:t>
        <a:bodyPr/>
        <a:lstStyle/>
        <a:p>
          <a:endParaRPr lang="en-US"/>
        </a:p>
      </dgm:t>
    </dgm:pt>
    <dgm:pt modelId="{FA21AA23-96F0-40B0-A2D4-4175DA1AE7C2}" type="sibTrans" cxnId="{8B3DD496-AC07-4396-A7D2-2AEF5168B5D6}">
      <dgm:prSet/>
      <dgm:spPr/>
      <dgm:t>
        <a:bodyPr/>
        <a:lstStyle/>
        <a:p>
          <a:endParaRPr lang="en-US"/>
        </a:p>
      </dgm:t>
    </dgm:pt>
    <dgm:pt modelId="{F93D1A5E-7D80-4E6C-AE00-231A79845DA7}" type="pres">
      <dgm:prSet presAssocID="{D3450782-8195-47B0-9FDA-D13DF8C999D1}" presName="Name0" presStyleCnt="0">
        <dgm:presLayoutVars>
          <dgm:dir/>
          <dgm:resizeHandles val="exact"/>
        </dgm:presLayoutVars>
      </dgm:prSet>
      <dgm:spPr/>
    </dgm:pt>
    <dgm:pt modelId="{E1F21227-6C7B-494D-A8E3-0559E73CB3BB}" type="pres">
      <dgm:prSet presAssocID="{D3450782-8195-47B0-9FDA-D13DF8C999D1}" presName="cycle" presStyleCnt="0"/>
      <dgm:spPr/>
    </dgm:pt>
    <dgm:pt modelId="{CC5EE4D1-4E13-4E5B-A622-D8D212B225D1}" type="pres">
      <dgm:prSet presAssocID="{BFA191D1-2EF1-452A-970E-D344E71C3AD8}" presName="nodeFirstNode" presStyleLbl="node1" presStyleIdx="0" presStyleCnt="4">
        <dgm:presLayoutVars>
          <dgm:bulletEnabled val="1"/>
        </dgm:presLayoutVars>
      </dgm:prSet>
      <dgm:spPr/>
    </dgm:pt>
    <dgm:pt modelId="{23D45ABB-9415-4E90-80EF-A51749E5D550}" type="pres">
      <dgm:prSet presAssocID="{97CEE75C-5C35-46E7-9441-C9B8B51770EC}" presName="sibTransFirstNode" presStyleLbl="bgShp" presStyleIdx="0" presStyleCnt="1"/>
      <dgm:spPr/>
    </dgm:pt>
    <dgm:pt modelId="{3DF632A7-75E5-4BB1-B151-7A698FD0A3FD}" type="pres">
      <dgm:prSet presAssocID="{63EE172D-371F-4F4F-8F92-4F5B70AD1B2D}" presName="nodeFollowingNodes" presStyleLbl="node1" presStyleIdx="1" presStyleCnt="4">
        <dgm:presLayoutVars>
          <dgm:bulletEnabled val="1"/>
        </dgm:presLayoutVars>
      </dgm:prSet>
      <dgm:spPr/>
    </dgm:pt>
    <dgm:pt modelId="{41976A61-089B-4757-9C97-6335A4E7E8E2}" type="pres">
      <dgm:prSet presAssocID="{881C277E-A15E-495F-BD19-18C4D5C93EA4}" presName="nodeFollowingNodes" presStyleLbl="node1" presStyleIdx="2" presStyleCnt="4">
        <dgm:presLayoutVars>
          <dgm:bulletEnabled val="1"/>
        </dgm:presLayoutVars>
      </dgm:prSet>
      <dgm:spPr/>
    </dgm:pt>
    <dgm:pt modelId="{70CD0C67-BDC7-466D-9EBF-414D00F341E9}" type="pres">
      <dgm:prSet presAssocID="{AA24845E-8526-4A95-9D22-634FAB8DFBB0}" presName="nodeFollowingNodes" presStyleLbl="node1" presStyleIdx="3" presStyleCnt="4">
        <dgm:presLayoutVars>
          <dgm:bulletEnabled val="1"/>
        </dgm:presLayoutVars>
      </dgm:prSet>
      <dgm:spPr/>
    </dgm:pt>
  </dgm:ptLst>
  <dgm:cxnLst>
    <dgm:cxn modelId="{A6C48C1A-F7A2-4F52-A7D3-BCBA8EE53937}" type="presOf" srcId="{AA24845E-8526-4A95-9D22-634FAB8DFBB0}" destId="{70CD0C67-BDC7-466D-9EBF-414D00F341E9}" srcOrd="0" destOrd="0" presId="urn:microsoft.com/office/officeart/2005/8/layout/cycle3"/>
    <dgm:cxn modelId="{75888A27-BFF0-4327-981F-5508AC37ACAA}" type="presOf" srcId="{BFA191D1-2EF1-452A-970E-D344E71C3AD8}" destId="{CC5EE4D1-4E13-4E5B-A622-D8D212B225D1}" srcOrd="0" destOrd="0" presId="urn:microsoft.com/office/officeart/2005/8/layout/cycle3"/>
    <dgm:cxn modelId="{E161C938-C038-44E0-830F-8D2A8CDEC8C8}" type="presOf" srcId="{97CEE75C-5C35-46E7-9441-C9B8B51770EC}" destId="{23D45ABB-9415-4E90-80EF-A51749E5D550}" srcOrd="0" destOrd="0" presId="urn:microsoft.com/office/officeart/2005/8/layout/cycle3"/>
    <dgm:cxn modelId="{10E1B943-C366-472A-A64A-F7404ACF59E3}" type="presOf" srcId="{63EE172D-371F-4F4F-8F92-4F5B70AD1B2D}" destId="{3DF632A7-75E5-4BB1-B151-7A698FD0A3FD}" srcOrd="0" destOrd="0" presId="urn:microsoft.com/office/officeart/2005/8/layout/cycle3"/>
    <dgm:cxn modelId="{E08F2D95-C42B-46F9-9FB7-7F880915E78D}" type="presOf" srcId="{D3450782-8195-47B0-9FDA-D13DF8C999D1}" destId="{F93D1A5E-7D80-4E6C-AE00-231A79845DA7}" srcOrd="0" destOrd="0" presId="urn:microsoft.com/office/officeart/2005/8/layout/cycle3"/>
    <dgm:cxn modelId="{8B3DD496-AC07-4396-A7D2-2AEF5168B5D6}" srcId="{D3450782-8195-47B0-9FDA-D13DF8C999D1}" destId="{AA24845E-8526-4A95-9D22-634FAB8DFBB0}" srcOrd="3" destOrd="0" parTransId="{75CDEFF1-77BE-4A3B-BB43-C776F44E1759}" sibTransId="{FA21AA23-96F0-40B0-A2D4-4175DA1AE7C2}"/>
    <dgm:cxn modelId="{35DC8BA4-F396-4594-9DC7-78B8B4762D4C}" srcId="{D3450782-8195-47B0-9FDA-D13DF8C999D1}" destId="{881C277E-A15E-495F-BD19-18C4D5C93EA4}" srcOrd="2" destOrd="0" parTransId="{4629D396-E026-4EC0-998B-487AD42346A0}" sibTransId="{9B45ED70-1B80-4203-90E2-55FB73E8A33E}"/>
    <dgm:cxn modelId="{6E186EB7-7F12-4A5A-BCCC-1476E55C7F48}" type="presOf" srcId="{881C277E-A15E-495F-BD19-18C4D5C93EA4}" destId="{41976A61-089B-4757-9C97-6335A4E7E8E2}" srcOrd="0" destOrd="0" presId="urn:microsoft.com/office/officeart/2005/8/layout/cycle3"/>
    <dgm:cxn modelId="{F622F9C5-3F3C-498D-B985-F7C0A4748119}" srcId="{D3450782-8195-47B0-9FDA-D13DF8C999D1}" destId="{63EE172D-371F-4F4F-8F92-4F5B70AD1B2D}" srcOrd="1" destOrd="0" parTransId="{7683EC2E-DAAF-4ECF-8082-E0211EC7E2DB}" sibTransId="{9A377779-DF26-4952-A90D-D9F0809862B9}"/>
    <dgm:cxn modelId="{30386EFD-2B3A-43A6-9D41-6EC26F90F2BA}" srcId="{D3450782-8195-47B0-9FDA-D13DF8C999D1}" destId="{BFA191D1-2EF1-452A-970E-D344E71C3AD8}" srcOrd="0" destOrd="0" parTransId="{C3442B3D-968F-40BF-8455-B7692BCCF5A1}" sibTransId="{97CEE75C-5C35-46E7-9441-C9B8B51770EC}"/>
    <dgm:cxn modelId="{2BDCB5FB-8DC2-48FD-B1BD-39309E004451}" type="presParOf" srcId="{F93D1A5E-7D80-4E6C-AE00-231A79845DA7}" destId="{E1F21227-6C7B-494D-A8E3-0559E73CB3BB}" srcOrd="0" destOrd="0" presId="urn:microsoft.com/office/officeart/2005/8/layout/cycle3"/>
    <dgm:cxn modelId="{1E1ECB05-9673-4C63-905A-710075AE702A}" type="presParOf" srcId="{E1F21227-6C7B-494D-A8E3-0559E73CB3BB}" destId="{CC5EE4D1-4E13-4E5B-A622-D8D212B225D1}" srcOrd="0" destOrd="0" presId="urn:microsoft.com/office/officeart/2005/8/layout/cycle3"/>
    <dgm:cxn modelId="{DA6A8A73-996A-4056-A194-1B30B3F22379}" type="presParOf" srcId="{E1F21227-6C7B-494D-A8E3-0559E73CB3BB}" destId="{23D45ABB-9415-4E90-80EF-A51749E5D550}" srcOrd="1" destOrd="0" presId="urn:microsoft.com/office/officeart/2005/8/layout/cycle3"/>
    <dgm:cxn modelId="{4960E8A0-6FE4-47D7-B422-4F2D3EE4E401}" type="presParOf" srcId="{E1F21227-6C7B-494D-A8E3-0559E73CB3BB}" destId="{3DF632A7-75E5-4BB1-B151-7A698FD0A3FD}" srcOrd="2" destOrd="0" presId="urn:microsoft.com/office/officeart/2005/8/layout/cycle3"/>
    <dgm:cxn modelId="{BDDECE72-C85E-4BB5-9A81-22CEC4E78010}" type="presParOf" srcId="{E1F21227-6C7B-494D-A8E3-0559E73CB3BB}" destId="{41976A61-089B-4757-9C97-6335A4E7E8E2}" srcOrd="3" destOrd="0" presId="urn:microsoft.com/office/officeart/2005/8/layout/cycle3"/>
    <dgm:cxn modelId="{FCFE039A-9EB5-4CB3-BDB6-9DA19DFB5A90}" type="presParOf" srcId="{E1F21227-6C7B-494D-A8E3-0559E73CB3BB}" destId="{70CD0C67-BDC7-466D-9EBF-414D00F341E9}" srcOrd="4"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692F1D-565F-4615-AAF5-94FD78A7901B}" type="doc">
      <dgm:prSet loTypeId="urn:microsoft.com/office/officeart/2005/8/layout/hProcess9" loCatId="process" qsTypeId="urn:microsoft.com/office/officeart/2005/8/quickstyle/simple1" qsCatId="simple" csTypeId="urn:microsoft.com/office/officeart/2005/8/colors/accent1_2" csCatId="accent1" phldr="1"/>
      <dgm:spPr/>
    </dgm:pt>
    <dgm:pt modelId="{84F05779-51E3-4EFC-B164-563FC0DE66B5}">
      <dgm:prSet phldr="0"/>
      <dgm:spPr/>
      <dgm:t>
        <a:bodyPr/>
        <a:lstStyle/>
        <a:p>
          <a:pPr rtl="0"/>
          <a:r>
            <a:rPr lang="en-US">
              <a:latin typeface="Arial"/>
              <a:cs typeface="Arial"/>
            </a:rPr>
            <a:t>Je li </a:t>
          </a:r>
          <a:r>
            <a:rPr lang="en-US" err="1">
              <a:latin typeface="Arial"/>
              <a:cs typeface="Arial"/>
            </a:rPr>
            <a:t>kvaliteta</a:t>
          </a:r>
          <a:r>
            <a:rPr lang="en-US">
              <a:latin typeface="Arial"/>
              <a:cs typeface="Arial"/>
            </a:rPr>
            <a:t> </a:t>
          </a:r>
          <a:r>
            <a:rPr lang="en-US" err="1">
              <a:latin typeface="Arial"/>
              <a:cs typeface="Arial"/>
            </a:rPr>
            <a:t>zraka</a:t>
          </a:r>
          <a:r>
            <a:rPr lang="en-US">
              <a:latin typeface="Arial"/>
              <a:cs typeface="Arial"/>
            </a:rPr>
            <a:t> </a:t>
          </a:r>
          <a:r>
            <a:rPr lang="en-US" err="1">
              <a:latin typeface="Arial"/>
              <a:cs typeface="Arial"/>
            </a:rPr>
            <a:t>bolja</a:t>
          </a:r>
          <a:r>
            <a:rPr lang="en-US">
              <a:latin typeface="Arial"/>
              <a:cs typeface="Arial"/>
            </a:rPr>
            <a:t> </a:t>
          </a:r>
          <a:r>
            <a:rPr lang="en-US" err="1">
              <a:latin typeface="Arial"/>
              <a:cs typeface="Arial"/>
            </a:rPr>
            <a:t>ili</a:t>
          </a:r>
          <a:r>
            <a:rPr lang="en-US">
              <a:latin typeface="Arial"/>
              <a:cs typeface="Arial"/>
            </a:rPr>
            <a:t> </a:t>
          </a:r>
          <a:r>
            <a:rPr lang="en-US" err="1">
              <a:latin typeface="Arial"/>
              <a:cs typeface="Arial"/>
            </a:rPr>
            <a:t>lošija</a:t>
          </a:r>
          <a:r>
            <a:rPr lang="en-US">
              <a:latin typeface="Arial"/>
              <a:cs typeface="Arial"/>
            </a:rPr>
            <a:t> u </a:t>
          </a:r>
          <a:r>
            <a:rPr lang="en-US" err="1">
              <a:latin typeface="Arial"/>
              <a:cs typeface="Arial"/>
            </a:rPr>
            <a:t>dvorištu</a:t>
          </a:r>
          <a:r>
            <a:rPr lang="en-US">
              <a:latin typeface="Arial"/>
              <a:cs typeface="Arial"/>
            </a:rPr>
            <a:t> OŠ </a:t>
          </a:r>
          <a:r>
            <a:rPr lang="en-US" err="1">
              <a:latin typeface="Arial"/>
              <a:cs typeface="Arial"/>
            </a:rPr>
            <a:t>Rugvica</a:t>
          </a:r>
          <a:r>
            <a:rPr lang="en-US">
              <a:latin typeface="Arial"/>
              <a:cs typeface="Arial"/>
            </a:rPr>
            <a:t> u </a:t>
          </a:r>
          <a:r>
            <a:rPr lang="en-US" err="1">
              <a:latin typeface="Arial"/>
              <a:cs typeface="Arial"/>
            </a:rPr>
            <a:t>Rugvici</a:t>
          </a:r>
          <a:r>
            <a:rPr lang="en-US">
              <a:latin typeface="Arial"/>
              <a:cs typeface="Arial"/>
            </a:rPr>
            <a:t> </a:t>
          </a:r>
          <a:r>
            <a:rPr lang="en-US" err="1">
              <a:latin typeface="Arial"/>
              <a:cs typeface="Arial"/>
            </a:rPr>
            <a:t>ili</a:t>
          </a:r>
          <a:r>
            <a:rPr lang="en-US">
              <a:latin typeface="Arial"/>
              <a:cs typeface="Arial"/>
            </a:rPr>
            <a:t> u </a:t>
          </a:r>
          <a:r>
            <a:rPr lang="en-US" err="1">
              <a:latin typeface="Arial"/>
              <a:cs typeface="Arial"/>
            </a:rPr>
            <a:t>dvorištu</a:t>
          </a:r>
          <a:r>
            <a:rPr lang="en-US">
              <a:latin typeface="Arial"/>
              <a:cs typeface="Arial"/>
            </a:rPr>
            <a:t> </a:t>
          </a:r>
          <a:r>
            <a:rPr lang="en-US" err="1">
              <a:latin typeface="Arial"/>
              <a:cs typeface="Arial"/>
            </a:rPr>
            <a:t>Medicinske</a:t>
          </a:r>
          <a:r>
            <a:rPr lang="en-US">
              <a:latin typeface="Arial"/>
              <a:cs typeface="Arial"/>
            </a:rPr>
            <a:t> </a:t>
          </a:r>
          <a:r>
            <a:rPr lang="en-US" err="1">
              <a:latin typeface="Arial"/>
              <a:cs typeface="Arial"/>
            </a:rPr>
            <a:t>škole</a:t>
          </a:r>
          <a:r>
            <a:rPr lang="en-US">
              <a:latin typeface="Arial"/>
              <a:cs typeface="Arial"/>
            </a:rPr>
            <a:t> Ante </a:t>
          </a:r>
          <a:r>
            <a:rPr lang="en-US" err="1">
              <a:latin typeface="Arial"/>
              <a:cs typeface="Arial"/>
            </a:rPr>
            <a:t>Kuzmanića</a:t>
          </a:r>
          <a:r>
            <a:rPr lang="en-US">
              <a:latin typeface="Arial"/>
              <a:cs typeface="Arial"/>
            </a:rPr>
            <a:t> u </a:t>
          </a:r>
          <a:r>
            <a:rPr lang="en-US" err="1">
              <a:latin typeface="Arial"/>
              <a:cs typeface="Arial"/>
            </a:rPr>
            <a:t>Zadru</a:t>
          </a:r>
          <a:r>
            <a:rPr lang="en-US">
              <a:latin typeface="Arial"/>
              <a:cs typeface="Arial"/>
            </a:rPr>
            <a:t>?</a:t>
          </a:r>
          <a:endParaRPr lang="en-US">
            <a:latin typeface="Aptos Display" panose="020F0302020204030204"/>
          </a:endParaRPr>
        </a:p>
      </dgm:t>
    </dgm:pt>
    <dgm:pt modelId="{219D091D-5A0E-4BB5-B2E7-CB3D92180DB3}" type="parTrans" cxnId="{B4AA5914-245B-4D3E-98E9-8371468946C3}">
      <dgm:prSet/>
      <dgm:spPr/>
    </dgm:pt>
    <dgm:pt modelId="{38CC3222-B8CA-4E77-80EB-E549C600E781}" type="sibTrans" cxnId="{B4AA5914-245B-4D3E-98E9-8371468946C3}">
      <dgm:prSet/>
      <dgm:spPr/>
    </dgm:pt>
    <dgm:pt modelId="{B870EF53-EDAA-4FEC-880F-681E8D46050C}">
      <dgm:prSet phldr="0"/>
      <dgm:spPr/>
      <dgm:t>
        <a:bodyPr/>
        <a:lstStyle/>
        <a:p>
          <a:pPr rtl="0"/>
          <a:r>
            <a:rPr lang="en-US">
              <a:latin typeface="Arial"/>
              <a:cs typeface="Arial"/>
            </a:rPr>
            <a:t>Je li najveća razina </a:t>
          </a:r>
          <a:r>
            <a:rPr lang="en-US" baseline="-25000">
              <a:latin typeface="Arial"/>
              <a:cs typeface="Arial"/>
            </a:rPr>
            <a:t>NO2 </a:t>
          </a:r>
          <a:r>
            <a:rPr lang="en-US">
              <a:latin typeface="Arial"/>
              <a:cs typeface="Arial"/>
            </a:rPr>
            <a:t>u blizini prometnice?</a:t>
          </a:r>
          <a:endParaRPr lang="en-US">
            <a:latin typeface="Aptos Display" panose="020F0302020204030204"/>
          </a:endParaRPr>
        </a:p>
      </dgm:t>
    </dgm:pt>
    <dgm:pt modelId="{13DA4653-14A8-4514-B76C-A473DF57CD80}" type="parTrans" cxnId="{B059FA46-738B-4AD1-9EEE-BBC412F62AA4}">
      <dgm:prSet/>
      <dgm:spPr/>
    </dgm:pt>
    <dgm:pt modelId="{4FB68B3E-FBC2-4DD5-B1FF-6240460C10C0}" type="sibTrans" cxnId="{B059FA46-738B-4AD1-9EEE-BBC412F62AA4}">
      <dgm:prSet/>
      <dgm:spPr/>
    </dgm:pt>
    <dgm:pt modelId="{59C23D71-57C3-4585-A283-EC592ADE76C7}">
      <dgm:prSet phldr="0"/>
      <dgm:spPr/>
      <dgm:t>
        <a:bodyPr/>
        <a:lstStyle/>
        <a:p>
          <a:pPr rtl="0"/>
          <a:r>
            <a:rPr lang="en-US">
              <a:latin typeface="Arial"/>
              <a:cs typeface="Arial"/>
            </a:rPr>
            <a:t>Znaju li učenici naših škola što je </a:t>
          </a:r>
          <a:r>
            <a:rPr lang="en-US" baseline="-25000">
              <a:latin typeface="Arial"/>
              <a:cs typeface="Arial"/>
            </a:rPr>
            <a:t>NO2</a:t>
          </a:r>
          <a:r>
            <a:rPr lang="en-US">
              <a:latin typeface="Arial"/>
              <a:cs typeface="Arial"/>
            </a:rPr>
            <a:t>?</a:t>
          </a:r>
        </a:p>
      </dgm:t>
    </dgm:pt>
    <dgm:pt modelId="{5885CAD7-BAD0-4DCC-A9D9-7949E46A18F7}" type="parTrans" cxnId="{5E2801C1-00FD-45E1-BCEC-935BC95FDF18}">
      <dgm:prSet/>
      <dgm:spPr/>
    </dgm:pt>
    <dgm:pt modelId="{AA2DA7AC-AA63-431B-85AB-81A8FC9B0DF8}" type="sibTrans" cxnId="{5E2801C1-00FD-45E1-BCEC-935BC95FDF18}">
      <dgm:prSet/>
      <dgm:spPr/>
    </dgm:pt>
    <dgm:pt modelId="{DB744717-BC3E-4AF4-9410-0DBE6C7CBD6B}" type="pres">
      <dgm:prSet presAssocID="{90692F1D-565F-4615-AAF5-94FD78A7901B}" presName="CompostProcess" presStyleCnt="0">
        <dgm:presLayoutVars>
          <dgm:dir/>
          <dgm:resizeHandles val="exact"/>
        </dgm:presLayoutVars>
      </dgm:prSet>
      <dgm:spPr/>
    </dgm:pt>
    <dgm:pt modelId="{8822ADA1-B445-445E-8663-27CA0B90C30B}" type="pres">
      <dgm:prSet presAssocID="{90692F1D-565F-4615-AAF5-94FD78A7901B}" presName="arrow" presStyleLbl="bgShp" presStyleIdx="0" presStyleCnt="1"/>
      <dgm:spPr/>
    </dgm:pt>
    <dgm:pt modelId="{4B31F925-BB7D-4959-9C2B-B9CDC9D1549E}" type="pres">
      <dgm:prSet presAssocID="{90692F1D-565F-4615-AAF5-94FD78A7901B}" presName="linearProcess" presStyleCnt="0"/>
      <dgm:spPr/>
    </dgm:pt>
    <dgm:pt modelId="{22DC573B-16C9-4527-AFB8-BD402FE81ACE}" type="pres">
      <dgm:prSet presAssocID="{84F05779-51E3-4EFC-B164-563FC0DE66B5}" presName="textNode" presStyleLbl="node1" presStyleIdx="0" presStyleCnt="3">
        <dgm:presLayoutVars>
          <dgm:bulletEnabled val="1"/>
        </dgm:presLayoutVars>
      </dgm:prSet>
      <dgm:spPr/>
    </dgm:pt>
    <dgm:pt modelId="{35906B72-D6BD-4ED3-A83A-E1814554C2BE}" type="pres">
      <dgm:prSet presAssocID="{38CC3222-B8CA-4E77-80EB-E549C600E781}" presName="sibTrans" presStyleCnt="0"/>
      <dgm:spPr/>
    </dgm:pt>
    <dgm:pt modelId="{6A737A90-3964-48AC-9D5F-185B2C779BFE}" type="pres">
      <dgm:prSet presAssocID="{B870EF53-EDAA-4FEC-880F-681E8D46050C}" presName="textNode" presStyleLbl="node1" presStyleIdx="1" presStyleCnt="3">
        <dgm:presLayoutVars>
          <dgm:bulletEnabled val="1"/>
        </dgm:presLayoutVars>
      </dgm:prSet>
      <dgm:spPr/>
    </dgm:pt>
    <dgm:pt modelId="{80E77BA8-63C5-4AF0-9FE0-38D937F39D4F}" type="pres">
      <dgm:prSet presAssocID="{4FB68B3E-FBC2-4DD5-B1FF-6240460C10C0}" presName="sibTrans" presStyleCnt="0"/>
      <dgm:spPr/>
    </dgm:pt>
    <dgm:pt modelId="{FA1CB524-F4C1-4848-B82A-4BCFEF975570}" type="pres">
      <dgm:prSet presAssocID="{59C23D71-57C3-4585-A283-EC592ADE76C7}" presName="textNode" presStyleLbl="node1" presStyleIdx="2" presStyleCnt="3">
        <dgm:presLayoutVars>
          <dgm:bulletEnabled val="1"/>
        </dgm:presLayoutVars>
      </dgm:prSet>
      <dgm:spPr/>
    </dgm:pt>
  </dgm:ptLst>
  <dgm:cxnLst>
    <dgm:cxn modelId="{B4AA5914-245B-4D3E-98E9-8371468946C3}" srcId="{90692F1D-565F-4615-AAF5-94FD78A7901B}" destId="{84F05779-51E3-4EFC-B164-563FC0DE66B5}" srcOrd="0" destOrd="0" parTransId="{219D091D-5A0E-4BB5-B2E7-CB3D92180DB3}" sibTransId="{38CC3222-B8CA-4E77-80EB-E549C600E781}"/>
    <dgm:cxn modelId="{2E342026-81C9-4CBF-9C6F-B6CA5BB2A29E}" type="presOf" srcId="{90692F1D-565F-4615-AAF5-94FD78A7901B}" destId="{DB744717-BC3E-4AF4-9410-0DBE6C7CBD6B}" srcOrd="0" destOrd="0" presId="urn:microsoft.com/office/officeart/2005/8/layout/hProcess9"/>
    <dgm:cxn modelId="{B059FA46-738B-4AD1-9EEE-BBC412F62AA4}" srcId="{90692F1D-565F-4615-AAF5-94FD78A7901B}" destId="{B870EF53-EDAA-4FEC-880F-681E8D46050C}" srcOrd="1" destOrd="0" parTransId="{13DA4653-14A8-4514-B76C-A473DF57CD80}" sibTransId="{4FB68B3E-FBC2-4DD5-B1FF-6240460C10C0}"/>
    <dgm:cxn modelId="{5E2801C1-00FD-45E1-BCEC-935BC95FDF18}" srcId="{90692F1D-565F-4615-AAF5-94FD78A7901B}" destId="{59C23D71-57C3-4585-A283-EC592ADE76C7}" srcOrd="2" destOrd="0" parTransId="{5885CAD7-BAD0-4DCC-A9D9-7949E46A18F7}" sibTransId="{AA2DA7AC-AA63-431B-85AB-81A8FC9B0DF8}"/>
    <dgm:cxn modelId="{DC22BFCA-F370-4F9C-978B-66B0E01011D8}" type="presOf" srcId="{84F05779-51E3-4EFC-B164-563FC0DE66B5}" destId="{22DC573B-16C9-4527-AFB8-BD402FE81ACE}" srcOrd="0" destOrd="0" presId="urn:microsoft.com/office/officeart/2005/8/layout/hProcess9"/>
    <dgm:cxn modelId="{B373D5E4-D8B2-41C9-86B0-6CF38981C61A}" type="presOf" srcId="{B870EF53-EDAA-4FEC-880F-681E8D46050C}" destId="{6A737A90-3964-48AC-9D5F-185B2C779BFE}" srcOrd="0" destOrd="0" presId="urn:microsoft.com/office/officeart/2005/8/layout/hProcess9"/>
    <dgm:cxn modelId="{3CEC81F5-C12F-4ACF-93E4-386515FB8A58}" type="presOf" srcId="{59C23D71-57C3-4585-A283-EC592ADE76C7}" destId="{FA1CB524-F4C1-4848-B82A-4BCFEF975570}" srcOrd="0" destOrd="0" presId="urn:microsoft.com/office/officeart/2005/8/layout/hProcess9"/>
    <dgm:cxn modelId="{A28B6C5D-159D-4FBE-9D15-F51ABD638FAD}" type="presParOf" srcId="{DB744717-BC3E-4AF4-9410-0DBE6C7CBD6B}" destId="{8822ADA1-B445-445E-8663-27CA0B90C30B}" srcOrd="0" destOrd="0" presId="urn:microsoft.com/office/officeart/2005/8/layout/hProcess9"/>
    <dgm:cxn modelId="{BE3DBB34-27DA-479C-A479-F45FE9344D93}" type="presParOf" srcId="{DB744717-BC3E-4AF4-9410-0DBE6C7CBD6B}" destId="{4B31F925-BB7D-4959-9C2B-B9CDC9D1549E}" srcOrd="1" destOrd="0" presId="urn:microsoft.com/office/officeart/2005/8/layout/hProcess9"/>
    <dgm:cxn modelId="{D5398741-7E02-40E8-8AB4-0A80E52159DB}" type="presParOf" srcId="{4B31F925-BB7D-4959-9C2B-B9CDC9D1549E}" destId="{22DC573B-16C9-4527-AFB8-BD402FE81ACE}" srcOrd="0" destOrd="0" presId="urn:microsoft.com/office/officeart/2005/8/layout/hProcess9"/>
    <dgm:cxn modelId="{3B425644-EFC5-4C48-863A-5CE7DA56AAC5}" type="presParOf" srcId="{4B31F925-BB7D-4959-9C2B-B9CDC9D1549E}" destId="{35906B72-D6BD-4ED3-A83A-E1814554C2BE}" srcOrd="1" destOrd="0" presId="urn:microsoft.com/office/officeart/2005/8/layout/hProcess9"/>
    <dgm:cxn modelId="{808104E1-D7D4-41DF-A0BA-B18131845073}" type="presParOf" srcId="{4B31F925-BB7D-4959-9C2B-B9CDC9D1549E}" destId="{6A737A90-3964-48AC-9D5F-185B2C779BFE}" srcOrd="2" destOrd="0" presId="urn:microsoft.com/office/officeart/2005/8/layout/hProcess9"/>
    <dgm:cxn modelId="{D4907A81-E0B8-41FA-BDF9-7AE48BE42EF8}" type="presParOf" srcId="{4B31F925-BB7D-4959-9C2B-B9CDC9D1549E}" destId="{80E77BA8-63C5-4AF0-9FE0-38D937F39D4F}" srcOrd="3" destOrd="0" presId="urn:microsoft.com/office/officeart/2005/8/layout/hProcess9"/>
    <dgm:cxn modelId="{B2821D65-461E-4E7B-A1EF-62BF936A7723}" type="presParOf" srcId="{4B31F925-BB7D-4959-9C2B-B9CDC9D1549E}" destId="{FA1CB524-F4C1-4848-B82A-4BCFEF975570}"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8CD3901-EF31-49B0-B6F8-77E94A01601D}" type="doc">
      <dgm:prSet loTypeId="urn:microsoft.com/office/officeart/2005/8/layout/hProcess9" loCatId="process" qsTypeId="urn:microsoft.com/office/officeart/2005/8/quickstyle/simple1" qsCatId="simple" csTypeId="urn:microsoft.com/office/officeart/2005/8/colors/accent1_2" csCatId="accent1" phldr="1"/>
      <dgm:spPr/>
    </dgm:pt>
    <dgm:pt modelId="{7A4DDA76-D897-4A16-9450-731FD14E70DF}">
      <dgm:prSet phldr="0"/>
      <dgm:spPr/>
      <dgm:t>
        <a:bodyPr/>
        <a:lstStyle/>
        <a:p>
          <a:pPr rtl="0"/>
          <a:r>
            <a:rPr lang="en-US" err="1">
              <a:latin typeface="Arial"/>
              <a:cs typeface="Arial"/>
            </a:rPr>
            <a:t>Kvaliteta</a:t>
          </a:r>
          <a:r>
            <a:rPr lang="en-US">
              <a:latin typeface="Arial"/>
              <a:cs typeface="Arial"/>
            </a:rPr>
            <a:t> </a:t>
          </a:r>
          <a:r>
            <a:rPr lang="en-US" err="1">
              <a:latin typeface="Arial"/>
              <a:cs typeface="Arial"/>
            </a:rPr>
            <a:t>zraka</a:t>
          </a:r>
          <a:r>
            <a:rPr lang="en-US">
              <a:latin typeface="Arial"/>
              <a:cs typeface="Arial"/>
            </a:rPr>
            <a:t> </a:t>
          </a:r>
          <a:r>
            <a:rPr lang="en-US" err="1">
              <a:latin typeface="Arial"/>
              <a:cs typeface="Arial"/>
            </a:rPr>
            <a:t>lošija</a:t>
          </a:r>
          <a:r>
            <a:rPr lang="en-US">
              <a:latin typeface="Arial"/>
              <a:cs typeface="Arial"/>
            </a:rPr>
            <a:t> je u </a:t>
          </a:r>
          <a:r>
            <a:rPr lang="en-US" err="1">
              <a:latin typeface="Arial"/>
              <a:cs typeface="Arial"/>
            </a:rPr>
            <a:t>blizini</a:t>
          </a:r>
          <a:r>
            <a:rPr lang="en-US">
              <a:latin typeface="Arial"/>
              <a:cs typeface="Arial"/>
            </a:rPr>
            <a:t> </a:t>
          </a:r>
          <a:r>
            <a:rPr lang="en-US" err="1">
              <a:latin typeface="Arial"/>
              <a:cs typeface="Arial"/>
            </a:rPr>
            <a:t>Medicinske</a:t>
          </a:r>
          <a:r>
            <a:rPr lang="en-US">
              <a:latin typeface="Arial"/>
              <a:cs typeface="Arial"/>
            </a:rPr>
            <a:t> </a:t>
          </a:r>
          <a:r>
            <a:rPr lang="en-US" err="1">
              <a:latin typeface="Arial"/>
              <a:cs typeface="Arial"/>
            </a:rPr>
            <a:t>škole</a:t>
          </a:r>
          <a:r>
            <a:rPr lang="en-US">
              <a:latin typeface="Arial"/>
              <a:cs typeface="Arial"/>
            </a:rPr>
            <a:t> Ante </a:t>
          </a:r>
          <a:r>
            <a:rPr lang="en-US" err="1">
              <a:latin typeface="Arial"/>
              <a:cs typeface="Arial"/>
            </a:rPr>
            <a:t>Kuzmanića</a:t>
          </a:r>
          <a:r>
            <a:rPr lang="en-US">
              <a:latin typeface="Arial"/>
              <a:cs typeface="Arial"/>
            </a:rPr>
            <a:t>  u  </a:t>
          </a:r>
          <a:r>
            <a:rPr lang="en-US" err="1">
              <a:latin typeface="Arial"/>
              <a:cs typeface="Arial"/>
            </a:rPr>
            <a:t>Zadru</a:t>
          </a:r>
          <a:r>
            <a:rPr lang="en-US">
              <a:latin typeface="Arial"/>
              <a:cs typeface="Arial"/>
            </a:rPr>
            <a:t>.</a:t>
          </a:r>
          <a:endParaRPr lang="en-US">
            <a:latin typeface="Aptos Display" panose="020F0302020204030204"/>
          </a:endParaRPr>
        </a:p>
      </dgm:t>
    </dgm:pt>
    <dgm:pt modelId="{3E34FF94-8B63-4688-BF3C-BFFAB96EAB63}" type="parTrans" cxnId="{E471D425-634D-4143-8E96-FF4D5A1B3377}">
      <dgm:prSet/>
      <dgm:spPr/>
    </dgm:pt>
    <dgm:pt modelId="{43778D8B-5C22-466B-9CC8-5376A5C43A50}" type="sibTrans" cxnId="{E471D425-634D-4143-8E96-FF4D5A1B3377}">
      <dgm:prSet/>
      <dgm:spPr/>
    </dgm:pt>
    <dgm:pt modelId="{C5D03D5E-1E92-442C-87A0-0DCB4F28C46A}">
      <dgm:prSet phldr="0"/>
      <dgm:spPr/>
      <dgm:t>
        <a:bodyPr/>
        <a:lstStyle/>
        <a:p>
          <a:pPr rtl="0"/>
          <a:r>
            <a:rPr lang="en-US">
              <a:latin typeface="Arial"/>
              <a:cs typeface="Arial"/>
            </a:rPr>
            <a:t>Najveća razina </a:t>
          </a:r>
          <a:r>
            <a:rPr lang="en-US" baseline="-25000">
              <a:latin typeface="Arial"/>
              <a:cs typeface="Arial"/>
            </a:rPr>
            <a:t>NO2</a:t>
          </a:r>
          <a:r>
            <a:rPr lang="en-US">
              <a:latin typeface="Arial"/>
              <a:cs typeface="Arial"/>
            </a:rPr>
            <a:t> je u blizini prometnice.</a:t>
          </a:r>
          <a:endParaRPr lang="en-US">
            <a:latin typeface="Aptos Display" panose="020F0302020204030204"/>
          </a:endParaRPr>
        </a:p>
      </dgm:t>
    </dgm:pt>
    <dgm:pt modelId="{9DBD59EC-1B8C-4F46-8510-2C7535709245}" type="parTrans" cxnId="{ADC95781-A980-43FB-8D13-ABC5EB9B8B54}">
      <dgm:prSet/>
      <dgm:spPr/>
    </dgm:pt>
    <dgm:pt modelId="{27C80DB9-F10A-464C-8099-841096359003}" type="sibTrans" cxnId="{ADC95781-A980-43FB-8D13-ABC5EB9B8B54}">
      <dgm:prSet/>
      <dgm:spPr/>
    </dgm:pt>
    <dgm:pt modelId="{5A40A11E-D915-4675-93B0-C54DCD094982}">
      <dgm:prSet phldr="0"/>
      <dgm:spPr/>
      <dgm:t>
        <a:bodyPr/>
        <a:lstStyle/>
        <a:p>
          <a:pPr rtl="0"/>
          <a:r>
            <a:rPr lang="en-US">
              <a:latin typeface="Arial"/>
              <a:cs typeface="Arial"/>
            </a:rPr>
            <a:t>70 % učenika naših škola zna što je </a:t>
          </a:r>
          <a:r>
            <a:rPr lang="en-US" baseline="-25000">
              <a:latin typeface="Arial"/>
              <a:cs typeface="Arial"/>
            </a:rPr>
            <a:t>NO2?</a:t>
          </a:r>
          <a:endParaRPr lang="en-US">
            <a:latin typeface="Arial"/>
            <a:cs typeface="Arial"/>
          </a:endParaRPr>
        </a:p>
      </dgm:t>
    </dgm:pt>
    <dgm:pt modelId="{4D07C0AE-85CA-417F-AAF2-E099C4604B2A}" type="parTrans" cxnId="{F3003D40-5E71-4926-AD77-213CCD5FD4E7}">
      <dgm:prSet/>
      <dgm:spPr/>
    </dgm:pt>
    <dgm:pt modelId="{8B1F4E0C-DECD-47FD-AB0E-BBF3B3C27C4B}" type="sibTrans" cxnId="{F3003D40-5E71-4926-AD77-213CCD5FD4E7}">
      <dgm:prSet/>
      <dgm:spPr/>
    </dgm:pt>
    <dgm:pt modelId="{68138C04-C90F-4939-898C-1D6A9F90818C}" type="pres">
      <dgm:prSet presAssocID="{08CD3901-EF31-49B0-B6F8-77E94A01601D}" presName="CompostProcess" presStyleCnt="0">
        <dgm:presLayoutVars>
          <dgm:dir/>
          <dgm:resizeHandles val="exact"/>
        </dgm:presLayoutVars>
      </dgm:prSet>
      <dgm:spPr/>
    </dgm:pt>
    <dgm:pt modelId="{7820B316-7FA1-4CDF-B5FF-97FB0329A94A}" type="pres">
      <dgm:prSet presAssocID="{08CD3901-EF31-49B0-B6F8-77E94A01601D}" presName="arrow" presStyleLbl="bgShp" presStyleIdx="0" presStyleCnt="1"/>
      <dgm:spPr/>
    </dgm:pt>
    <dgm:pt modelId="{00BE6020-46E9-4D86-B76A-13990077C448}" type="pres">
      <dgm:prSet presAssocID="{08CD3901-EF31-49B0-B6F8-77E94A01601D}" presName="linearProcess" presStyleCnt="0"/>
      <dgm:spPr/>
    </dgm:pt>
    <dgm:pt modelId="{1897BF11-82F0-4233-94F9-3706BF125EB5}" type="pres">
      <dgm:prSet presAssocID="{7A4DDA76-D897-4A16-9450-731FD14E70DF}" presName="textNode" presStyleLbl="node1" presStyleIdx="0" presStyleCnt="3">
        <dgm:presLayoutVars>
          <dgm:bulletEnabled val="1"/>
        </dgm:presLayoutVars>
      </dgm:prSet>
      <dgm:spPr/>
    </dgm:pt>
    <dgm:pt modelId="{ACEE3F4C-4D51-4D9D-91ED-AF9E691F710D}" type="pres">
      <dgm:prSet presAssocID="{43778D8B-5C22-466B-9CC8-5376A5C43A50}" presName="sibTrans" presStyleCnt="0"/>
      <dgm:spPr/>
    </dgm:pt>
    <dgm:pt modelId="{4BE02E95-A929-46D5-94B9-C96C7A8F2B70}" type="pres">
      <dgm:prSet presAssocID="{C5D03D5E-1E92-442C-87A0-0DCB4F28C46A}" presName="textNode" presStyleLbl="node1" presStyleIdx="1" presStyleCnt="3">
        <dgm:presLayoutVars>
          <dgm:bulletEnabled val="1"/>
        </dgm:presLayoutVars>
      </dgm:prSet>
      <dgm:spPr/>
    </dgm:pt>
    <dgm:pt modelId="{F3620E93-BF56-4280-BAA8-D1B5435524F1}" type="pres">
      <dgm:prSet presAssocID="{27C80DB9-F10A-464C-8099-841096359003}" presName="sibTrans" presStyleCnt="0"/>
      <dgm:spPr/>
    </dgm:pt>
    <dgm:pt modelId="{A10A090B-981D-4051-A824-BF4A964E2B91}" type="pres">
      <dgm:prSet presAssocID="{5A40A11E-D915-4675-93B0-C54DCD094982}" presName="textNode" presStyleLbl="node1" presStyleIdx="2" presStyleCnt="3">
        <dgm:presLayoutVars>
          <dgm:bulletEnabled val="1"/>
        </dgm:presLayoutVars>
      </dgm:prSet>
      <dgm:spPr/>
    </dgm:pt>
  </dgm:ptLst>
  <dgm:cxnLst>
    <dgm:cxn modelId="{FB1A9422-1E12-41D3-94E2-395B7D46B589}" type="presOf" srcId="{08CD3901-EF31-49B0-B6F8-77E94A01601D}" destId="{68138C04-C90F-4939-898C-1D6A9F90818C}" srcOrd="0" destOrd="0" presId="urn:microsoft.com/office/officeart/2005/8/layout/hProcess9"/>
    <dgm:cxn modelId="{E471D425-634D-4143-8E96-FF4D5A1B3377}" srcId="{08CD3901-EF31-49B0-B6F8-77E94A01601D}" destId="{7A4DDA76-D897-4A16-9450-731FD14E70DF}" srcOrd="0" destOrd="0" parTransId="{3E34FF94-8B63-4688-BF3C-BFFAB96EAB63}" sibTransId="{43778D8B-5C22-466B-9CC8-5376A5C43A50}"/>
    <dgm:cxn modelId="{8BF56134-663D-4063-A45F-97855C4F2055}" type="presOf" srcId="{C5D03D5E-1E92-442C-87A0-0DCB4F28C46A}" destId="{4BE02E95-A929-46D5-94B9-C96C7A8F2B70}" srcOrd="0" destOrd="0" presId="urn:microsoft.com/office/officeart/2005/8/layout/hProcess9"/>
    <dgm:cxn modelId="{5A79663B-9553-4E24-B8A6-C102AB50BD2B}" type="presOf" srcId="{5A40A11E-D915-4675-93B0-C54DCD094982}" destId="{A10A090B-981D-4051-A824-BF4A964E2B91}" srcOrd="0" destOrd="0" presId="urn:microsoft.com/office/officeart/2005/8/layout/hProcess9"/>
    <dgm:cxn modelId="{F3003D40-5E71-4926-AD77-213CCD5FD4E7}" srcId="{08CD3901-EF31-49B0-B6F8-77E94A01601D}" destId="{5A40A11E-D915-4675-93B0-C54DCD094982}" srcOrd="2" destOrd="0" parTransId="{4D07C0AE-85CA-417F-AAF2-E099C4604B2A}" sibTransId="{8B1F4E0C-DECD-47FD-AB0E-BBF3B3C27C4B}"/>
    <dgm:cxn modelId="{ADC95781-A980-43FB-8D13-ABC5EB9B8B54}" srcId="{08CD3901-EF31-49B0-B6F8-77E94A01601D}" destId="{C5D03D5E-1E92-442C-87A0-0DCB4F28C46A}" srcOrd="1" destOrd="0" parTransId="{9DBD59EC-1B8C-4F46-8510-2C7535709245}" sibTransId="{27C80DB9-F10A-464C-8099-841096359003}"/>
    <dgm:cxn modelId="{353D8CC3-AD7F-4304-AB56-B612CDA2C8EF}" type="presOf" srcId="{7A4DDA76-D897-4A16-9450-731FD14E70DF}" destId="{1897BF11-82F0-4233-94F9-3706BF125EB5}" srcOrd="0" destOrd="0" presId="urn:microsoft.com/office/officeart/2005/8/layout/hProcess9"/>
    <dgm:cxn modelId="{994EAE05-FF3C-4B43-A3AB-A137DC6EC169}" type="presParOf" srcId="{68138C04-C90F-4939-898C-1D6A9F90818C}" destId="{7820B316-7FA1-4CDF-B5FF-97FB0329A94A}" srcOrd="0" destOrd="0" presId="urn:microsoft.com/office/officeart/2005/8/layout/hProcess9"/>
    <dgm:cxn modelId="{949B48BD-A6F2-47FF-8851-47A9842B25DE}" type="presParOf" srcId="{68138C04-C90F-4939-898C-1D6A9F90818C}" destId="{00BE6020-46E9-4D86-B76A-13990077C448}" srcOrd="1" destOrd="0" presId="urn:microsoft.com/office/officeart/2005/8/layout/hProcess9"/>
    <dgm:cxn modelId="{AA4E478C-595E-4F0C-945A-E44A084BDDAC}" type="presParOf" srcId="{00BE6020-46E9-4D86-B76A-13990077C448}" destId="{1897BF11-82F0-4233-94F9-3706BF125EB5}" srcOrd="0" destOrd="0" presId="urn:microsoft.com/office/officeart/2005/8/layout/hProcess9"/>
    <dgm:cxn modelId="{92142281-20E2-4126-B47A-182B7ACD9D1F}" type="presParOf" srcId="{00BE6020-46E9-4D86-B76A-13990077C448}" destId="{ACEE3F4C-4D51-4D9D-91ED-AF9E691F710D}" srcOrd="1" destOrd="0" presId="urn:microsoft.com/office/officeart/2005/8/layout/hProcess9"/>
    <dgm:cxn modelId="{B09031E2-B33E-4BEC-9B0E-D559FFF35D14}" type="presParOf" srcId="{00BE6020-46E9-4D86-B76A-13990077C448}" destId="{4BE02E95-A929-46D5-94B9-C96C7A8F2B70}" srcOrd="2" destOrd="0" presId="urn:microsoft.com/office/officeart/2005/8/layout/hProcess9"/>
    <dgm:cxn modelId="{3D840FFA-358A-4FFE-AB28-21C4811DBB0B}" type="presParOf" srcId="{00BE6020-46E9-4D86-B76A-13990077C448}" destId="{F3620E93-BF56-4280-BAA8-D1B5435524F1}" srcOrd="3" destOrd="0" presId="urn:microsoft.com/office/officeart/2005/8/layout/hProcess9"/>
    <dgm:cxn modelId="{9E865177-33B6-4C1E-A31C-536BB3D21D3A}" type="presParOf" srcId="{00BE6020-46E9-4D86-B76A-13990077C448}" destId="{A10A090B-981D-4051-A824-BF4A964E2B91}" srcOrd="4"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D45ABB-9415-4E90-80EF-A51749E5D550}">
      <dsp:nvSpPr>
        <dsp:cNvPr id="0" name=""/>
        <dsp:cNvSpPr/>
      </dsp:nvSpPr>
      <dsp:spPr>
        <a:xfrm>
          <a:off x="570978" y="21417"/>
          <a:ext cx="3430042" cy="3430042"/>
        </a:xfrm>
        <a:prstGeom prst="circularArrow">
          <a:avLst>
            <a:gd name="adj1" fmla="val 4668"/>
            <a:gd name="adj2" fmla="val 272909"/>
            <a:gd name="adj3" fmla="val 13127706"/>
            <a:gd name="adj4" fmla="val 17832260"/>
            <a:gd name="adj5" fmla="val 484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5EE4D1-4E13-4E5B-A622-D8D212B225D1}">
      <dsp:nvSpPr>
        <dsp:cNvPr id="0" name=""/>
        <dsp:cNvSpPr/>
      </dsp:nvSpPr>
      <dsp:spPr>
        <a:xfrm>
          <a:off x="1232296" y="70335"/>
          <a:ext cx="2107406" cy="105370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err="1">
              <a:latin typeface="Aptos Display" panose="020F0302020204030204"/>
            </a:rPr>
            <a:t>Lebdeće</a:t>
          </a:r>
          <a:r>
            <a:rPr lang="en-US" sz="2000" kern="1200">
              <a:latin typeface="Aptos Display" panose="020F0302020204030204"/>
            </a:rPr>
            <a:t> </a:t>
          </a:r>
          <a:r>
            <a:rPr lang="en-US" sz="2000" kern="1200" err="1">
              <a:latin typeface="Aptos Display" panose="020F0302020204030204"/>
            </a:rPr>
            <a:t>čestice</a:t>
          </a:r>
          <a:endParaRPr lang="en-US" sz="2000" kern="1200"/>
        </a:p>
      </dsp:txBody>
      <dsp:txXfrm>
        <a:off x="1283734" y="121773"/>
        <a:ext cx="2004530" cy="950827"/>
      </dsp:txXfrm>
    </dsp:sp>
    <dsp:sp modelId="{3DF632A7-75E5-4BB1-B151-7A698FD0A3FD}">
      <dsp:nvSpPr>
        <dsp:cNvPr id="0" name=""/>
        <dsp:cNvSpPr/>
      </dsp:nvSpPr>
      <dsp:spPr>
        <a:xfrm>
          <a:off x="2463909" y="1301948"/>
          <a:ext cx="2107406" cy="105370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err="1">
              <a:latin typeface="Aptos Display" panose="020F0302020204030204"/>
            </a:rPr>
            <a:t>Organski</a:t>
          </a:r>
          <a:r>
            <a:rPr lang="en-US" sz="2000" kern="1200">
              <a:latin typeface="Aptos Display" panose="020F0302020204030204"/>
            </a:rPr>
            <a:t> </a:t>
          </a:r>
          <a:r>
            <a:rPr lang="en-US" sz="2000" kern="1200" err="1">
              <a:latin typeface="Aptos Display" panose="020F0302020204030204"/>
            </a:rPr>
            <a:t>plinovi</a:t>
          </a:r>
          <a:endParaRPr lang="en-US" sz="2000" kern="1200" err="1"/>
        </a:p>
      </dsp:txBody>
      <dsp:txXfrm>
        <a:off x="2515347" y="1353386"/>
        <a:ext cx="2004530" cy="950827"/>
      </dsp:txXfrm>
    </dsp:sp>
    <dsp:sp modelId="{41976A61-089B-4757-9C97-6335A4E7E8E2}">
      <dsp:nvSpPr>
        <dsp:cNvPr id="0" name=""/>
        <dsp:cNvSpPr/>
      </dsp:nvSpPr>
      <dsp:spPr>
        <a:xfrm>
          <a:off x="1232296" y="2533561"/>
          <a:ext cx="2107406" cy="105370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a:latin typeface="Aptos Display" panose="020F0302020204030204"/>
            </a:rPr>
            <a:t>Anorganski plinovi</a:t>
          </a:r>
          <a:endParaRPr lang="en-US" sz="2000" kern="1200"/>
        </a:p>
      </dsp:txBody>
      <dsp:txXfrm>
        <a:off x="1283734" y="2584999"/>
        <a:ext cx="2004530" cy="950827"/>
      </dsp:txXfrm>
    </dsp:sp>
    <dsp:sp modelId="{70CD0C67-BDC7-466D-9EBF-414D00F341E9}">
      <dsp:nvSpPr>
        <dsp:cNvPr id="0" name=""/>
        <dsp:cNvSpPr/>
      </dsp:nvSpPr>
      <dsp:spPr>
        <a:xfrm>
          <a:off x="683" y="1301948"/>
          <a:ext cx="2107406" cy="105370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a:latin typeface="Aptos Display" panose="020F0302020204030204"/>
            </a:rPr>
            <a:t>Kiseli plinovi i mirisi</a:t>
          </a:r>
          <a:endParaRPr lang="en-US" sz="2000" kern="1200"/>
        </a:p>
      </dsp:txBody>
      <dsp:txXfrm>
        <a:off x="52121" y="1353386"/>
        <a:ext cx="2004530" cy="9508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22ADA1-B445-445E-8663-27CA0B90C30B}">
      <dsp:nvSpPr>
        <dsp:cNvPr id="0" name=""/>
        <dsp:cNvSpPr/>
      </dsp:nvSpPr>
      <dsp:spPr>
        <a:xfrm>
          <a:off x="482015" y="0"/>
          <a:ext cx="5462837" cy="406867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DC573B-16C9-4527-AFB8-BD402FE81ACE}">
      <dsp:nvSpPr>
        <dsp:cNvPr id="0" name=""/>
        <dsp:cNvSpPr/>
      </dsp:nvSpPr>
      <dsp:spPr>
        <a:xfrm>
          <a:off x="217785" y="1220603"/>
          <a:ext cx="1928060" cy="162747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a:latin typeface="Arial"/>
              <a:cs typeface="Arial"/>
            </a:rPr>
            <a:t>Je li </a:t>
          </a:r>
          <a:r>
            <a:rPr lang="en-US" sz="1400" kern="1200" err="1">
              <a:latin typeface="Arial"/>
              <a:cs typeface="Arial"/>
            </a:rPr>
            <a:t>kvaliteta</a:t>
          </a:r>
          <a:r>
            <a:rPr lang="en-US" sz="1400" kern="1200">
              <a:latin typeface="Arial"/>
              <a:cs typeface="Arial"/>
            </a:rPr>
            <a:t> </a:t>
          </a:r>
          <a:r>
            <a:rPr lang="en-US" sz="1400" kern="1200" err="1">
              <a:latin typeface="Arial"/>
              <a:cs typeface="Arial"/>
            </a:rPr>
            <a:t>zraka</a:t>
          </a:r>
          <a:r>
            <a:rPr lang="en-US" sz="1400" kern="1200">
              <a:latin typeface="Arial"/>
              <a:cs typeface="Arial"/>
            </a:rPr>
            <a:t> </a:t>
          </a:r>
          <a:r>
            <a:rPr lang="en-US" sz="1400" kern="1200" err="1">
              <a:latin typeface="Arial"/>
              <a:cs typeface="Arial"/>
            </a:rPr>
            <a:t>bolja</a:t>
          </a:r>
          <a:r>
            <a:rPr lang="en-US" sz="1400" kern="1200">
              <a:latin typeface="Arial"/>
              <a:cs typeface="Arial"/>
            </a:rPr>
            <a:t> </a:t>
          </a:r>
          <a:r>
            <a:rPr lang="en-US" sz="1400" kern="1200" err="1">
              <a:latin typeface="Arial"/>
              <a:cs typeface="Arial"/>
            </a:rPr>
            <a:t>ili</a:t>
          </a:r>
          <a:r>
            <a:rPr lang="en-US" sz="1400" kern="1200">
              <a:latin typeface="Arial"/>
              <a:cs typeface="Arial"/>
            </a:rPr>
            <a:t> </a:t>
          </a:r>
          <a:r>
            <a:rPr lang="en-US" sz="1400" kern="1200" err="1">
              <a:latin typeface="Arial"/>
              <a:cs typeface="Arial"/>
            </a:rPr>
            <a:t>lošija</a:t>
          </a:r>
          <a:r>
            <a:rPr lang="en-US" sz="1400" kern="1200">
              <a:latin typeface="Arial"/>
              <a:cs typeface="Arial"/>
            </a:rPr>
            <a:t> u </a:t>
          </a:r>
          <a:r>
            <a:rPr lang="en-US" sz="1400" kern="1200" err="1">
              <a:latin typeface="Arial"/>
              <a:cs typeface="Arial"/>
            </a:rPr>
            <a:t>dvorištu</a:t>
          </a:r>
          <a:r>
            <a:rPr lang="en-US" sz="1400" kern="1200">
              <a:latin typeface="Arial"/>
              <a:cs typeface="Arial"/>
            </a:rPr>
            <a:t> OŠ </a:t>
          </a:r>
          <a:r>
            <a:rPr lang="en-US" sz="1400" kern="1200" err="1">
              <a:latin typeface="Arial"/>
              <a:cs typeface="Arial"/>
            </a:rPr>
            <a:t>Rugvica</a:t>
          </a:r>
          <a:r>
            <a:rPr lang="en-US" sz="1400" kern="1200">
              <a:latin typeface="Arial"/>
              <a:cs typeface="Arial"/>
            </a:rPr>
            <a:t> u </a:t>
          </a:r>
          <a:r>
            <a:rPr lang="en-US" sz="1400" kern="1200" err="1">
              <a:latin typeface="Arial"/>
              <a:cs typeface="Arial"/>
            </a:rPr>
            <a:t>Rugvici</a:t>
          </a:r>
          <a:r>
            <a:rPr lang="en-US" sz="1400" kern="1200">
              <a:latin typeface="Arial"/>
              <a:cs typeface="Arial"/>
            </a:rPr>
            <a:t> </a:t>
          </a:r>
          <a:r>
            <a:rPr lang="en-US" sz="1400" kern="1200" err="1">
              <a:latin typeface="Arial"/>
              <a:cs typeface="Arial"/>
            </a:rPr>
            <a:t>ili</a:t>
          </a:r>
          <a:r>
            <a:rPr lang="en-US" sz="1400" kern="1200">
              <a:latin typeface="Arial"/>
              <a:cs typeface="Arial"/>
            </a:rPr>
            <a:t> u </a:t>
          </a:r>
          <a:r>
            <a:rPr lang="en-US" sz="1400" kern="1200" err="1">
              <a:latin typeface="Arial"/>
              <a:cs typeface="Arial"/>
            </a:rPr>
            <a:t>dvorištu</a:t>
          </a:r>
          <a:r>
            <a:rPr lang="en-US" sz="1400" kern="1200">
              <a:latin typeface="Arial"/>
              <a:cs typeface="Arial"/>
            </a:rPr>
            <a:t> </a:t>
          </a:r>
          <a:r>
            <a:rPr lang="en-US" sz="1400" kern="1200" err="1">
              <a:latin typeface="Arial"/>
              <a:cs typeface="Arial"/>
            </a:rPr>
            <a:t>Medicinske</a:t>
          </a:r>
          <a:r>
            <a:rPr lang="en-US" sz="1400" kern="1200">
              <a:latin typeface="Arial"/>
              <a:cs typeface="Arial"/>
            </a:rPr>
            <a:t> </a:t>
          </a:r>
          <a:r>
            <a:rPr lang="en-US" sz="1400" kern="1200" err="1">
              <a:latin typeface="Arial"/>
              <a:cs typeface="Arial"/>
            </a:rPr>
            <a:t>škole</a:t>
          </a:r>
          <a:r>
            <a:rPr lang="en-US" sz="1400" kern="1200">
              <a:latin typeface="Arial"/>
              <a:cs typeface="Arial"/>
            </a:rPr>
            <a:t> Ante </a:t>
          </a:r>
          <a:r>
            <a:rPr lang="en-US" sz="1400" kern="1200" err="1">
              <a:latin typeface="Arial"/>
              <a:cs typeface="Arial"/>
            </a:rPr>
            <a:t>Kuzmanića</a:t>
          </a:r>
          <a:r>
            <a:rPr lang="en-US" sz="1400" kern="1200">
              <a:latin typeface="Arial"/>
              <a:cs typeface="Arial"/>
            </a:rPr>
            <a:t> u </a:t>
          </a:r>
          <a:r>
            <a:rPr lang="en-US" sz="1400" kern="1200" err="1">
              <a:latin typeface="Arial"/>
              <a:cs typeface="Arial"/>
            </a:rPr>
            <a:t>Zadru</a:t>
          </a:r>
          <a:r>
            <a:rPr lang="en-US" sz="1400" kern="1200">
              <a:latin typeface="Arial"/>
              <a:cs typeface="Arial"/>
            </a:rPr>
            <a:t>?</a:t>
          </a:r>
          <a:endParaRPr lang="en-US" sz="1400" kern="1200">
            <a:latin typeface="Aptos Display" panose="020F0302020204030204"/>
          </a:endParaRPr>
        </a:p>
      </dsp:txBody>
      <dsp:txXfrm>
        <a:off x="297232" y="1300050"/>
        <a:ext cx="1769166" cy="1468577"/>
      </dsp:txXfrm>
    </dsp:sp>
    <dsp:sp modelId="{6A737A90-3964-48AC-9D5F-185B2C779BFE}">
      <dsp:nvSpPr>
        <dsp:cNvPr id="0" name=""/>
        <dsp:cNvSpPr/>
      </dsp:nvSpPr>
      <dsp:spPr>
        <a:xfrm>
          <a:off x="2249403" y="1220603"/>
          <a:ext cx="1928060" cy="162747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a:latin typeface="Arial"/>
              <a:cs typeface="Arial"/>
            </a:rPr>
            <a:t>Je li najveća razina </a:t>
          </a:r>
          <a:r>
            <a:rPr lang="en-US" sz="1400" kern="1200" baseline="-25000">
              <a:latin typeface="Arial"/>
              <a:cs typeface="Arial"/>
            </a:rPr>
            <a:t>NO2 </a:t>
          </a:r>
          <a:r>
            <a:rPr lang="en-US" sz="1400" kern="1200">
              <a:latin typeface="Arial"/>
              <a:cs typeface="Arial"/>
            </a:rPr>
            <a:t>u blizini prometnice?</a:t>
          </a:r>
          <a:endParaRPr lang="en-US" sz="1400" kern="1200">
            <a:latin typeface="Aptos Display" panose="020F0302020204030204"/>
          </a:endParaRPr>
        </a:p>
      </dsp:txBody>
      <dsp:txXfrm>
        <a:off x="2328850" y="1300050"/>
        <a:ext cx="1769166" cy="1468577"/>
      </dsp:txXfrm>
    </dsp:sp>
    <dsp:sp modelId="{FA1CB524-F4C1-4848-B82A-4BCFEF975570}">
      <dsp:nvSpPr>
        <dsp:cNvPr id="0" name=""/>
        <dsp:cNvSpPr/>
      </dsp:nvSpPr>
      <dsp:spPr>
        <a:xfrm>
          <a:off x="4281022" y="1220603"/>
          <a:ext cx="1928060" cy="162747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a:latin typeface="Arial"/>
              <a:cs typeface="Arial"/>
            </a:rPr>
            <a:t>Znaju li učenici naših škola što je </a:t>
          </a:r>
          <a:r>
            <a:rPr lang="en-US" sz="1400" kern="1200" baseline="-25000">
              <a:latin typeface="Arial"/>
              <a:cs typeface="Arial"/>
            </a:rPr>
            <a:t>NO2</a:t>
          </a:r>
          <a:r>
            <a:rPr lang="en-US" sz="1400" kern="1200">
              <a:latin typeface="Arial"/>
              <a:cs typeface="Arial"/>
            </a:rPr>
            <a:t>?</a:t>
          </a:r>
        </a:p>
      </dsp:txBody>
      <dsp:txXfrm>
        <a:off x="4360469" y="1300050"/>
        <a:ext cx="1769166" cy="14685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20B316-7FA1-4CDF-B5FF-97FB0329A94A}">
      <dsp:nvSpPr>
        <dsp:cNvPr id="0" name=""/>
        <dsp:cNvSpPr/>
      </dsp:nvSpPr>
      <dsp:spPr>
        <a:xfrm>
          <a:off x="461711" y="0"/>
          <a:ext cx="5232733" cy="415891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97BF11-82F0-4233-94F9-3706BF125EB5}">
      <dsp:nvSpPr>
        <dsp:cNvPr id="0" name=""/>
        <dsp:cNvSpPr/>
      </dsp:nvSpPr>
      <dsp:spPr>
        <a:xfrm>
          <a:off x="6613" y="1247674"/>
          <a:ext cx="1981513" cy="166356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err="1">
              <a:latin typeface="Arial"/>
              <a:cs typeface="Arial"/>
            </a:rPr>
            <a:t>Kvaliteta</a:t>
          </a:r>
          <a:r>
            <a:rPr lang="en-US" sz="1400" kern="1200">
              <a:latin typeface="Arial"/>
              <a:cs typeface="Arial"/>
            </a:rPr>
            <a:t> </a:t>
          </a:r>
          <a:r>
            <a:rPr lang="en-US" sz="1400" kern="1200" err="1">
              <a:latin typeface="Arial"/>
              <a:cs typeface="Arial"/>
            </a:rPr>
            <a:t>zraka</a:t>
          </a:r>
          <a:r>
            <a:rPr lang="en-US" sz="1400" kern="1200">
              <a:latin typeface="Arial"/>
              <a:cs typeface="Arial"/>
            </a:rPr>
            <a:t> </a:t>
          </a:r>
          <a:r>
            <a:rPr lang="en-US" sz="1400" kern="1200" err="1">
              <a:latin typeface="Arial"/>
              <a:cs typeface="Arial"/>
            </a:rPr>
            <a:t>lošija</a:t>
          </a:r>
          <a:r>
            <a:rPr lang="en-US" sz="1400" kern="1200">
              <a:latin typeface="Arial"/>
              <a:cs typeface="Arial"/>
            </a:rPr>
            <a:t> je u </a:t>
          </a:r>
          <a:r>
            <a:rPr lang="en-US" sz="1400" kern="1200" err="1">
              <a:latin typeface="Arial"/>
              <a:cs typeface="Arial"/>
            </a:rPr>
            <a:t>blizini</a:t>
          </a:r>
          <a:r>
            <a:rPr lang="en-US" sz="1400" kern="1200">
              <a:latin typeface="Arial"/>
              <a:cs typeface="Arial"/>
            </a:rPr>
            <a:t> </a:t>
          </a:r>
          <a:r>
            <a:rPr lang="en-US" sz="1400" kern="1200" err="1">
              <a:latin typeface="Arial"/>
              <a:cs typeface="Arial"/>
            </a:rPr>
            <a:t>Medicinske</a:t>
          </a:r>
          <a:r>
            <a:rPr lang="en-US" sz="1400" kern="1200">
              <a:latin typeface="Arial"/>
              <a:cs typeface="Arial"/>
            </a:rPr>
            <a:t> </a:t>
          </a:r>
          <a:r>
            <a:rPr lang="en-US" sz="1400" kern="1200" err="1">
              <a:latin typeface="Arial"/>
              <a:cs typeface="Arial"/>
            </a:rPr>
            <a:t>škole</a:t>
          </a:r>
          <a:r>
            <a:rPr lang="en-US" sz="1400" kern="1200">
              <a:latin typeface="Arial"/>
              <a:cs typeface="Arial"/>
            </a:rPr>
            <a:t> Ante </a:t>
          </a:r>
          <a:r>
            <a:rPr lang="en-US" sz="1400" kern="1200" err="1">
              <a:latin typeface="Arial"/>
              <a:cs typeface="Arial"/>
            </a:rPr>
            <a:t>Kuzmanića</a:t>
          </a:r>
          <a:r>
            <a:rPr lang="en-US" sz="1400" kern="1200">
              <a:latin typeface="Arial"/>
              <a:cs typeface="Arial"/>
            </a:rPr>
            <a:t>  u  </a:t>
          </a:r>
          <a:r>
            <a:rPr lang="en-US" sz="1400" kern="1200" err="1">
              <a:latin typeface="Arial"/>
              <a:cs typeface="Arial"/>
            </a:rPr>
            <a:t>Zadru</a:t>
          </a:r>
          <a:r>
            <a:rPr lang="en-US" sz="1400" kern="1200">
              <a:latin typeface="Arial"/>
              <a:cs typeface="Arial"/>
            </a:rPr>
            <a:t>.</a:t>
          </a:r>
          <a:endParaRPr lang="en-US" sz="1400" kern="1200">
            <a:latin typeface="Aptos Display" panose="020F0302020204030204"/>
          </a:endParaRPr>
        </a:p>
      </dsp:txBody>
      <dsp:txXfrm>
        <a:off x="87822" y="1328883"/>
        <a:ext cx="1819095" cy="1501148"/>
      </dsp:txXfrm>
    </dsp:sp>
    <dsp:sp modelId="{4BE02E95-A929-46D5-94B9-C96C7A8F2B70}">
      <dsp:nvSpPr>
        <dsp:cNvPr id="0" name=""/>
        <dsp:cNvSpPr/>
      </dsp:nvSpPr>
      <dsp:spPr>
        <a:xfrm>
          <a:off x="2087321" y="1247674"/>
          <a:ext cx="1981513" cy="166356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a:latin typeface="Arial"/>
              <a:cs typeface="Arial"/>
            </a:rPr>
            <a:t>Najveća razina </a:t>
          </a:r>
          <a:r>
            <a:rPr lang="en-US" sz="1400" kern="1200" baseline="-25000">
              <a:latin typeface="Arial"/>
              <a:cs typeface="Arial"/>
            </a:rPr>
            <a:t>NO2</a:t>
          </a:r>
          <a:r>
            <a:rPr lang="en-US" sz="1400" kern="1200">
              <a:latin typeface="Arial"/>
              <a:cs typeface="Arial"/>
            </a:rPr>
            <a:t> je u blizini prometnice.</a:t>
          </a:r>
          <a:endParaRPr lang="en-US" sz="1400" kern="1200">
            <a:latin typeface="Aptos Display" panose="020F0302020204030204"/>
          </a:endParaRPr>
        </a:p>
      </dsp:txBody>
      <dsp:txXfrm>
        <a:off x="2168530" y="1328883"/>
        <a:ext cx="1819095" cy="1501148"/>
      </dsp:txXfrm>
    </dsp:sp>
    <dsp:sp modelId="{A10A090B-981D-4051-A824-BF4A964E2B91}">
      <dsp:nvSpPr>
        <dsp:cNvPr id="0" name=""/>
        <dsp:cNvSpPr/>
      </dsp:nvSpPr>
      <dsp:spPr>
        <a:xfrm>
          <a:off x="4168030" y="1247674"/>
          <a:ext cx="1981513" cy="166356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a:latin typeface="Arial"/>
              <a:cs typeface="Arial"/>
            </a:rPr>
            <a:t>70 % učenika naših škola zna što je </a:t>
          </a:r>
          <a:r>
            <a:rPr lang="en-US" sz="1400" kern="1200" baseline="-25000">
              <a:latin typeface="Arial"/>
              <a:cs typeface="Arial"/>
            </a:rPr>
            <a:t>NO2?</a:t>
          </a:r>
          <a:endParaRPr lang="en-US" sz="1400" kern="1200">
            <a:latin typeface="Arial"/>
            <a:cs typeface="Arial"/>
          </a:endParaRPr>
        </a:p>
      </dsp:txBody>
      <dsp:txXfrm>
        <a:off x="4249239" y="1328883"/>
        <a:ext cx="1819095" cy="1501148"/>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Rezervirano mjesto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1ADB24-5B8C-4E94-A7C1-02322CF6E0AF}" type="datetimeFigureOut">
              <a:rPr lang="hr-HR" smtClean="0"/>
              <a:t>3.3.2025.</a:t>
            </a:fld>
            <a:endParaRPr lang="hr-HR"/>
          </a:p>
        </p:txBody>
      </p:sp>
      <p:sp>
        <p:nvSpPr>
          <p:cNvPr id="4" name="Rezervirano mjesto slike slajd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r-HR"/>
          </a:p>
        </p:txBody>
      </p:sp>
      <p:sp>
        <p:nvSpPr>
          <p:cNvPr id="5" name="Rezervirano mjesto bilježaka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6" name="Rezervirano mjesto podnožj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7" name="Rezervirano mjesto broja slajd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56016E-1036-4E61-969C-2CA1A56C1095}" type="slidenum">
              <a:rPr lang="hr-HR" smtClean="0"/>
              <a:t>‹#›</a:t>
            </a:fld>
            <a:endParaRPr lang="hr-HR"/>
          </a:p>
        </p:txBody>
      </p:sp>
    </p:spTree>
    <p:extLst>
      <p:ext uri="{BB962C8B-B14F-4D97-AF65-F5344CB8AC3E}">
        <p14:creationId xmlns:p14="http://schemas.microsoft.com/office/powerpoint/2010/main" val="2395678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Google Shape;48;p1:notes">
            <a:extLst>
              <a:ext uri="{FF2B5EF4-FFF2-40B4-BE49-F238E27FC236}">
                <a16:creationId xmlns:a16="http://schemas.microsoft.com/office/drawing/2014/main" id="{9B478431-7EBF-486F-AC0D-988D3B320D3C}"/>
              </a:ext>
            </a:extLst>
          </p:cNvPr>
          <p:cNvSpPr>
            <a:spLocks noGrp="1" noChangeArrowheads="1"/>
          </p:cNvSpPr>
          <p:nvPr>
            <p:ph type="sldNum" sz="quarter" idx="12"/>
          </p:nvPr>
        </p:nvSpPr>
        <p:spPr>
          <a:noFill/>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fld id="{4882B4D8-6113-44AD-BE2D-741269F5CF5B}" type="slidenum">
              <a:rPr kumimoji="0" lang="en-US" altLang="sr-Latn-R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pPr marL="0" marR="0" lvl="0" indent="0" algn="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t>1</a:t>
            </a:fld>
            <a:endParaRPr kumimoji="0" lang="sr-Latn-RS" altLang="sr-Latn-R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4099" name="Google Shape;49;p1:notes">
            <a:extLst>
              <a:ext uri="{FF2B5EF4-FFF2-40B4-BE49-F238E27FC236}">
                <a16:creationId xmlns:a16="http://schemas.microsoft.com/office/drawing/2014/main" id="{01C34173-6DF0-472D-8CCF-FE1F09F3FD83}"/>
              </a:ext>
            </a:extLst>
          </p:cNvPr>
          <p:cNvSpPr>
            <a:spLocks noGrp="1" noRot="1" noChangeAspect="1" noTextEdi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4100" name="Google Shape;50;p1:notes">
            <a:extLst>
              <a:ext uri="{FF2B5EF4-FFF2-40B4-BE49-F238E27FC236}">
                <a16:creationId xmlns:a16="http://schemas.microsoft.com/office/drawing/2014/main" id="{2BAA8E68-2260-4B1F-869F-CC2CE725FDD7}"/>
              </a:ext>
            </a:extLst>
          </p:cNvPr>
          <p:cNvSpPr txBox="1">
            <a:spLocks noGrp="1" noChangeArrowheads="1"/>
          </p:cNvSpPr>
          <p:nvPr>
            <p:ph type="body" idx="1"/>
          </p:nvPr>
        </p:nvSpPr>
        <p:spPr>
          <a:noFill/>
        </p:spPr>
        <p:txBody>
          <a:bodyPr tIns="47900" bIns="47900"/>
          <a:lstStyle/>
          <a:p>
            <a:pPr marL="0" indent="0" eaLnBrk="1" hangingPunct="1">
              <a:buSzPts val="1400"/>
            </a:pPr>
            <a:endParaRPr lang="sr-Latn-RS" altLang="sr-Latn-RS" sz="1200">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6" name="Google Shape;48;p1:notes">
            <a:extLst>
              <a:ext uri="{FF2B5EF4-FFF2-40B4-BE49-F238E27FC236}">
                <a16:creationId xmlns:a16="http://schemas.microsoft.com/office/drawing/2014/main" id="{C76CEF63-6860-4760-BAA2-885E7EDAB6B6}"/>
              </a:ext>
            </a:extLst>
          </p:cNvPr>
          <p:cNvSpPr>
            <a:spLocks noGrp="1" noChangeArrowheads="1"/>
          </p:cNvSpPr>
          <p:nvPr>
            <p:ph type="sldNum" sz="quarter" idx="12"/>
          </p:nvPr>
        </p:nvSpPr>
        <p:spPr>
          <a:noFill/>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fld id="{58674CAA-6770-487C-AC19-92D2C9096DD0}" type="slidenum">
              <a:rPr kumimoji="0" lang="en-US" altLang="sr-Latn-R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pPr marL="0" marR="0" lvl="0" indent="0" algn="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t>2</a:t>
            </a:fld>
            <a:endParaRPr kumimoji="0" lang="sr-Latn-RS" altLang="sr-Latn-R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147" name="Google Shape;49;p1:notes">
            <a:extLst>
              <a:ext uri="{FF2B5EF4-FFF2-40B4-BE49-F238E27FC236}">
                <a16:creationId xmlns:a16="http://schemas.microsoft.com/office/drawing/2014/main" id="{E3A3B273-0BC1-4DE9-AF0D-1AC9A58E2E5D}"/>
              </a:ext>
            </a:extLst>
          </p:cNvPr>
          <p:cNvSpPr>
            <a:spLocks noGrp="1" noRot="1" noChangeAspect="1" noTextEdi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6148" name="Google Shape;50;p1:notes">
            <a:extLst>
              <a:ext uri="{FF2B5EF4-FFF2-40B4-BE49-F238E27FC236}">
                <a16:creationId xmlns:a16="http://schemas.microsoft.com/office/drawing/2014/main" id="{6AF59FDF-DF67-4133-BF41-F953E444D69A}"/>
              </a:ext>
            </a:extLst>
          </p:cNvPr>
          <p:cNvSpPr txBox="1">
            <a:spLocks noGrp="1" noChangeArrowheads="1"/>
          </p:cNvSpPr>
          <p:nvPr>
            <p:ph type="body" idx="1"/>
          </p:nvPr>
        </p:nvSpPr>
        <p:spPr>
          <a:noFill/>
        </p:spPr>
        <p:txBody>
          <a:bodyPr tIns="47900" bIns="47900"/>
          <a:lstStyle/>
          <a:p>
            <a:pPr marL="0" indent="0" eaLnBrk="1" hangingPunct="1">
              <a:buSzPts val="1400"/>
            </a:pPr>
            <a:endParaRPr lang="sr-Latn-RS" altLang="sr-Latn-RS" sz="1200">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914333" y="2130556"/>
            <a:ext cx="10363334" cy="1469766"/>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4515"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515"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515"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515"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515"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515"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515"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515"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515" b="0" i="0" u="none" strike="noStrike" cap="none">
                <a:solidFill>
                  <a:schemeClr val="dk2"/>
                </a:solidFill>
                <a:latin typeface="Arial"/>
                <a:ea typeface="Arial"/>
                <a:cs typeface="Arial"/>
                <a:sym typeface="Arial"/>
              </a:defRPr>
            </a:lvl9pPr>
          </a:lstStyle>
          <a:p>
            <a:endParaRPr/>
          </a:p>
        </p:txBody>
      </p:sp>
      <p:sp>
        <p:nvSpPr>
          <p:cNvPr id="13" name="Google Shape;13;p3"/>
          <p:cNvSpPr txBox="1">
            <a:spLocks noGrp="1"/>
          </p:cNvSpPr>
          <p:nvPr>
            <p:ph type="subTitle" idx="1"/>
          </p:nvPr>
        </p:nvSpPr>
        <p:spPr>
          <a:xfrm>
            <a:off x="1828666" y="3886109"/>
            <a:ext cx="8534669" cy="1752832"/>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655"/>
              </a:spcBef>
              <a:spcAft>
                <a:spcPts val="0"/>
              </a:spcAft>
              <a:buClr>
                <a:schemeClr val="dk1"/>
              </a:buClr>
              <a:buSzPts val="17200"/>
              <a:buFont typeface="Arial"/>
              <a:buNone/>
              <a:defRPr sz="3277" b="0" i="0" u="none" strike="noStrike" cap="none">
                <a:solidFill>
                  <a:schemeClr val="dk1"/>
                </a:solidFill>
                <a:latin typeface="Arial"/>
                <a:ea typeface="Arial"/>
                <a:cs typeface="Arial"/>
                <a:sym typeface="Arial"/>
              </a:defRPr>
            </a:lvl1pPr>
            <a:lvl2pPr marR="0" lvl="1" algn="ctr" rtl="0">
              <a:lnSpc>
                <a:spcPct val="100000"/>
              </a:lnSpc>
              <a:spcBef>
                <a:spcPts val="572"/>
              </a:spcBef>
              <a:spcAft>
                <a:spcPts val="0"/>
              </a:spcAft>
              <a:buClr>
                <a:schemeClr val="dk1"/>
              </a:buClr>
              <a:buSzPts val="15000"/>
              <a:buFont typeface="Arial"/>
              <a:buNone/>
              <a:defRPr sz="2858" b="0" i="0" u="none" strike="noStrike" cap="none">
                <a:solidFill>
                  <a:schemeClr val="dk1"/>
                </a:solidFill>
                <a:latin typeface="Arial"/>
                <a:ea typeface="Arial"/>
                <a:cs typeface="Arial"/>
                <a:sym typeface="Arial"/>
              </a:defRPr>
            </a:lvl2pPr>
            <a:lvl3pPr marR="0" lvl="2" algn="ctr" rtl="0">
              <a:lnSpc>
                <a:spcPct val="100000"/>
              </a:lnSpc>
              <a:spcBef>
                <a:spcPts val="495"/>
              </a:spcBef>
              <a:spcAft>
                <a:spcPts val="0"/>
              </a:spcAft>
              <a:buClr>
                <a:schemeClr val="dk1"/>
              </a:buClr>
              <a:buSzPts val="13000"/>
              <a:buFont typeface="Arial"/>
              <a:buNone/>
              <a:defRPr sz="2477" b="0" i="0" u="none" strike="noStrike" cap="none">
                <a:solidFill>
                  <a:schemeClr val="dk1"/>
                </a:solidFill>
                <a:latin typeface="Arial"/>
                <a:ea typeface="Arial"/>
                <a:cs typeface="Arial"/>
                <a:sym typeface="Arial"/>
              </a:defRPr>
            </a:lvl3pPr>
            <a:lvl4pPr marR="0" lvl="3" algn="ctr" rtl="0">
              <a:lnSpc>
                <a:spcPct val="100000"/>
              </a:lnSpc>
              <a:spcBef>
                <a:spcPts val="408"/>
              </a:spcBef>
              <a:spcAft>
                <a:spcPts val="0"/>
              </a:spcAft>
              <a:buClr>
                <a:schemeClr val="dk1"/>
              </a:buClr>
              <a:buSzPts val="10700"/>
              <a:buFont typeface="Arial"/>
              <a:buNone/>
              <a:defRPr sz="2038" b="0" i="0" u="none" strike="noStrike" cap="none">
                <a:solidFill>
                  <a:schemeClr val="dk1"/>
                </a:solidFill>
                <a:latin typeface="Arial"/>
                <a:ea typeface="Arial"/>
                <a:cs typeface="Arial"/>
                <a:sym typeface="Arial"/>
              </a:defRPr>
            </a:lvl4pPr>
            <a:lvl5pPr marR="0" lvl="4" algn="ctr" rtl="0">
              <a:lnSpc>
                <a:spcPct val="100000"/>
              </a:lnSpc>
              <a:spcBef>
                <a:spcPts val="408"/>
              </a:spcBef>
              <a:spcAft>
                <a:spcPts val="0"/>
              </a:spcAft>
              <a:buClr>
                <a:schemeClr val="dk1"/>
              </a:buClr>
              <a:buSzPts val="10700"/>
              <a:buFont typeface="Arial"/>
              <a:buNone/>
              <a:defRPr sz="2038" b="0" i="0" u="none" strike="noStrike" cap="none">
                <a:solidFill>
                  <a:schemeClr val="dk1"/>
                </a:solidFill>
                <a:latin typeface="Arial"/>
                <a:ea typeface="Arial"/>
                <a:cs typeface="Arial"/>
                <a:sym typeface="Arial"/>
              </a:defRPr>
            </a:lvl5pPr>
            <a:lvl6pPr marR="0" lvl="5" algn="ctr" rtl="0">
              <a:lnSpc>
                <a:spcPct val="100000"/>
              </a:lnSpc>
              <a:spcBef>
                <a:spcPts val="408"/>
              </a:spcBef>
              <a:spcAft>
                <a:spcPts val="0"/>
              </a:spcAft>
              <a:buClr>
                <a:schemeClr val="dk1"/>
              </a:buClr>
              <a:buSzPts val="10700"/>
              <a:buFont typeface="Arial"/>
              <a:buNone/>
              <a:defRPr sz="2038" b="0" i="0" u="none" strike="noStrike" cap="none">
                <a:solidFill>
                  <a:schemeClr val="dk1"/>
                </a:solidFill>
                <a:latin typeface="Arial"/>
                <a:ea typeface="Arial"/>
                <a:cs typeface="Arial"/>
                <a:sym typeface="Arial"/>
              </a:defRPr>
            </a:lvl6pPr>
            <a:lvl7pPr marR="0" lvl="6" algn="ctr" rtl="0">
              <a:lnSpc>
                <a:spcPct val="100000"/>
              </a:lnSpc>
              <a:spcBef>
                <a:spcPts val="408"/>
              </a:spcBef>
              <a:spcAft>
                <a:spcPts val="0"/>
              </a:spcAft>
              <a:buClr>
                <a:schemeClr val="dk1"/>
              </a:buClr>
              <a:buSzPts val="10700"/>
              <a:buFont typeface="Arial"/>
              <a:buNone/>
              <a:defRPr sz="2038" b="0" i="0" u="none" strike="noStrike" cap="none">
                <a:solidFill>
                  <a:schemeClr val="dk1"/>
                </a:solidFill>
                <a:latin typeface="Arial"/>
                <a:ea typeface="Arial"/>
                <a:cs typeface="Arial"/>
                <a:sym typeface="Arial"/>
              </a:defRPr>
            </a:lvl7pPr>
            <a:lvl8pPr marR="0" lvl="7" algn="ctr" rtl="0">
              <a:lnSpc>
                <a:spcPct val="100000"/>
              </a:lnSpc>
              <a:spcBef>
                <a:spcPts val="408"/>
              </a:spcBef>
              <a:spcAft>
                <a:spcPts val="0"/>
              </a:spcAft>
              <a:buClr>
                <a:schemeClr val="dk1"/>
              </a:buClr>
              <a:buSzPts val="10700"/>
              <a:buFont typeface="Arial"/>
              <a:buNone/>
              <a:defRPr sz="2038" b="0" i="0" u="none" strike="noStrike" cap="none">
                <a:solidFill>
                  <a:schemeClr val="dk1"/>
                </a:solidFill>
                <a:latin typeface="Arial"/>
                <a:ea typeface="Arial"/>
                <a:cs typeface="Arial"/>
                <a:sym typeface="Arial"/>
              </a:defRPr>
            </a:lvl8pPr>
            <a:lvl9pPr marR="0" lvl="8" algn="ctr" rtl="0">
              <a:lnSpc>
                <a:spcPct val="100000"/>
              </a:lnSpc>
              <a:spcBef>
                <a:spcPts val="408"/>
              </a:spcBef>
              <a:spcAft>
                <a:spcPts val="0"/>
              </a:spcAft>
              <a:buClr>
                <a:schemeClr val="dk1"/>
              </a:buClr>
              <a:buSzPts val="10700"/>
              <a:buFont typeface="Arial"/>
              <a:buNone/>
              <a:defRPr sz="2038"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2604204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7"/>
        <p:cNvGrpSpPr/>
        <p:nvPr/>
      </p:nvGrpSpPr>
      <p:grpSpPr>
        <a:xfrm>
          <a:off x="0" y="0"/>
          <a:ext cx="0" cy="0"/>
          <a:chOff x="0" y="0"/>
          <a:chExt cx="0" cy="0"/>
        </a:xfrm>
      </p:grpSpPr>
      <p:sp>
        <p:nvSpPr>
          <p:cNvPr id="18" name="Google Shape;18;p5"/>
          <p:cNvSpPr txBox="1">
            <a:spLocks noGrp="1"/>
          </p:cNvSpPr>
          <p:nvPr>
            <p:ph type="title"/>
          </p:nvPr>
        </p:nvSpPr>
        <p:spPr>
          <a:xfrm>
            <a:off x="963102" y="4406878"/>
            <a:ext cx="10363334" cy="1362104"/>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762" b="1"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515"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515"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515"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515"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515"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515"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515"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515" b="0" i="0" u="none" strike="noStrike" cap="none">
                <a:solidFill>
                  <a:schemeClr val="dk2"/>
                </a:solidFill>
                <a:latin typeface="Arial"/>
                <a:ea typeface="Arial"/>
                <a:cs typeface="Arial"/>
                <a:sym typeface="Arial"/>
              </a:defRPr>
            </a:lvl9pPr>
          </a:lstStyle>
          <a:p>
            <a:endParaRPr/>
          </a:p>
        </p:txBody>
      </p:sp>
      <p:sp>
        <p:nvSpPr>
          <p:cNvPr id="19" name="Google Shape;19;p5"/>
          <p:cNvSpPr txBox="1">
            <a:spLocks noGrp="1"/>
          </p:cNvSpPr>
          <p:nvPr>
            <p:ph type="body" idx="1"/>
          </p:nvPr>
        </p:nvSpPr>
        <p:spPr>
          <a:xfrm>
            <a:off x="963102" y="2906568"/>
            <a:ext cx="10363334" cy="1500310"/>
          </a:xfrm>
          <a:prstGeom prst="rect">
            <a:avLst/>
          </a:prstGeom>
          <a:noFill/>
          <a:ln>
            <a:noFill/>
          </a:ln>
        </p:spPr>
        <p:txBody>
          <a:bodyPr spcFirstLastPara="1" wrap="square" lIns="91425" tIns="91425" rIns="91425" bIns="91425" anchor="b" anchorCtr="0">
            <a:noAutofit/>
          </a:bodyPr>
          <a:lstStyle>
            <a:lvl1pPr marL="87097" marR="0" lvl="0" indent="-43548" algn="l" rtl="0">
              <a:lnSpc>
                <a:spcPct val="100000"/>
              </a:lnSpc>
              <a:spcBef>
                <a:spcPts val="76"/>
              </a:spcBef>
              <a:spcAft>
                <a:spcPts val="0"/>
              </a:spcAft>
              <a:buClr>
                <a:schemeClr val="dk1"/>
              </a:buClr>
              <a:buSzPts val="2000"/>
              <a:buFont typeface="Arial"/>
              <a:buNone/>
              <a:defRPr sz="381" b="0" i="0" u="none" strike="noStrike" cap="none">
                <a:solidFill>
                  <a:schemeClr val="dk1"/>
                </a:solidFill>
                <a:latin typeface="Arial"/>
                <a:ea typeface="Arial"/>
                <a:cs typeface="Arial"/>
                <a:sym typeface="Arial"/>
              </a:defRPr>
            </a:lvl1pPr>
            <a:lvl2pPr marL="174193" marR="0" lvl="1" indent="-43548" algn="l" rtl="0">
              <a:lnSpc>
                <a:spcPct val="100000"/>
              </a:lnSpc>
              <a:spcBef>
                <a:spcPts val="69"/>
              </a:spcBef>
              <a:spcAft>
                <a:spcPts val="0"/>
              </a:spcAft>
              <a:buClr>
                <a:schemeClr val="dk1"/>
              </a:buClr>
              <a:buSzPts val="1800"/>
              <a:buFont typeface="Arial"/>
              <a:buNone/>
              <a:defRPr sz="343" b="0" i="0" u="none" strike="noStrike" cap="none">
                <a:solidFill>
                  <a:schemeClr val="dk1"/>
                </a:solidFill>
                <a:latin typeface="Arial"/>
                <a:ea typeface="Arial"/>
                <a:cs typeface="Arial"/>
                <a:sym typeface="Arial"/>
              </a:defRPr>
            </a:lvl2pPr>
            <a:lvl3pPr marL="261290" marR="0" lvl="2" indent="-43548" algn="l" rtl="0">
              <a:lnSpc>
                <a:spcPct val="100000"/>
              </a:lnSpc>
              <a:spcBef>
                <a:spcPts val="61"/>
              </a:spcBef>
              <a:spcAft>
                <a:spcPts val="0"/>
              </a:spcAft>
              <a:buClr>
                <a:schemeClr val="dk1"/>
              </a:buClr>
              <a:buSzPts val="1600"/>
              <a:buFont typeface="Arial"/>
              <a:buNone/>
              <a:defRPr sz="305" b="0" i="0" u="none" strike="noStrike" cap="none">
                <a:solidFill>
                  <a:schemeClr val="dk1"/>
                </a:solidFill>
                <a:latin typeface="Arial"/>
                <a:ea typeface="Arial"/>
                <a:cs typeface="Arial"/>
                <a:sym typeface="Arial"/>
              </a:defRPr>
            </a:lvl3pPr>
            <a:lvl4pPr marL="348386" marR="0" lvl="3" indent="-43548" algn="l" rtl="0">
              <a:lnSpc>
                <a:spcPct val="100000"/>
              </a:lnSpc>
              <a:spcBef>
                <a:spcPts val="53"/>
              </a:spcBef>
              <a:spcAft>
                <a:spcPts val="0"/>
              </a:spcAft>
              <a:buClr>
                <a:schemeClr val="dk1"/>
              </a:buClr>
              <a:buSzPts val="1400"/>
              <a:buFont typeface="Arial"/>
              <a:buNone/>
              <a:defRPr sz="267" b="0" i="0" u="none" strike="noStrike" cap="none">
                <a:solidFill>
                  <a:schemeClr val="dk1"/>
                </a:solidFill>
                <a:latin typeface="Arial"/>
                <a:ea typeface="Arial"/>
                <a:cs typeface="Arial"/>
                <a:sym typeface="Arial"/>
              </a:defRPr>
            </a:lvl4pPr>
            <a:lvl5pPr marL="435483" marR="0" lvl="4" indent="-43548" algn="l" rtl="0">
              <a:lnSpc>
                <a:spcPct val="100000"/>
              </a:lnSpc>
              <a:spcBef>
                <a:spcPts val="53"/>
              </a:spcBef>
              <a:spcAft>
                <a:spcPts val="0"/>
              </a:spcAft>
              <a:buClr>
                <a:schemeClr val="dk1"/>
              </a:buClr>
              <a:buSzPts val="1400"/>
              <a:buFont typeface="Arial"/>
              <a:buNone/>
              <a:defRPr sz="267" b="0" i="0" u="none" strike="noStrike" cap="none">
                <a:solidFill>
                  <a:schemeClr val="dk1"/>
                </a:solidFill>
                <a:latin typeface="Arial"/>
                <a:ea typeface="Arial"/>
                <a:cs typeface="Arial"/>
                <a:sym typeface="Arial"/>
              </a:defRPr>
            </a:lvl5pPr>
            <a:lvl6pPr marL="522580" marR="0" lvl="5" indent="-43548" algn="l" rtl="0">
              <a:lnSpc>
                <a:spcPct val="100000"/>
              </a:lnSpc>
              <a:spcBef>
                <a:spcPts val="53"/>
              </a:spcBef>
              <a:spcAft>
                <a:spcPts val="0"/>
              </a:spcAft>
              <a:buClr>
                <a:schemeClr val="dk1"/>
              </a:buClr>
              <a:buSzPts val="1400"/>
              <a:buFont typeface="Arial"/>
              <a:buNone/>
              <a:defRPr sz="267" b="0" i="0" u="none" strike="noStrike" cap="none">
                <a:solidFill>
                  <a:schemeClr val="dk1"/>
                </a:solidFill>
                <a:latin typeface="Arial"/>
                <a:ea typeface="Arial"/>
                <a:cs typeface="Arial"/>
                <a:sym typeface="Arial"/>
              </a:defRPr>
            </a:lvl6pPr>
            <a:lvl7pPr marL="609676" marR="0" lvl="6" indent="-43548" algn="l" rtl="0">
              <a:lnSpc>
                <a:spcPct val="100000"/>
              </a:lnSpc>
              <a:spcBef>
                <a:spcPts val="53"/>
              </a:spcBef>
              <a:spcAft>
                <a:spcPts val="0"/>
              </a:spcAft>
              <a:buClr>
                <a:schemeClr val="dk1"/>
              </a:buClr>
              <a:buSzPts val="1400"/>
              <a:buFont typeface="Arial"/>
              <a:buNone/>
              <a:defRPr sz="267" b="0" i="0" u="none" strike="noStrike" cap="none">
                <a:solidFill>
                  <a:schemeClr val="dk1"/>
                </a:solidFill>
                <a:latin typeface="Arial"/>
                <a:ea typeface="Arial"/>
                <a:cs typeface="Arial"/>
                <a:sym typeface="Arial"/>
              </a:defRPr>
            </a:lvl7pPr>
            <a:lvl8pPr marL="696773" marR="0" lvl="7" indent="-43548" algn="l" rtl="0">
              <a:lnSpc>
                <a:spcPct val="100000"/>
              </a:lnSpc>
              <a:spcBef>
                <a:spcPts val="53"/>
              </a:spcBef>
              <a:spcAft>
                <a:spcPts val="0"/>
              </a:spcAft>
              <a:buClr>
                <a:schemeClr val="dk1"/>
              </a:buClr>
              <a:buSzPts val="1400"/>
              <a:buFont typeface="Arial"/>
              <a:buNone/>
              <a:defRPr sz="267" b="0" i="0" u="none" strike="noStrike" cap="none">
                <a:solidFill>
                  <a:schemeClr val="dk1"/>
                </a:solidFill>
                <a:latin typeface="Arial"/>
                <a:ea typeface="Arial"/>
                <a:cs typeface="Arial"/>
                <a:sym typeface="Arial"/>
              </a:defRPr>
            </a:lvl8pPr>
            <a:lvl9pPr marL="783869" marR="0" lvl="8" indent="-43548" algn="l" rtl="0">
              <a:lnSpc>
                <a:spcPct val="100000"/>
              </a:lnSpc>
              <a:spcBef>
                <a:spcPts val="53"/>
              </a:spcBef>
              <a:spcAft>
                <a:spcPts val="0"/>
              </a:spcAft>
              <a:buClr>
                <a:schemeClr val="dk1"/>
              </a:buClr>
              <a:buSzPts val="1400"/>
              <a:buFont typeface="Arial"/>
              <a:buNone/>
              <a:defRPr sz="267"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1589710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0"/>
        <p:cNvGrpSpPr/>
        <p:nvPr/>
      </p:nvGrpSpPr>
      <p:grpSpPr>
        <a:xfrm>
          <a:off x="0" y="0"/>
          <a:ext cx="0" cy="0"/>
          <a:chOff x="0" y="0"/>
          <a:chExt cx="0" cy="0"/>
        </a:xfrm>
      </p:grpSpPr>
      <p:sp>
        <p:nvSpPr>
          <p:cNvPr id="21" name="Google Shape;21;p6"/>
          <p:cNvSpPr txBox="1">
            <a:spLocks noGrp="1"/>
          </p:cNvSpPr>
          <p:nvPr>
            <p:ph type="title"/>
          </p:nvPr>
        </p:nvSpPr>
        <p:spPr>
          <a:xfrm>
            <a:off x="609428" y="274598"/>
            <a:ext cx="10973145" cy="1143151"/>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4515"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515"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515"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515"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515"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515"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515"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515"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515" b="0" i="0" u="none" strike="noStrike" cap="none">
                <a:solidFill>
                  <a:schemeClr val="dk2"/>
                </a:solidFill>
                <a:latin typeface="Arial"/>
                <a:ea typeface="Arial"/>
                <a:cs typeface="Arial"/>
                <a:sym typeface="Arial"/>
              </a:defRPr>
            </a:lvl9pPr>
          </a:lstStyle>
          <a:p>
            <a:endParaRPr/>
          </a:p>
        </p:txBody>
      </p:sp>
      <p:sp>
        <p:nvSpPr>
          <p:cNvPr id="22" name="Google Shape;22;p6"/>
          <p:cNvSpPr txBox="1">
            <a:spLocks noGrp="1"/>
          </p:cNvSpPr>
          <p:nvPr>
            <p:ph type="body" idx="1"/>
          </p:nvPr>
        </p:nvSpPr>
        <p:spPr>
          <a:xfrm>
            <a:off x="609427" y="1600109"/>
            <a:ext cx="5467948" cy="4526032"/>
          </a:xfrm>
          <a:prstGeom prst="rect">
            <a:avLst/>
          </a:prstGeom>
          <a:noFill/>
          <a:ln>
            <a:noFill/>
          </a:ln>
        </p:spPr>
        <p:txBody>
          <a:bodyPr spcFirstLastPara="1" wrap="square" lIns="91425" tIns="91425" rIns="91425" bIns="91425" anchor="t" anchorCtr="0">
            <a:noAutofit/>
          </a:bodyPr>
          <a:lstStyle>
            <a:lvl1pPr marL="87097" marR="0" lvl="0" indent="-77419" algn="l" rtl="0">
              <a:lnSpc>
                <a:spcPct val="100000"/>
              </a:lnSpc>
              <a:spcBef>
                <a:spcPts val="107"/>
              </a:spcBef>
              <a:spcAft>
                <a:spcPts val="0"/>
              </a:spcAft>
              <a:buClr>
                <a:schemeClr val="dk1"/>
              </a:buClr>
              <a:buSzPts val="2800"/>
              <a:buFont typeface="Arial"/>
              <a:buChar char="•"/>
              <a:defRPr sz="533" b="0" i="0" u="none" strike="noStrike" cap="none">
                <a:solidFill>
                  <a:schemeClr val="dk1"/>
                </a:solidFill>
                <a:latin typeface="Arial"/>
                <a:ea typeface="Arial"/>
                <a:cs typeface="Arial"/>
                <a:sym typeface="Arial"/>
              </a:defRPr>
            </a:lvl1pPr>
            <a:lvl2pPr marL="174193" marR="0" lvl="1" indent="-72581" algn="l" rtl="0">
              <a:lnSpc>
                <a:spcPct val="100000"/>
              </a:lnSpc>
              <a:spcBef>
                <a:spcPts val="91"/>
              </a:spcBef>
              <a:spcAft>
                <a:spcPts val="0"/>
              </a:spcAft>
              <a:buClr>
                <a:schemeClr val="dk1"/>
              </a:buClr>
              <a:buSzPts val="2400"/>
              <a:buFont typeface="Arial"/>
              <a:buChar char="–"/>
              <a:defRPr sz="457" b="0" i="0" u="none" strike="noStrike" cap="none">
                <a:solidFill>
                  <a:schemeClr val="dk1"/>
                </a:solidFill>
                <a:latin typeface="Arial"/>
                <a:ea typeface="Arial"/>
                <a:cs typeface="Arial"/>
                <a:sym typeface="Arial"/>
              </a:defRPr>
            </a:lvl2pPr>
            <a:lvl3pPr marL="261290" marR="0" lvl="2" indent="-67742" algn="l" rtl="0">
              <a:lnSpc>
                <a:spcPct val="100000"/>
              </a:lnSpc>
              <a:spcBef>
                <a:spcPts val="76"/>
              </a:spcBef>
              <a:spcAft>
                <a:spcPts val="0"/>
              </a:spcAft>
              <a:buClr>
                <a:schemeClr val="dk1"/>
              </a:buClr>
              <a:buSzPts val="2000"/>
              <a:buFont typeface="Arial"/>
              <a:buChar char="•"/>
              <a:defRPr sz="381" b="0" i="0" u="none" strike="noStrike" cap="none">
                <a:solidFill>
                  <a:schemeClr val="dk1"/>
                </a:solidFill>
                <a:latin typeface="Arial"/>
                <a:ea typeface="Arial"/>
                <a:cs typeface="Arial"/>
                <a:sym typeface="Arial"/>
              </a:defRPr>
            </a:lvl3pPr>
            <a:lvl4pPr marL="348386" marR="0" lvl="3" indent="-65322" algn="l" rtl="0">
              <a:lnSpc>
                <a:spcPct val="100000"/>
              </a:lnSpc>
              <a:spcBef>
                <a:spcPts val="69"/>
              </a:spcBef>
              <a:spcAft>
                <a:spcPts val="0"/>
              </a:spcAft>
              <a:buClr>
                <a:schemeClr val="dk1"/>
              </a:buClr>
              <a:buSzPts val="1800"/>
              <a:buFont typeface="Arial"/>
              <a:buChar char="–"/>
              <a:defRPr sz="343" b="0" i="0" u="none" strike="noStrike" cap="none">
                <a:solidFill>
                  <a:schemeClr val="dk1"/>
                </a:solidFill>
                <a:latin typeface="Arial"/>
                <a:ea typeface="Arial"/>
                <a:cs typeface="Arial"/>
                <a:sym typeface="Arial"/>
              </a:defRPr>
            </a:lvl4pPr>
            <a:lvl5pPr marL="435483" marR="0" lvl="4" indent="-65322" algn="l" rtl="0">
              <a:lnSpc>
                <a:spcPct val="100000"/>
              </a:lnSpc>
              <a:spcBef>
                <a:spcPts val="69"/>
              </a:spcBef>
              <a:spcAft>
                <a:spcPts val="0"/>
              </a:spcAft>
              <a:buClr>
                <a:schemeClr val="dk1"/>
              </a:buClr>
              <a:buSzPts val="1800"/>
              <a:buFont typeface="Arial"/>
              <a:buChar char="»"/>
              <a:defRPr sz="343" b="0" i="0" u="none" strike="noStrike" cap="none">
                <a:solidFill>
                  <a:schemeClr val="dk1"/>
                </a:solidFill>
                <a:latin typeface="Arial"/>
                <a:ea typeface="Arial"/>
                <a:cs typeface="Arial"/>
                <a:sym typeface="Arial"/>
              </a:defRPr>
            </a:lvl5pPr>
            <a:lvl6pPr marL="522580" marR="0" lvl="5" indent="-65322" algn="l" rtl="0">
              <a:lnSpc>
                <a:spcPct val="100000"/>
              </a:lnSpc>
              <a:spcBef>
                <a:spcPts val="69"/>
              </a:spcBef>
              <a:spcAft>
                <a:spcPts val="0"/>
              </a:spcAft>
              <a:buClr>
                <a:schemeClr val="dk1"/>
              </a:buClr>
              <a:buSzPts val="1800"/>
              <a:buFont typeface="Arial"/>
              <a:buChar char="»"/>
              <a:defRPr sz="343" b="0" i="0" u="none" strike="noStrike" cap="none">
                <a:solidFill>
                  <a:schemeClr val="dk1"/>
                </a:solidFill>
                <a:latin typeface="Arial"/>
                <a:ea typeface="Arial"/>
                <a:cs typeface="Arial"/>
                <a:sym typeface="Arial"/>
              </a:defRPr>
            </a:lvl6pPr>
            <a:lvl7pPr marL="609676" marR="0" lvl="6" indent="-65322" algn="l" rtl="0">
              <a:lnSpc>
                <a:spcPct val="100000"/>
              </a:lnSpc>
              <a:spcBef>
                <a:spcPts val="69"/>
              </a:spcBef>
              <a:spcAft>
                <a:spcPts val="0"/>
              </a:spcAft>
              <a:buClr>
                <a:schemeClr val="dk1"/>
              </a:buClr>
              <a:buSzPts val="1800"/>
              <a:buFont typeface="Arial"/>
              <a:buChar char="»"/>
              <a:defRPr sz="343" b="0" i="0" u="none" strike="noStrike" cap="none">
                <a:solidFill>
                  <a:schemeClr val="dk1"/>
                </a:solidFill>
                <a:latin typeface="Arial"/>
                <a:ea typeface="Arial"/>
                <a:cs typeface="Arial"/>
                <a:sym typeface="Arial"/>
              </a:defRPr>
            </a:lvl7pPr>
            <a:lvl8pPr marL="696773" marR="0" lvl="7" indent="-65322" algn="l" rtl="0">
              <a:lnSpc>
                <a:spcPct val="100000"/>
              </a:lnSpc>
              <a:spcBef>
                <a:spcPts val="69"/>
              </a:spcBef>
              <a:spcAft>
                <a:spcPts val="0"/>
              </a:spcAft>
              <a:buClr>
                <a:schemeClr val="dk1"/>
              </a:buClr>
              <a:buSzPts val="1800"/>
              <a:buFont typeface="Arial"/>
              <a:buChar char="»"/>
              <a:defRPr sz="343" b="0" i="0" u="none" strike="noStrike" cap="none">
                <a:solidFill>
                  <a:schemeClr val="dk1"/>
                </a:solidFill>
                <a:latin typeface="Arial"/>
                <a:ea typeface="Arial"/>
                <a:cs typeface="Arial"/>
                <a:sym typeface="Arial"/>
              </a:defRPr>
            </a:lvl8pPr>
            <a:lvl9pPr marL="783869" marR="0" lvl="8" indent="-65322" algn="l" rtl="0">
              <a:lnSpc>
                <a:spcPct val="100000"/>
              </a:lnSpc>
              <a:spcBef>
                <a:spcPts val="69"/>
              </a:spcBef>
              <a:spcAft>
                <a:spcPts val="0"/>
              </a:spcAft>
              <a:buClr>
                <a:schemeClr val="dk1"/>
              </a:buClr>
              <a:buSzPts val="1800"/>
              <a:buFont typeface="Arial"/>
              <a:buChar char="»"/>
              <a:defRPr sz="343" b="0" i="0" u="none" strike="noStrike" cap="none">
                <a:solidFill>
                  <a:schemeClr val="dk1"/>
                </a:solidFill>
                <a:latin typeface="Arial"/>
                <a:ea typeface="Arial"/>
                <a:cs typeface="Arial"/>
                <a:sym typeface="Arial"/>
              </a:defRPr>
            </a:lvl9pPr>
          </a:lstStyle>
          <a:p>
            <a:endParaRPr/>
          </a:p>
        </p:txBody>
      </p:sp>
      <p:sp>
        <p:nvSpPr>
          <p:cNvPr id="23" name="Google Shape;23;p6"/>
          <p:cNvSpPr txBox="1">
            <a:spLocks noGrp="1"/>
          </p:cNvSpPr>
          <p:nvPr>
            <p:ph type="body" idx="2"/>
          </p:nvPr>
        </p:nvSpPr>
        <p:spPr>
          <a:xfrm>
            <a:off x="6114241" y="1600109"/>
            <a:ext cx="5468332" cy="4526032"/>
          </a:xfrm>
          <a:prstGeom prst="rect">
            <a:avLst/>
          </a:prstGeom>
          <a:noFill/>
          <a:ln>
            <a:noFill/>
          </a:ln>
        </p:spPr>
        <p:txBody>
          <a:bodyPr spcFirstLastPara="1" wrap="square" lIns="91425" tIns="91425" rIns="91425" bIns="91425" anchor="t" anchorCtr="0">
            <a:noAutofit/>
          </a:bodyPr>
          <a:lstStyle>
            <a:lvl1pPr marL="87097" marR="0" lvl="0" indent="-77419" algn="l" rtl="0">
              <a:lnSpc>
                <a:spcPct val="100000"/>
              </a:lnSpc>
              <a:spcBef>
                <a:spcPts val="107"/>
              </a:spcBef>
              <a:spcAft>
                <a:spcPts val="0"/>
              </a:spcAft>
              <a:buClr>
                <a:schemeClr val="dk1"/>
              </a:buClr>
              <a:buSzPts val="2800"/>
              <a:buFont typeface="Arial"/>
              <a:buChar char="•"/>
              <a:defRPr sz="533" b="0" i="0" u="none" strike="noStrike" cap="none">
                <a:solidFill>
                  <a:schemeClr val="dk1"/>
                </a:solidFill>
                <a:latin typeface="Arial"/>
                <a:ea typeface="Arial"/>
                <a:cs typeface="Arial"/>
                <a:sym typeface="Arial"/>
              </a:defRPr>
            </a:lvl1pPr>
            <a:lvl2pPr marL="174193" marR="0" lvl="1" indent="-72581" algn="l" rtl="0">
              <a:lnSpc>
                <a:spcPct val="100000"/>
              </a:lnSpc>
              <a:spcBef>
                <a:spcPts val="91"/>
              </a:spcBef>
              <a:spcAft>
                <a:spcPts val="0"/>
              </a:spcAft>
              <a:buClr>
                <a:schemeClr val="dk1"/>
              </a:buClr>
              <a:buSzPts val="2400"/>
              <a:buFont typeface="Arial"/>
              <a:buChar char="–"/>
              <a:defRPr sz="457" b="0" i="0" u="none" strike="noStrike" cap="none">
                <a:solidFill>
                  <a:schemeClr val="dk1"/>
                </a:solidFill>
                <a:latin typeface="Arial"/>
                <a:ea typeface="Arial"/>
                <a:cs typeface="Arial"/>
                <a:sym typeface="Arial"/>
              </a:defRPr>
            </a:lvl2pPr>
            <a:lvl3pPr marL="261290" marR="0" lvl="2" indent="-67742" algn="l" rtl="0">
              <a:lnSpc>
                <a:spcPct val="100000"/>
              </a:lnSpc>
              <a:spcBef>
                <a:spcPts val="76"/>
              </a:spcBef>
              <a:spcAft>
                <a:spcPts val="0"/>
              </a:spcAft>
              <a:buClr>
                <a:schemeClr val="dk1"/>
              </a:buClr>
              <a:buSzPts val="2000"/>
              <a:buFont typeface="Arial"/>
              <a:buChar char="•"/>
              <a:defRPr sz="381" b="0" i="0" u="none" strike="noStrike" cap="none">
                <a:solidFill>
                  <a:schemeClr val="dk1"/>
                </a:solidFill>
                <a:latin typeface="Arial"/>
                <a:ea typeface="Arial"/>
                <a:cs typeface="Arial"/>
                <a:sym typeface="Arial"/>
              </a:defRPr>
            </a:lvl3pPr>
            <a:lvl4pPr marL="348386" marR="0" lvl="3" indent="-65322" algn="l" rtl="0">
              <a:lnSpc>
                <a:spcPct val="100000"/>
              </a:lnSpc>
              <a:spcBef>
                <a:spcPts val="69"/>
              </a:spcBef>
              <a:spcAft>
                <a:spcPts val="0"/>
              </a:spcAft>
              <a:buClr>
                <a:schemeClr val="dk1"/>
              </a:buClr>
              <a:buSzPts val="1800"/>
              <a:buFont typeface="Arial"/>
              <a:buChar char="–"/>
              <a:defRPr sz="343" b="0" i="0" u="none" strike="noStrike" cap="none">
                <a:solidFill>
                  <a:schemeClr val="dk1"/>
                </a:solidFill>
                <a:latin typeface="Arial"/>
                <a:ea typeface="Arial"/>
                <a:cs typeface="Arial"/>
                <a:sym typeface="Arial"/>
              </a:defRPr>
            </a:lvl4pPr>
            <a:lvl5pPr marL="435483" marR="0" lvl="4" indent="-65322" algn="l" rtl="0">
              <a:lnSpc>
                <a:spcPct val="100000"/>
              </a:lnSpc>
              <a:spcBef>
                <a:spcPts val="69"/>
              </a:spcBef>
              <a:spcAft>
                <a:spcPts val="0"/>
              </a:spcAft>
              <a:buClr>
                <a:schemeClr val="dk1"/>
              </a:buClr>
              <a:buSzPts val="1800"/>
              <a:buFont typeface="Arial"/>
              <a:buChar char="»"/>
              <a:defRPr sz="343" b="0" i="0" u="none" strike="noStrike" cap="none">
                <a:solidFill>
                  <a:schemeClr val="dk1"/>
                </a:solidFill>
                <a:latin typeface="Arial"/>
                <a:ea typeface="Arial"/>
                <a:cs typeface="Arial"/>
                <a:sym typeface="Arial"/>
              </a:defRPr>
            </a:lvl5pPr>
            <a:lvl6pPr marL="522580" marR="0" lvl="5" indent="-65322" algn="l" rtl="0">
              <a:lnSpc>
                <a:spcPct val="100000"/>
              </a:lnSpc>
              <a:spcBef>
                <a:spcPts val="69"/>
              </a:spcBef>
              <a:spcAft>
                <a:spcPts val="0"/>
              </a:spcAft>
              <a:buClr>
                <a:schemeClr val="dk1"/>
              </a:buClr>
              <a:buSzPts val="1800"/>
              <a:buFont typeface="Arial"/>
              <a:buChar char="»"/>
              <a:defRPr sz="343" b="0" i="0" u="none" strike="noStrike" cap="none">
                <a:solidFill>
                  <a:schemeClr val="dk1"/>
                </a:solidFill>
                <a:latin typeface="Arial"/>
                <a:ea typeface="Arial"/>
                <a:cs typeface="Arial"/>
                <a:sym typeface="Arial"/>
              </a:defRPr>
            </a:lvl6pPr>
            <a:lvl7pPr marL="609676" marR="0" lvl="6" indent="-65322" algn="l" rtl="0">
              <a:lnSpc>
                <a:spcPct val="100000"/>
              </a:lnSpc>
              <a:spcBef>
                <a:spcPts val="69"/>
              </a:spcBef>
              <a:spcAft>
                <a:spcPts val="0"/>
              </a:spcAft>
              <a:buClr>
                <a:schemeClr val="dk1"/>
              </a:buClr>
              <a:buSzPts val="1800"/>
              <a:buFont typeface="Arial"/>
              <a:buChar char="»"/>
              <a:defRPr sz="343" b="0" i="0" u="none" strike="noStrike" cap="none">
                <a:solidFill>
                  <a:schemeClr val="dk1"/>
                </a:solidFill>
                <a:latin typeface="Arial"/>
                <a:ea typeface="Arial"/>
                <a:cs typeface="Arial"/>
                <a:sym typeface="Arial"/>
              </a:defRPr>
            </a:lvl7pPr>
            <a:lvl8pPr marL="696773" marR="0" lvl="7" indent="-65322" algn="l" rtl="0">
              <a:lnSpc>
                <a:spcPct val="100000"/>
              </a:lnSpc>
              <a:spcBef>
                <a:spcPts val="69"/>
              </a:spcBef>
              <a:spcAft>
                <a:spcPts val="0"/>
              </a:spcAft>
              <a:buClr>
                <a:schemeClr val="dk1"/>
              </a:buClr>
              <a:buSzPts val="1800"/>
              <a:buFont typeface="Arial"/>
              <a:buChar char="»"/>
              <a:defRPr sz="343" b="0" i="0" u="none" strike="noStrike" cap="none">
                <a:solidFill>
                  <a:schemeClr val="dk1"/>
                </a:solidFill>
                <a:latin typeface="Arial"/>
                <a:ea typeface="Arial"/>
                <a:cs typeface="Arial"/>
                <a:sym typeface="Arial"/>
              </a:defRPr>
            </a:lvl8pPr>
            <a:lvl9pPr marL="783869" marR="0" lvl="8" indent="-65322" algn="l" rtl="0">
              <a:lnSpc>
                <a:spcPct val="100000"/>
              </a:lnSpc>
              <a:spcBef>
                <a:spcPts val="69"/>
              </a:spcBef>
              <a:spcAft>
                <a:spcPts val="0"/>
              </a:spcAft>
              <a:buClr>
                <a:schemeClr val="dk1"/>
              </a:buClr>
              <a:buSzPts val="1800"/>
              <a:buFont typeface="Arial"/>
              <a:buChar char="»"/>
              <a:defRPr sz="343"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6059066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24"/>
        <p:cNvGrpSpPr/>
        <p:nvPr/>
      </p:nvGrpSpPr>
      <p:grpSpPr>
        <a:xfrm>
          <a:off x="0" y="0"/>
          <a:ext cx="0" cy="0"/>
          <a:chOff x="0" y="0"/>
          <a:chExt cx="0" cy="0"/>
        </a:xfrm>
      </p:grpSpPr>
      <p:sp>
        <p:nvSpPr>
          <p:cNvPr id="25" name="Google Shape;25;p7"/>
          <p:cNvSpPr txBox="1">
            <a:spLocks noGrp="1"/>
          </p:cNvSpPr>
          <p:nvPr>
            <p:ph type="title"/>
          </p:nvPr>
        </p:nvSpPr>
        <p:spPr>
          <a:xfrm>
            <a:off x="609428" y="274598"/>
            <a:ext cx="10973145" cy="1143151"/>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4515"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515"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515"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515"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515"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515"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515"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515"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515" b="0" i="0" u="none" strike="noStrike" cap="none">
                <a:solidFill>
                  <a:schemeClr val="dk2"/>
                </a:solidFill>
                <a:latin typeface="Arial"/>
                <a:ea typeface="Arial"/>
                <a:cs typeface="Arial"/>
                <a:sym typeface="Arial"/>
              </a:defRPr>
            </a:lvl9pPr>
          </a:lstStyle>
          <a:p>
            <a:endParaRPr/>
          </a:p>
        </p:txBody>
      </p:sp>
      <p:sp>
        <p:nvSpPr>
          <p:cNvPr id="26" name="Google Shape;26;p7"/>
          <p:cNvSpPr txBox="1">
            <a:spLocks noGrp="1"/>
          </p:cNvSpPr>
          <p:nvPr>
            <p:ph type="body" idx="1"/>
          </p:nvPr>
        </p:nvSpPr>
        <p:spPr>
          <a:xfrm>
            <a:off x="609427" y="1535089"/>
            <a:ext cx="5386922" cy="639923"/>
          </a:xfrm>
          <a:prstGeom prst="rect">
            <a:avLst/>
          </a:prstGeom>
          <a:noFill/>
          <a:ln>
            <a:noFill/>
          </a:ln>
        </p:spPr>
        <p:txBody>
          <a:bodyPr spcFirstLastPara="1" wrap="square" lIns="91425" tIns="91425" rIns="91425" bIns="91425" anchor="b" anchorCtr="0">
            <a:noAutofit/>
          </a:bodyPr>
          <a:lstStyle>
            <a:lvl1pPr marL="87097" marR="0" lvl="0" indent="-43548" algn="l" rtl="0">
              <a:lnSpc>
                <a:spcPct val="100000"/>
              </a:lnSpc>
              <a:spcBef>
                <a:spcPts val="91"/>
              </a:spcBef>
              <a:spcAft>
                <a:spcPts val="0"/>
              </a:spcAft>
              <a:buClr>
                <a:schemeClr val="dk1"/>
              </a:buClr>
              <a:buSzPts val="2400"/>
              <a:buFont typeface="Arial"/>
              <a:buNone/>
              <a:defRPr sz="457" b="1" i="0" u="none" strike="noStrike" cap="none">
                <a:solidFill>
                  <a:schemeClr val="dk1"/>
                </a:solidFill>
                <a:latin typeface="Arial"/>
                <a:ea typeface="Arial"/>
                <a:cs typeface="Arial"/>
                <a:sym typeface="Arial"/>
              </a:defRPr>
            </a:lvl1pPr>
            <a:lvl2pPr marL="174193" marR="0" lvl="1" indent="-43548" algn="l" rtl="0">
              <a:lnSpc>
                <a:spcPct val="100000"/>
              </a:lnSpc>
              <a:spcBef>
                <a:spcPts val="76"/>
              </a:spcBef>
              <a:spcAft>
                <a:spcPts val="0"/>
              </a:spcAft>
              <a:buClr>
                <a:schemeClr val="dk1"/>
              </a:buClr>
              <a:buSzPts val="2000"/>
              <a:buFont typeface="Arial"/>
              <a:buNone/>
              <a:defRPr sz="381" b="1" i="0" u="none" strike="noStrike" cap="none">
                <a:solidFill>
                  <a:schemeClr val="dk1"/>
                </a:solidFill>
                <a:latin typeface="Arial"/>
                <a:ea typeface="Arial"/>
                <a:cs typeface="Arial"/>
                <a:sym typeface="Arial"/>
              </a:defRPr>
            </a:lvl2pPr>
            <a:lvl3pPr marL="261290" marR="0" lvl="2" indent="-43548" algn="l" rtl="0">
              <a:lnSpc>
                <a:spcPct val="100000"/>
              </a:lnSpc>
              <a:spcBef>
                <a:spcPts val="69"/>
              </a:spcBef>
              <a:spcAft>
                <a:spcPts val="0"/>
              </a:spcAft>
              <a:buClr>
                <a:schemeClr val="dk1"/>
              </a:buClr>
              <a:buSzPts val="1800"/>
              <a:buFont typeface="Arial"/>
              <a:buNone/>
              <a:defRPr sz="343" b="1" i="0" u="none" strike="noStrike" cap="none">
                <a:solidFill>
                  <a:schemeClr val="dk1"/>
                </a:solidFill>
                <a:latin typeface="Arial"/>
                <a:ea typeface="Arial"/>
                <a:cs typeface="Arial"/>
                <a:sym typeface="Arial"/>
              </a:defRPr>
            </a:lvl3pPr>
            <a:lvl4pPr marL="348386" marR="0" lvl="3" indent="-43548" algn="l" rtl="0">
              <a:lnSpc>
                <a:spcPct val="100000"/>
              </a:lnSpc>
              <a:spcBef>
                <a:spcPts val="61"/>
              </a:spcBef>
              <a:spcAft>
                <a:spcPts val="0"/>
              </a:spcAft>
              <a:buClr>
                <a:schemeClr val="dk1"/>
              </a:buClr>
              <a:buSzPts val="1600"/>
              <a:buFont typeface="Arial"/>
              <a:buNone/>
              <a:defRPr sz="305" b="1" i="0" u="none" strike="noStrike" cap="none">
                <a:solidFill>
                  <a:schemeClr val="dk1"/>
                </a:solidFill>
                <a:latin typeface="Arial"/>
                <a:ea typeface="Arial"/>
                <a:cs typeface="Arial"/>
                <a:sym typeface="Arial"/>
              </a:defRPr>
            </a:lvl4pPr>
            <a:lvl5pPr marL="435483" marR="0" lvl="4" indent="-43548" algn="l" rtl="0">
              <a:lnSpc>
                <a:spcPct val="100000"/>
              </a:lnSpc>
              <a:spcBef>
                <a:spcPts val="61"/>
              </a:spcBef>
              <a:spcAft>
                <a:spcPts val="0"/>
              </a:spcAft>
              <a:buClr>
                <a:schemeClr val="dk1"/>
              </a:buClr>
              <a:buSzPts val="1600"/>
              <a:buFont typeface="Arial"/>
              <a:buNone/>
              <a:defRPr sz="305" b="1" i="0" u="none" strike="noStrike" cap="none">
                <a:solidFill>
                  <a:schemeClr val="dk1"/>
                </a:solidFill>
                <a:latin typeface="Arial"/>
                <a:ea typeface="Arial"/>
                <a:cs typeface="Arial"/>
                <a:sym typeface="Arial"/>
              </a:defRPr>
            </a:lvl5pPr>
            <a:lvl6pPr marL="522580" marR="0" lvl="5" indent="-43548" algn="l" rtl="0">
              <a:lnSpc>
                <a:spcPct val="100000"/>
              </a:lnSpc>
              <a:spcBef>
                <a:spcPts val="61"/>
              </a:spcBef>
              <a:spcAft>
                <a:spcPts val="0"/>
              </a:spcAft>
              <a:buClr>
                <a:schemeClr val="dk1"/>
              </a:buClr>
              <a:buSzPts val="1600"/>
              <a:buFont typeface="Arial"/>
              <a:buNone/>
              <a:defRPr sz="305" b="1" i="0" u="none" strike="noStrike" cap="none">
                <a:solidFill>
                  <a:schemeClr val="dk1"/>
                </a:solidFill>
                <a:latin typeface="Arial"/>
                <a:ea typeface="Arial"/>
                <a:cs typeface="Arial"/>
                <a:sym typeface="Arial"/>
              </a:defRPr>
            </a:lvl6pPr>
            <a:lvl7pPr marL="609676" marR="0" lvl="6" indent="-43548" algn="l" rtl="0">
              <a:lnSpc>
                <a:spcPct val="100000"/>
              </a:lnSpc>
              <a:spcBef>
                <a:spcPts val="61"/>
              </a:spcBef>
              <a:spcAft>
                <a:spcPts val="0"/>
              </a:spcAft>
              <a:buClr>
                <a:schemeClr val="dk1"/>
              </a:buClr>
              <a:buSzPts val="1600"/>
              <a:buFont typeface="Arial"/>
              <a:buNone/>
              <a:defRPr sz="305" b="1" i="0" u="none" strike="noStrike" cap="none">
                <a:solidFill>
                  <a:schemeClr val="dk1"/>
                </a:solidFill>
                <a:latin typeface="Arial"/>
                <a:ea typeface="Arial"/>
                <a:cs typeface="Arial"/>
                <a:sym typeface="Arial"/>
              </a:defRPr>
            </a:lvl7pPr>
            <a:lvl8pPr marL="696773" marR="0" lvl="7" indent="-43548" algn="l" rtl="0">
              <a:lnSpc>
                <a:spcPct val="100000"/>
              </a:lnSpc>
              <a:spcBef>
                <a:spcPts val="61"/>
              </a:spcBef>
              <a:spcAft>
                <a:spcPts val="0"/>
              </a:spcAft>
              <a:buClr>
                <a:schemeClr val="dk1"/>
              </a:buClr>
              <a:buSzPts val="1600"/>
              <a:buFont typeface="Arial"/>
              <a:buNone/>
              <a:defRPr sz="305" b="1" i="0" u="none" strike="noStrike" cap="none">
                <a:solidFill>
                  <a:schemeClr val="dk1"/>
                </a:solidFill>
                <a:latin typeface="Arial"/>
                <a:ea typeface="Arial"/>
                <a:cs typeface="Arial"/>
                <a:sym typeface="Arial"/>
              </a:defRPr>
            </a:lvl8pPr>
            <a:lvl9pPr marL="783869" marR="0" lvl="8" indent="-43548" algn="l" rtl="0">
              <a:lnSpc>
                <a:spcPct val="100000"/>
              </a:lnSpc>
              <a:spcBef>
                <a:spcPts val="61"/>
              </a:spcBef>
              <a:spcAft>
                <a:spcPts val="0"/>
              </a:spcAft>
              <a:buClr>
                <a:schemeClr val="dk1"/>
              </a:buClr>
              <a:buSzPts val="1600"/>
              <a:buFont typeface="Arial"/>
              <a:buNone/>
              <a:defRPr sz="305" b="1" i="0" u="none" strike="noStrike" cap="none">
                <a:solidFill>
                  <a:schemeClr val="dk1"/>
                </a:solidFill>
                <a:latin typeface="Arial"/>
                <a:ea typeface="Arial"/>
                <a:cs typeface="Arial"/>
                <a:sym typeface="Arial"/>
              </a:defRPr>
            </a:lvl9pPr>
          </a:lstStyle>
          <a:p>
            <a:endParaRPr/>
          </a:p>
        </p:txBody>
      </p:sp>
      <p:sp>
        <p:nvSpPr>
          <p:cNvPr id="27" name="Google Shape;27;p7"/>
          <p:cNvSpPr txBox="1">
            <a:spLocks noGrp="1"/>
          </p:cNvSpPr>
          <p:nvPr>
            <p:ph type="body" idx="2"/>
          </p:nvPr>
        </p:nvSpPr>
        <p:spPr>
          <a:xfrm>
            <a:off x="609427" y="2175011"/>
            <a:ext cx="5386922" cy="3951130"/>
          </a:xfrm>
          <a:prstGeom prst="rect">
            <a:avLst/>
          </a:prstGeom>
          <a:noFill/>
          <a:ln>
            <a:noFill/>
          </a:ln>
        </p:spPr>
        <p:txBody>
          <a:bodyPr spcFirstLastPara="1" wrap="square" lIns="91425" tIns="91425" rIns="91425" bIns="91425" anchor="t" anchorCtr="0">
            <a:noAutofit/>
          </a:bodyPr>
          <a:lstStyle>
            <a:lvl1pPr marL="87097" marR="0" lvl="0" indent="-72581" algn="l" rtl="0">
              <a:lnSpc>
                <a:spcPct val="100000"/>
              </a:lnSpc>
              <a:spcBef>
                <a:spcPts val="91"/>
              </a:spcBef>
              <a:spcAft>
                <a:spcPts val="0"/>
              </a:spcAft>
              <a:buClr>
                <a:schemeClr val="dk1"/>
              </a:buClr>
              <a:buSzPts val="2400"/>
              <a:buFont typeface="Arial"/>
              <a:buChar char="•"/>
              <a:defRPr sz="457" b="0" i="0" u="none" strike="noStrike" cap="none">
                <a:solidFill>
                  <a:schemeClr val="dk1"/>
                </a:solidFill>
                <a:latin typeface="Arial"/>
                <a:ea typeface="Arial"/>
                <a:cs typeface="Arial"/>
                <a:sym typeface="Arial"/>
              </a:defRPr>
            </a:lvl1pPr>
            <a:lvl2pPr marL="174193" marR="0" lvl="1" indent="-67742" algn="l" rtl="0">
              <a:lnSpc>
                <a:spcPct val="100000"/>
              </a:lnSpc>
              <a:spcBef>
                <a:spcPts val="76"/>
              </a:spcBef>
              <a:spcAft>
                <a:spcPts val="0"/>
              </a:spcAft>
              <a:buClr>
                <a:schemeClr val="dk1"/>
              </a:buClr>
              <a:buSzPts val="2000"/>
              <a:buFont typeface="Arial"/>
              <a:buChar char="–"/>
              <a:defRPr sz="381" b="0" i="0" u="none" strike="noStrike" cap="none">
                <a:solidFill>
                  <a:schemeClr val="dk1"/>
                </a:solidFill>
                <a:latin typeface="Arial"/>
                <a:ea typeface="Arial"/>
                <a:cs typeface="Arial"/>
                <a:sym typeface="Arial"/>
              </a:defRPr>
            </a:lvl2pPr>
            <a:lvl3pPr marL="261290" marR="0" lvl="2" indent="-65322" algn="l" rtl="0">
              <a:lnSpc>
                <a:spcPct val="100000"/>
              </a:lnSpc>
              <a:spcBef>
                <a:spcPts val="69"/>
              </a:spcBef>
              <a:spcAft>
                <a:spcPts val="0"/>
              </a:spcAft>
              <a:buClr>
                <a:schemeClr val="dk1"/>
              </a:buClr>
              <a:buSzPts val="1800"/>
              <a:buFont typeface="Arial"/>
              <a:buChar char="•"/>
              <a:defRPr sz="343" b="0" i="0" u="none" strike="noStrike" cap="none">
                <a:solidFill>
                  <a:schemeClr val="dk1"/>
                </a:solidFill>
                <a:latin typeface="Arial"/>
                <a:ea typeface="Arial"/>
                <a:cs typeface="Arial"/>
                <a:sym typeface="Arial"/>
              </a:defRPr>
            </a:lvl3pPr>
            <a:lvl4pPr marL="348386" marR="0" lvl="3" indent="-62903" algn="l" rtl="0">
              <a:lnSpc>
                <a:spcPct val="100000"/>
              </a:lnSpc>
              <a:spcBef>
                <a:spcPts val="61"/>
              </a:spcBef>
              <a:spcAft>
                <a:spcPts val="0"/>
              </a:spcAft>
              <a:buClr>
                <a:schemeClr val="dk1"/>
              </a:buClr>
              <a:buSzPts val="1600"/>
              <a:buFont typeface="Arial"/>
              <a:buChar char="–"/>
              <a:defRPr sz="305" b="0" i="0" u="none" strike="noStrike" cap="none">
                <a:solidFill>
                  <a:schemeClr val="dk1"/>
                </a:solidFill>
                <a:latin typeface="Arial"/>
                <a:ea typeface="Arial"/>
                <a:cs typeface="Arial"/>
                <a:sym typeface="Arial"/>
              </a:defRPr>
            </a:lvl4pPr>
            <a:lvl5pPr marL="435483" marR="0" lvl="4" indent="-62903" algn="l" rtl="0">
              <a:lnSpc>
                <a:spcPct val="100000"/>
              </a:lnSpc>
              <a:spcBef>
                <a:spcPts val="61"/>
              </a:spcBef>
              <a:spcAft>
                <a:spcPts val="0"/>
              </a:spcAft>
              <a:buClr>
                <a:schemeClr val="dk1"/>
              </a:buClr>
              <a:buSzPts val="1600"/>
              <a:buFont typeface="Arial"/>
              <a:buChar char="»"/>
              <a:defRPr sz="305" b="0" i="0" u="none" strike="noStrike" cap="none">
                <a:solidFill>
                  <a:schemeClr val="dk1"/>
                </a:solidFill>
                <a:latin typeface="Arial"/>
                <a:ea typeface="Arial"/>
                <a:cs typeface="Arial"/>
                <a:sym typeface="Arial"/>
              </a:defRPr>
            </a:lvl5pPr>
            <a:lvl6pPr marL="522580" marR="0" lvl="5" indent="-62903" algn="l" rtl="0">
              <a:lnSpc>
                <a:spcPct val="100000"/>
              </a:lnSpc>
              <a:spcBef>
                <a:spcPts val="61"/>
              </a:spcBef>
              <a:spcAft>
                <a:spcPts val="0"/>
              </a:spcAft>
              <a:buClr>
                <a:schemeClr val="dk1"/>
              </a:buClr>
              <a:buSzPts val="1600"/>
              <a:buFont typeface="Arial"/>
              <a:buChar char="»"/>
              <a:defRPr sz="305" b="0" i="0" u="none" strike="noStrike" cap="none">
                <a:solidFill>
                  <a:schemeClr val="dk1"/>
                </a:solidFill>
                <a:latin typeface="Arial"/>
                <a:ea typeface="Arial"/>
                <a:cs typeface="Arial"/>
                <a:sym typeface="Arial"/>
              </a:defRPr>
            </a:lvl6pPr>
            <a:lvl7pPr marL="609676" marR="0" lvl="6" indent="-62903" algn="l" rtl="0">
              <a:lnSpc>
                <a:spcPct val="100000"/>
              </a:lnSpc>
              <a:spcBef>
                <a:spcPts val="61"/>
              </a:spcBef>
              <a:spcAft>
                <a:spcPts val="0"/>
              </a:spcAft>
              <a:buClr>
                <a:schemeClr val="dk1"/>
              </a:buClr>
              <a:buSzPts val="1600"/>
              <a:buFont typeface="Arial"/>
              <a:buChar char="»"/>
              <a:defRPr sz="305" b="0" i="0" u="none" strike="noStrike" cap="none">
                <a:solidFill>
                  <a:schemeClr val="dk1"/>
                </a:solidFill>
                <a:latin typeface="Arial"/>
                <a:ea typeface="Arial"/>
                <a:cs typeface="Arial"/>
                <a:sym typeface="Arial"/>
              </a:defRPr>
            </a:lvl7pPr>
            <a:lvl8pPr marL="696773" marR="0" lvl="7" indent="-62903" algn="l" rtl="0">
              <a:lnSpc>
                <a:spcPct val="100000"/>
              </a:lnSpc>
              <a:spcBef>
                <a:spcPts val="61"/>
              </a:spcBef>
              <a:spcAft>
                <a:spcPts val="0"/>
              </a:spcAft>
              <a:buClr>
                <a:schemeClr val="dk1"/>
              </a:buClr>
              <a:buSzPts val="1600"/>
              <a:buFont typeface="Arial"/>
              <a:buChar char="»"/>
              <a:defRPr sz="305" b="0" i="0" u="none" strike="noStrike" cap="none">
                <a:solidFill>
                  <a:schemeClr val="dk1"/>
                </a:solidFill>
                <a:latin typeface="Arial"/>
                <a:ea typeface="Arial"/>
                <a:cs typeface="Arial"/>
                <a:sym typeface="Arial"/>
              </a:defRPr>
            </a:lvl8pPr>
            <a:lvl9pPr marL="783869" marR="0" lvl="8" indent="-62903" algn="l" rtl="0">
              <a:lnSpc>
                <a:spcPct val="100000"/>
              </a:lnSpc>
              <a:spcBef>
                <a:spcPts val="61"/>
              </a:spcBef>
              <a:spcAft>
                <a:spcPts val="0"/>
              </a:spcAft>
              <a:buClr>
                <a:schemeClr val="dk1"/>
              </a:buClr>
              <a:buSzPts val="1600"/>
              <a:buFont typeface="Arial"/>
              <a:buChar char="»"/>
              <a:defRPr sz="305" b="0" i="0" u="none" strike="noStrike" cap="none">
                <a:solidFill>
                  <a:schemeClr val="dk1"/>
                </a:solidFill>
                <a:latin typeface="Arial"/>
                <a:ea typeface="Arial"/>
                <a:cs typeface="Arial"/>
                <a:sym typeface="Arial"/>
              </a:defRPr>
            </a:lvl9pPr>
          </a:lstStyle>
          <a:p>
            <a:endParaRPr/>
          </a:p>
        </p:txBody>
      </p:sp>
      <p:sp>
        <p:nvSpPr>
          <p:cNvPr id="28" name="Google Shape;28;p7"/>
          <p:cNvSpPr txBox="1">
            <a:spLocks noGrp="1"/>
          </p:cNvSpPr>
          <p:nvPr>
            <p:ph type="body" idx="3"/>
          </p:nvPr>
        </p:nvSpPr>
        <p:spPr>
          <a:xfrm>
            <a:off x="6193347" y="1535089"/>
            <a:ext cx="5389226" cy="639923"/>
          </a:xfrm>
          <a:prstGeom prst="rect">
            <a:avLst/>
          </a:prstGeom>
          <a:noFill/>
          <a:ln>
            <a:noFill/>
          </a:ln>
        </p:spPr>
        <p:txBody>
          <a:bodyPr spcFirstLastPara="1" wrap="square" lIns="91425" tIns="91425" rIns="91425" bIns="91425" anchor="b" anchorCtr="0">
            <a:noAutofit/>
          </a:bodyPr>
          <a:lstStyle>
            <a:lvl1pPr marL="87097" marR="0" lvl="0" indent="-43548" algn="l" rtl="0">
              <a:lnSpc>
                <a:spcPct val="100000"/>
              </a:lnSpc>
              <a:spcBef>
                <a:spcPts val="91"/>
              </a:spcBef>
              <a:spcAft>
                <a:spcPts val="0"/>
              </a:spcAft>
              <a:buClr>
                <a:schemeClr val="dk1"/>
              </a:buClr>
              <a:buSzPts val="2400"/>
              <a:buFont typeface="Arial"/>
              <a:buNone/>
              <a:defRPr sz="457" b="1" i="0" u="none" strike="noStrike" cap="none">
                <a:solidFill>
                  <a:schemeClr val="dk1"/>
                </a:solidFill>
                <a:latin typeface="Arial"/>
                <a:ea typeface="Arial"/>
                <a:cs typeface="Arial"/>
                <a:sym typeface="Arial"/>
              </a:defRPr>
            </a:lvl1pPr>
            <a:lvl2pPr marL="174193" marR="0" lvl="1" indent="-43548" algn="l" rtl="0">
              <a:lnSpc>
                <a:spcPct val="100000"/>
              </a:lnSpc>
              <a:spcBef>
                <a:spcPts val="76"/>
              </a:spcBef>
              <a:spcAft>
                <a:spcPts val="0"/>
              </a:spcAft>
              <a:buClr>
                <a:schemeClr val="dk1"/>
              </a:buClr>
              <a:buSzPts val="2000"/>
              <a:buFont typeface="Arial"/>
              <a:buNone/>
              <a:defRPr sz="381" b="1" i="0" u="none" strike="noStrike" cap="none">
                <a:solidFill>
                  <a:schemeClr val="dk1"/>
                </a:solidFill>
                <a:latin typeface="Arial"/>
                <a:ea typeface="Arial"/>
                <a:cs typeface="Arial"/>
                <a:sym typeface="Arial"/>
              </a:defRPr>
            </a:lvl2pPr>
            <a:lvl3pPr marL="261290" marR="0" lvl="2" indent="-43548" algn="l" rtl="0">
              <a:lnSpc>
                <a:spcPct val="100000"/>
              </a:lnSpc>
              <a:spcBef>
                <a:spcPts val="69"/>
              </a:spcBef>
              <a:spcAft>
                <a:spcPts val="0"/>
              </a:spcAft>
              <a:buClr>
                <a:schemeClr val="dk1"/>
              </a:buClr>
              <a:buSzPts val="1800"/>
              <a:buFont typeface="Arial"/>
              <a:buNone/>
              <a:defRPr sz="343" b="1" i="0" u="none" strike="noStrike" cap="none">
                <a:solidFill>
                  <a:schemeClr val="dk1"/>
                </a:solidFill>
                <a:latin typeface="Arial"/>
                <a:ea typeface="Arial"/>
                <a:cs typeface="Arial"/>
                <a:sym typeface="Arial"/>
              </a:defRPr>
            </a:lvl3pPr>
            <a:lvl4pPr marL="348386" marR="0" lvl="3" indent="-43548" algn="l" rtl="0">
              <a:lnSpc>
                <a:spcPct val="100000"/>
              </a:lnSpc>
              <a:spcBef>
                <a:spcPts val="61"/>
              </a:spcBef>
              <a:spcAft>
                <a:spcPts val="0"/>
              </a:spcAft>
              <a:buClr>
                <a:schemeClr val="dk1"/>
              </a:buClr>
              <a:buSzPts val="1600"/>
              <a:buFont typeface="Arial"/>
              <a:buNone/>
              <a:defRPr sz="305" b="1" i="0" u="none" strike="noStrike" cap="none">
                <a:solidFill>
                  <a:schemeClr val="dk1"/>
                </a:solidFill>
                <a:latin typeface="Arial"/>
                <a:ea typeface="Arial"/>
                <a:cs typeface="Arial"/>
                <a:sym typeface="Arial"/>
              </a:defRPr>
            </a:lvl4pPr>
            <a:lvl5pPr marL="435483" marR="0" lvl="4" indent="-43548" algn="l" rtl="0">
              <a:lnSpc>
                <a:spcPct val="100000"/>
              </a:lnSpc>
              <a:spcBef>
                <a:spcPts val="61"/>
              </a:spcBef>
              <a:spcAft>
                <a:spcPts val="0"/>
              </a:spcAft>
              <a:buClr>
                <a:schemeClr val="dk1"/>
              </a:buClr>
              <a:buSzPts val="1600"/>
              <a:buFont typeface="Arial"/>
              <a:buNone/>
              <a:defRPr sz="305" b="1" i="0" u="none" strike="noStrike" cap="none">
                <a:solidFill>
                  <a:schemeClr val="dk1"/>
                </a:solidFill>
                <a:latin typeface="Arial"/>
                <a:ea typeface="Arial"/>
                <a:cs typeface="Arial"/>
                <a:sym typeface="Arial"/>
              </a:defRPr>
            </a:lvl5pPr>
            <a:lvl6pPr marL="522580" marR="0" lvl="5" indent="-43548" algn="l" rtl="0">
              <a:lnSpc>
                <a:spcPct val="100000"/>
              </a:lnSpc>
              <a:spcBef>
                <a:spcPts val="61"/>
              </a:spcBef>
              <a:spcAft>
                <a:spcPts val="0"/>
              </a:spcAft>
              <a:buClr>
                <a:schemeClr val="dk1"/>
              </a:buClr>
              <a:buSzPts val="1600"/>
              <a:buFont typeface="Arial"/>
              <a:buNone/>
              <a:defRPr sz="305" b="1" i="0" u="none" strike="noStrike" cap="none">
                <a:solidFill>
                  <a:schemeClr val="dk1"/>
                </a:solidFill>
                <a:latin typeface="Arial"/>
                <a:ea typeface="Arial"/>
                <a:cs typeface="Arial"/>
                <a:sym typeface="Arial"/>
              </a:defRPr>
            </a:lvl6pPr>
            <a:lvl7pPr marL="609676" marR="0" lvl="6" indent="-43548" algn="l" rtl="0">
              <a:lnSpc>
                <a:spcPct val="100000"/>
              </a:lnSpc>
              <a:spcBef>
                <a:spcPts val="61"/>
              </a:spcBef>
              <a:spcAft>
                <a:spcPts val="0"/>
              </a:spcAft>
              <a:buClr>
                <a:schemeClr val="dk1"/>
              </a:buClr>
              <a:buSzPts val="1600"/>
              <a:buFont typeface="Arial"/>
              <a:buNone/>
              <a:defRPr sz="305" b="1" i="0" u="none" strike="noStrike" cap="none">
                <a:solidFill>
                  <a:schemeClr val="dk1"/>
                </a:solidFill>
                <a:latin typeface="Arial"/>
                <a:ea typeface="Arial"/>
                <a:cs typeface="Arial"/>
                <a:sym typeface="Arial"/>
              </a:defRPr>
            </a:lvl7pPr>
            <a:lvl8pPr marL="696773" marR="0" lvl="7" indent="-43548" algn="l" rtl="0">
              <a:lnSpc>
                <a:spcPct val="100000"/>
              </a:lnSpc>
              <a:spcBef>
                <a:spcPts val="61"/>
              </a:spcBef>
              <a:spcAft>
                <a:spcPts val="0"/>
              </a:spcAft>
              <a:buClr>
                <a:schemeClr val="dk1"/>
              </a:buClr>
              <a:buSzPts val="1600"/>
              <a:buFont typeface="Arial"/>
              <a:buNone/>
              <a:defRPr sz="305" b="1" i="0" u="none" strike="noStrike" cap="none">
                <a:solidFill>
                  <a:schemeClr val="dk1"/>
                </a:solidFill>
                <a:latin typeface="Arial"/>
                <a:ea typeface="Arial"/>
                <a:cs typeface="Arial"/>
                <a:sym typeface="Arial"/>
              </a:defRPr>
            </a:lvl8pPr>
            <a:lvl9pPr marL="783869" marR="0" lvl="8" indent="-43548" algn="l" rtl="0">
              <a:lnSpc>
                <a:spcPct val="100000"/>
              </a:lnSpc>
              <a:spcBef>
                <a:spcPts val="61"/>
              </a:spcBef>
              <a:spcAft>
                <a:spcPts val="0"/>
              </a:spcAft>
              <a:buClr>
                <a:schemeClr val="dk1"/>
              </a:buClr>
              <a:buSzPts val="1600"/>
              <a:buFont typeface="Arial"/>
              <a:buNone/>
              <a:defRPr sz="305" b="1" i="0" u="none" strike="noStrike" cap="none">
                <a:solidFill>
                  <a:schemeClr val="dk1"/>
                </a:solidFill>
                <a:latin typeface="Arial"/>
                <a:ea typeface="Arial"/>
                <a:cs typeface="Arial"/>
                <a:sym typeface="Arial"/>
              </a:defRPr>
            </a:lvl9pPr>
          </a:lstStyle>
          <a:p>
            <a:endParaRPr/>
          </a:p>
        </p:txBody>
      </p:sp>
      <p:sp>
        <p:nvSpPr>
          <p:cNvPr id="29" name="Google Shape;29;p7"/>
          <p:cNvSpPr txBox="1">
            <a:spLocks noGrp="1"/>
          </p:cNvSpPr>
          <p:nvPr>
            <p:ph type="body" idx="4"/>
          </p:nvPr>
        </p:nvSpPr>
        <p:spPr>
          <a:xfrm>
            <a:off x="6193347" y="2175011"/>
            <a:ext cx="5389226" cy="3951130"/>
          </a:xfrm>
          <a:prstGeom prst="rect">
            <a:avLst/>
          </a:prstGeom>
          <a:noFill/>
          <a:ln>
            <a:noFill/>
          </a:ln>
        </p:spPr>
        <p:txBody>
          <a:bodyPr spcFirstLastPara="1" wrap="square" lIns="91425" tIns="91425" rIns="91425" bIns="91425" anchor="t" anchorCtr="0">
            <a:noAutofit/>
          </a:bodyPr>
          <a:lstStyle>
            <a:lvl1pPr marL="87097" marR="0" lvl="0" indent="-72581" algn="l" rtl="0">
              <a:lnSpc>
                <a:spcPct val="100000"/>
              </a:lnSpc>
              <a:spcBef>
                <a:spcPts val="91"/>
              </a:spcBef>
              <a:spcAft>
                <a:spcPts val="0"/>
              </a:spcAft>
              <a:buClr>
                <a:schemeClr val="dk1"/>
              </a:buClr>
              <a:buSzPts val="2400"/>
              <a:buFont typeface="Arial"/>
              <a:buChar char="•"/>
              <a:defRPr sz="457" b="0" i="0" u="none" strike="noStrike" cap="none">
                <a:solidFill>
                  <a:schemeClr val="dk1"/>
                </a:solidFill>
                <a:latin typeface="Arial"/>
                <a:ea typeface="Arial"/>
                <a:cs typeface="Arial"/>
                <a:sym typeface="Arial"/>
              </a:defRPr>
            </a:lvl1pPr>
            <a:lvl2pPr marL="174193" marR="0" lvl="1" indent="-67742" algn="l" rtl="0">
              <a:lnSpc>
                <a:spcPct val="100000"/>
              </a:lnSpc>
              <a:spcBef>
                <a:spcPts val="76"/>
              </a:spcBef>
              <a:spcAft>
                <a:spcPts val="0"/>
              </a:spcAft>
              <a:buClr>
                <a:schemeClr val="dk1"/>
              </a:buClr>
              <a:buSzPts val="2000"/>
              <a:buFont typeface="Arial"/>
              <a:buChar char="–"/>
              <a:defRPr sz="381" b="0" i="0" u="none" strike="noStrike" cap="none">
                <a:solidFill>
                  <a:schemeClr val="dk1"/>
                </a:solidFill>
                <a:latin typeface="Arial"/>
                <a:ea typeface="Arial"/>
                <a:cs typeface="Arial"/>
                <a:sym typeface="Arial"/>
              </a:defRPr>
            </a:lvl2pPr>
            <a:lvl3pPr marL="261290" marR="0" lvl="2" indent="-65322" algn="l" rtl="0">
              <a:lnSpc>
                <a:spcPct val="100000"/>
              </a:lnSpc>
              <a:spcBef>
                <a:spcPts val="69"/>
              </a:spcBef>
              <a:spcAft>
                <a:spcPts val="0"/>
              </a:spcAft>
              <a:buClr>
                <a:schemeClr val="dk1"/>
              </a:buClr>
              <a:buSzPts val="1800"/>
              <a:buFont typeface="Arial"/>
              <a:buChar char="•"/>
              <a:defRPr sz="343" b="0" i="0" u="none" strike="noStrike" cap="none">
                <a:solidFill>
                  <a:schemeClr val="dk1"/>
                </a:solidFill>
                <a:latin typeface="Arial"/>
                <a:ea typeface="Arial"/>
                <a:cs typeface="Arial"/>
                <a:sym typeface="Arial"/>
              </a:defRPr>
            </a:lvl3pPr>
            <a:lvl4pPr marL="348386" marR="0" lvl="3" indent="-62903" algn="l" rtl="0">
              <a:lnSpc>
                <a:spcPct val="100000"/>
              </a:lnSpc>
              <a:spcBef>
                <a:spcPts val="61"/>
              </a:spcBef>
              <a:spcAft>
                <a:spcPts val="0"/>
              </a:spcAft>
              <a:buClr>
                <a:schemeClr val="dk1"/>
              </a:buClr>
              <a:buSzPts val="1600"/>
              <a:buFont typeface="Arial"/>
              <a:buChar char="–"/>
              <a:defRPr sz="305" b="0" i="0" u="none" strike="noStrike" cap="none">
                <a:solidFill>
                  <a:schemeClr val="dk1"/>
                </a:solidFill>
                <a:latin typeface="Arial"/>
                <a:ea typeface="Arial"/>
                <a:cs typeface="Arial"/>
                <a:sym typeface="Arial"/>
              </a:defRPr>
            </a:lvl4pPr>
            <a:lvl5pPr marL="435483" marR="0" lvl="4" indent="-62903" algn="l" rtl="0">
              <a:lnSpc>
                <a:spcPct val="100000"/>
              </a:lnSpc>
              <a:spcBef>
                <a:spcPts val="61"/>
              </a:spcBef>
              <a:spcAft>
                <a:spcPts val="0"/>
              </a:spcAft>
              <a:buClr>
                <a:schemeClr val="dk1"/>
              </a:buClr>
              <a:buSzPts val="1600"/>
              <a:buFont typeface="Arial"/>
              <a:buChar char="»"/>
              <a:defRPr sz="305" b="0" i="0" u="none" strike="noStrike" cap="none">
                <a:solidFill>
                  <a:schemeClr val="dk1"/>
                </a:solidFill>
                <a:latin typeface="Arial"/>
                <a:ea typeface="Arial"/>
                <a:cs typeface="Arial"/>
                <a:sym typeface="Arial"/>
              </a:defRPr>
            </a:lvl5pPr>
            <a:lvl6pPr marL="522580" marR="0" lvl="5" indent="-62903" algn="l" rtl="0">
              <a:lnSpc>
                <a:spcPct val="100000"/>
              </a:lnSpc>
              <a:spcBef>
                <a:spcPts val="61"/>
              </a:spcBef>
              <a:spcAft>
                <a:spcPts val="0"/>
              </a:spcAft>
              <a:buClr>
                <a:schemeClr val="dk1"/>
              </a:buClr>
              <a:buSzPts val="1600"/>
              <a:buFont typeface="Arial"/>
              <a:buChar char="»"/>
              <a:defRPr sz="305" b="0" i="0" u="none" strike="noStrike" cap="none">
                <a:solidFill>
                  <a:schemeClr val="dk1"/>
                </a:solidFill>
                <a:latin typeface="Arial"/>
                <a:ea typeface="Arial"/>
                <a:cs typeface="Arial"/>
                <a:sym typeface="Arial"/>
              </a:defRPr>
            </a:lvl6pPr>
            <a:lvl7pPr marL="609676" marR="0" lvl="6" indent="-62903" algn="l" rtl="0">
              <a:lnSpc>
                <a:spcPct val="100000"/>
              </a:lnSpc>
              <a:spcBef>
                <a:spcPts val="61"/>
              </a:spcBef>
              <a:spcAft>
                <a:spcPts val="0"/>
              </a:spcAft>
              <a:buClr>
                <a:schemeClr val="dk1"/>
              </a:buClr>
              <a:buSzPts val="1600"/>
              <a:buFont typeface="Arial"/>
              <a:buChar char="»"/>
              <a:defRPr sz="305" b="0" i="0" u="none" strike="noStrike" cap="none">
                <a:solidFill>
                  <a:schemeClr val="dk1"/>
                </a:solidFill>
                <a:latin typeface="Arial"/>
                <a:ea typeface="Arial"/>
                <a:cs typeface="Arial"/>
                <a:sym typeface="Arial"/>
              </a:defRPr>
            </a:lvl7pPr>
            <a:lvl8pPr marL="696773" marR="0" lvl="7" indent="-62903" algn="l" rtl="0">
              <a:lnSpc>
                <a:spcPct val="100000"/>
              </a:lnSpc>
              <a:spcBef>
                <a:spcPts val="61"/>
              </a:spcBef>
              <a:spcAft>
                <a:spcPts val="0"/>
              </a:spcAft>
              <a:buClr>
                <a:schemeClr val="dk1"/>
              </a:buClr>
              <a:buSzPts val="1600"/>
              <a:buFont typeface="Arial"/>
              <a:buChar char="»"/>
              <a:defRPr sz="305" b="0" i="0" u="none" strike="noStrike" cap="none">
                <a:solidFill>
                  <a:schemeClr val="dk1"/>
                </a:solidFill>
                <a:latin typeface="Arial"/>
                <a:ea typeface="Arial"/>
                <a:cs typeface="Arial"/>
                <a:sym typeface="Arial"/>
              </a:defRPr>
            </a:lvl8pPr>
            <a:lvl9pPr marL="783869" marR="0" lvl="8" indent="-62903" algn="l" rtl="0">
              <a:lnSpc>
                <a:spcPct val="100000"/>
              </a:lnSpc>
              <a:spcBef>
                <a:spcPts val="61"/>
              </a:spcBef>
              <a:spcAft>
                <a:spcPts val="0"/>
              </a:spcAft>
              <a:buClr>
                <a:schemeClr val="dk1"/>
              </a:buClr>
              <a:buSzPts val="1600"/>
              <a:buFont typeface="Arial"/>
              <a:buChar char="»"/>
              <a:defRPr sz="305"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8739582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0"/>
        <p:cNvGrpSpPr/>
        <p:nvPr/>
      </p:nvGrpSpPr>
      <p:grpSpPr>
        <a:xfrm>
          <a:off x="0" y="0"/>
          <a:ext cx="0" cy="0"/>
          <a:chOff x="0" y="0"/>
          <a:chExt cx="0" cy="0"/>
        </a:xfrm>
      </p:grpSpPr>
      <p:sp>
        <p:nvSpPr>
          <p:cNvPr id="31" name="Google Shape;31;p8"/>
          <p:cNvSpPr txBox="1">
            <a:spLocks noGrp="1"/>
          </p:cNvSpPr>
          <p:nvPr>
            <p:ph type="title"/>
          </p:nvPr>
        </p:nvSpPr>
        <p:spPr>
          <a:xfrm>
            <a:off x="609428" y="274598"/>
            <a:ext cx="10973145" cy="1143151"/>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4515"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515"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515"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515"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515"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515"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515"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515"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515" b="0" i="0" u="none" strike="noStrike" cap="none">
                <a:solidFill>
                  <a:schemeClr val="dk2"/>
                </a:solidFill>
                <a:latin typeface="Arial"/>
                <a:ea typeface="Arial"/>
                <a:cs typeface="Arial"/>
                <a:sym typeface="Arial"/>
              </a:defRPr>
            </a:lvl9pPr>
          </a:lstStyle>
          <a:p>
            <a:endParaRPr/>
          </a:p>
        </p:txBody>
      </p:sp>
    </p:spTree>
    <p:extLst>
      <p:ext uri="{BB962C8B-B14F-4D97-AF65-F5344CB8AC3E}">
        <p14:creationId xmlns:p14="http://schemas.microsoft.com/office/powerpoint/2010/main" val="15212756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2"/>
        <p:cNvGrpSpPr/>
        <p:nvPr/>
      </p:nvGrpSpPr>
      <p:grpSpPr>
        <a:xfrm>
          <a:off x="0" y="0"/>
          <a:ext cx="0" cy="0"/>
          <a:chOff x="0" y="0"/>
          <a:chExt cx="0" cy="0"/>
        </a:xfrm>
      </p:grpSpPr>
    </p:spTree>
    <p:extLst>
      <p:ext uri="{BB962C8B-B14F-4D97-AF65-F5344CB8AC3E}">
        <p14:creationId xmlns:p14="http://schemas.microsoft.com/office/powerpoint/2010/main" val="35925817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33"/>
        <p:cNvGrpSpPr/>
        <p:nvPr/>
      </p:nvGrpSpPr>
      <p:grpSpPr>
        <a:xfrm>
          <a:off x="0" y="0"/>
          <a:ext cx="0" cy="0"/>
          <a:chOff x="0" y="0"/>
          <a:chExt cx="0" cy="0"/>
        </a:xfrm>
      </p:grpSpPr>
      <p:sp>
        <p:nvSpPr>
          <p:cNvPr id="34" name="Google Shape;34;p10"/>
          <p:cNvSpPr txBox="1">
            <a:spLocks noGrp="1"/>
          </p:cNvSpPr>
          <p:nvPr>
            <p:ph type="title"/>
          </p:nvPr>
        </p:nvSpPr>
        <p:spPr>
          <a:xfrm>
            <a:off x="609428" y="273086"/>
            <a:ext cx="4011390" cy="1161901"/>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400"/>
              <a:buFont typeface="Arial"/>
              <a:buNone/>
              <a:defRPr sz="381" b="1"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515"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515"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515"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515"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515"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515"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515"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515" b="0" i="0" u="none" strike="noStrike" cap="none">
                <a:solidFill>
                  <a:schemeClr val="dk2"/>
                </a:solidFill>
                <a:latin typeface="Arial"/>
                <a:ea typeface="Arial"/>
                <a:cs typeface="Arial"/>
                <a:sym typeface="Arial"/>
              </a:defRPr>
            </a:lvl9pPr>
          </a:lstStyle>
          <a:p>
            <a:endParaRPr/>
          </a:p>
        </p:txBody>
      </p:sp>
      <p:sp>
        <p:nvSpPr>
          <p:cNvPr id="35" name="Google Shape;35;p10"/>
          <p:cNvSpPr txBox="1">
            <a:spLocks noGrp="1"/>
          </p:cNvSpPr>
          <p:nvPr>
            <p:ph type="body" idx="1"/>
          </p:nvPr>
        </p:nvSpPr>
        <p:spPr>
          <a:xfrm>
            <a:off x="4766742" y="273086"/>
            <a:ext cx="6815830" cy="5853055"/>
          </a:xfrm>
          <a:prstGeom prst="rect">
            <a:avLst/>
          </a:prstGeom>
          <a:noFill/>
          <a:ln>
            <a:noFill/>
          </a:ln>
        </p:spPr>
        <p:txBody>
          <a:bodyPr spcFirstLastPara="1" wrap="square" lIns="91425" tIns="91425" rIns="91425" bIns="91425" anchor="t" anchorCtr="0">
            <a:noAutofit/>
          </a:bodyPr>
          <a:lstStyle>
            <a:lvl1pPr marL="87097" marR="0" lvl="0" indent="-82258" algn="l" rtl="0">
              <a:lnSpc>
                <a:spcPct val="100000"/>
              </a:lnSpc>
              <a:spcBef>
                <a:spcPts val="122"/>
              </a:spcBef>
              <a:spcAft>
                <a:spcPts val="0"/>
              </a:spcAft>
              <a:buClr>
                <a:schemeClr val="dk1"/>
              </a:buClr>
              <a:buSzPts val="3200"/>
              <a:buFont typeface="Arial"/>
              <a:buChar char="•"/>
              <a:defRPr sz="610" b="0" i="0" u="none" strike="noStrike" cap="none">
                <a:solidFill>
                  <a:schemeClr val="dk1"/>
                </a:solidFill>
                <a:latin typeface="Arial"/>
                <a:ea typeface="Arial"/>
                <a:cs typeface="Arial"/>
                <a:sym typeface="Arial"/>
              </a:defRPr>
            </a:lvl1pPr>
            <a:lvl2pPr marL="174193" marR="0" lvl="1" indent="-77419" algn="l" rtl="0">
              <a:lnSpc>
                <a:spcPct val="100000"/>
              </a:lnSpc>
              <a:spcBef>
                <a:spcPts val="107"/>
              </a:spcBef>
              <a:spcAft>
                <a:spcPts val="0"/>
              </a:spcAft>
              <a:buClr>
                <a:schemeClr val="dk1"/>
              </a:buClr>
              <a:buSzPts val="2800"/>
              <a:buFont typeface="Arial"/>
              <a:buChar char="–"/>
              <a:defRPr sz="533" b="0" i="0" u="none" strike="noStrike" cap="none">
                <a:solidFill>
                  <a:schemeClr val="dk1"/>
                </a:solidFill>
                <a:latin typeface="Arial"/>
                <a:ea typeface="Arial"/>
                <a:cs typeface="Arial"/>
                <a:sym typeface="Arial"/>
              </a:defRPr>
            </a:lvl2pPr>
            <a:lvl3pPr marL="261290" marR="0" lvl="2" indent="-72581" algn="l" rtl="0">
              <a:lnSpc>
                <a:spcPct val="100000"/>
              </a:lnSpc>
              <a:spcBef>
                <a:spcPts val="91"/>
              </a:spcBef>
              <a:spcAft>
                <a:spcPts val="0"/>
              </a:spcAft>
              <a:buClr>
                <a:schemeClr val="dk1"/>
              </a:buClr>
              <a:buSzPts val="2400"/>
              <a:buFont typeface="Arial"/>
              <a:buChar char="•"/>
              <a:defRPr sz="457" b="0" i="0" u="none" strike="noStrike" cap="none">
                <a:solidFill>
                  <a:schemeClr val="dk1"/>
                </a:solidFill>
                <a:latin typeface="Arial"/>
                <a:ea typeface="Arial"/>
                <a:cs typeface="Arial"/>
                <a:sym typeface="Arial"/>
              </a:defRPr>
            </a:lvl3pPr>
            <a:lvl4pPr marL="348386" marR="0" lvl="3" indent="-67742" algn="l" rtl="0">
              <a:lnSpc>
                <a:spcPct val="100000"/>
              </a:lnSpc>
              <a:spcBef>
                <a:spcPts val="76"/>
              </a:spcBef>
              <a:spcAft>
                <a:spcPts val="0"/>
              </a:spcAft>
              <a:buClr>
                <a:schemeClr val="dk1"/>
              </a:buClr>
              <a:buSzPts val="2000"/>
              <a:buFont typeface="Arial"/>
              <a:buChar char="–"/>
              <a:defRPr sz="381" b="0" i="0" u="none" strike="noStrike" cap="none">
                <a:solidFill>
                  <a:schemeClr val="dk1"/>
                </a:solidFill>
                <a:latin typeface="Arial"/>
                <a:ea typeface="Arial"/>
                <a:cs typeface="Arial"/>
                <a:sym typeface="Arial"/>
              </a:defRPr>
            </a:lvl4pPr>
            <a:lvl5pPr marL="435483" marR="0" lvl="4" indent="-67742" algn="l" rtl="0">
              <a:lnSpc>
                <a:spcPct val="100000"/>
              </a:lnSpc>
              <a:spcBef>
                <a:spcPts val="76"/>
              </a:spcBef>
              <a:spcAft>
                <a:spcPts val="0"/>
              </a:spcAft>
              <a:buClr>
                <a:schemeClr val="dk1"/>
              </a:buClr>
              <a:buSzPts val="2000"/>
              <a:buFont typeface="Arial"/>
              <a:buChar char="»"/>
              <a:defRPr sz="381" b="0" i="0" u="none" strike="noStrike" cap="none">
                <a:solidFill>
                  <a:schemeClr val="dk1"/>
                </a:solidFill>
                <a:latin typeface="Arial"/>
                <a:ea typeface="Arial"/>
                <a:cs typeface="Arial"/>
                <a:sym typeface="Arial"/>
              </a:defRPr>
            </a:lvl5pPr>
            <a:lvl6pPr marL="522580" marR="0" lvl="5" indent="-67742" algn="l" rtl="0">
              <a:lnSpc>
                <a:spcPct val="100000"/>
              </a:lnSpc>
              <a:spcBef>
                <a:spcPts val="76"/>
              </a:spcBef>
              <a:spcAft>
                <a:spcPts val="0"/>
              </a:spcAft>
              <a:buClr>
                <a:schemeClr val="dk1"/>
              </a:buClr>
              <a:buSzPts val="2000"/>
              <a:buFont typeface="Arial"/>
              <a:buChar char="»"/>
              <a:defRPr sz="381" b="0" i="0" u="none" strike="noStrike" cap="none">
                <a:solidFill>
                  <a:schemeClr val="dk1"/>
                </a:solidFill>
                <a:latin typeface="Arial"/>
                <a:ea typeface="Arial"/>
                <a:cs typeface="Arial"/>
                <a:sym typeface="Arial"/>
              </a:defRPr>
            </a:lvl6pPr>
            <a:lvl7pPr marL="609676" marR="0" lvl="6" indent="-67742" algn="l" rtl="0">
              <a:lnSpc>
                <a:spcPct val="100000"/>
              </a:lnSpc>
              <a:spcBef>
                <a:spcPts val="76"/>
              </a:spcBef>
              <a:spcAft>
                <a:spcPts val="0"/>
              </a:spcAft>
              <a:buClr>
                <a:schemeClr val="dk1"/>
              </a:buClr>
              <a:buSzPts val="2000"/>
              <a:buFont typeface="Arial"/>
              <a:buChar char="»"/>
              <a:defRPr sz="381" b="0" i="0" u="none" strike="noStrike" cap="none">
                <a:solidFill>
                  <a:schemeClr val="dk1"/>
                </a:solidFill>
                <a:latin typeface="Arial"/>
                <a:ea typeface="Arial"/>
                <a:cs typeface="Arial"/>
                <a:sym typeface="Arial"/>
              </a:defRPr>
            </a:lvl7pPr>
            <a:lvl8pPr marL="696773" marR="0" lvl="7" indent="-67742" algn="l" rtl="0">
              <a:lnSpc>
                <a:spcPct val="100000"/>
              </a:lnSpc>
              <a:spcBef>
                <a:spcPts val="76"/>
              </a:spcBef>
              <a:spcAft>
                <a:spcPts val="0"/>
              </a:spcAft>
              <a:buClr>
                <a:schemeClr val="dk1"/>
              </a:buClr>
              <a:buSzPts val="2000"/>
              <a:buFont typeface="Arial"/>
              <a:buChar char="»"/>
              <a:defRPr sz="381" b="0" i="0" u="none" strike="noStrike" cap="none">
                <a:solidFill>
                  <a:schemeClr val="dk1"/>
                </a:solidFill>
                <a:latin typeface="Arial"/>
                <a:ea typeface="Arial"/>
                <a:cs typeface="Arial"/>
                <a:sym typeface="Arial"/>
              </a:defRPr>
            </a:lvl8pPr>
            <a:lvl9pPr marL="783869" marR="0" lvl="8" indent="-67742" algn="l" rtl="0">
              <a:lnSpc>
                <a:spcPct val="100000"/>
              </a:lnSpc>
              <a:spcBef>
                <a:spcPts val="76"/>
              </a:spcBef>
              <a:spcAft>
                <a:spcPts val="0"/>
              </a:spcAft>
              <a:buClr>
                <a:schemeClr val="dk1"/>
              </a:buClr>
              <a:buSzPts val="2000"/>
              <a:buFont typeface="Arial"/>
              <a:buChar char="»"/>
              <a:defRPr sz="381" b="0" i="0" u="none" strike="noStrike" cap="none">
                <a:solidFill>
                  <a:schemeClr val="dk1"/>
                </a:solidFill>
                <a:latin typeface="Arial"/>
                <a:ea typeface="Arial"/>
                <a:cs typeface="Arial"/>
                <a:sym typeface="Arial"/>
              </a:defRPr>
            </a:lvl9pPr>
          </a:lstStyle>
          <a:p>
            <a:endParaRPr/>
          </a:p>
        </p:txBody>
      </p:sp>
      <p:sp>
        <p:nvSpPr>
          <p:cNvPr id="36" name="Google Shape;36;p10"/>
          <p:cNvSpPr txBox="1">
            <a:spLocks noGrp="1"/>
          </p:cNvSpPr>
          <p:nvPr>
            <p:ph type="body" idx="2"/>
          </p:nvPr>
        </p:nvSpPr>
        <p:spPr>
          <a:xfrm>
            <a:off x="609428" y="1434987"/>
            <a:ext cx="4011390" cy="4691154"/>
          </a:xfrm>
          <a:prstGeom prst="rect">
            <a:avLst/>
          </a:prstGeom>
          <a:noFill/>
          <a:ln>
            <a:noFill/>
          </a:ln>
        </p:spPr>
        <p:txBody>
          <a:bodyPr spcFirstLastPara="1" wrap="square" lIns="91425" tIns="91425" rIns="91425" bIns="91425" anchor="t" anchorCtr="0">
            <a:noAutofit/>
          </a:bodyPr>
          <a:lstStyle>
            <a:lvl1pPr marL="87097" marR="0" lvl="0" indent="-43548" algn="l" rtl="0">
              <a:lnSpc>
                <a:spcPct val="100000"/>
              </a:lnSpc>
              <a:spcBef>
                <a:spcPts val="53"/>
              </a:spcBef>
              <a:spcAft>
                <a:spcPts val="0"/>
              </a:spcAft>
              <a:buClr>
                <a:schemeClr val="dk1"/>
              </a:buClr>
              <a:buSzPts val="1400"/>
              <a:buFont typeface="Arial"/>
              <a:buNone/>
              <a:defRPr sz="267" b="0" i="0" u="none" strike="noStrike" cap="none">
                <a:solidFill>
                  <a:schemeClr val="dk1"/>
                </a:solidFill>
                <a:latin typeface="Arial"/>
                <a:ea typeface="Arial"/>
                <a:cs typeface="Arial"/>
                <a:sym typeface="Arial"/>
              </a:defRPr>
            </a:lvl1pPr>
            <a:lvl2pPr marL="174193" marR="0" lvl="1" indent="-43548" algn="l" rtl="0">
              <a:lnSpc>
                <a:spcPct val="100000"/>
              </a:lnSpc>
              <a:spcBef>
                <a:spcPts val="46"/>
              </a:spcBef>
              <a:spcAft>
                <a:spcPts val="0"/>
              </a:spcAft>
              <a:buClr>
                <a:schemeClr val="dk1"/>
              </a:buClr>
              <a:buSzPts val="1200"/>
              <a:buFont typeface="Arial"/>
              <a:buNone/>
              <a:defRPr sz="229" b="0" i="0" u="none" strike="noStrike" cap="none">
                <a:solidFill>
                  <a:schemeClr val="dk1"/>
                </a:solidFill>
                <a:latin typeface="Arial"/>
                <a:ea typeface="Arial"/>
                <a:cs typeface="Arial"/>
                <a:sym typeface="Arial"/>
              </a:defRPr>
            </a:lvl2pPr>
            <a:lvl3pPr marL="261290" marR="0" lvl="2" indent="-43548" algn="l" rtl="0">
              <a:lnSpc>
                <a:spcPct val="100000"/>
              </a:lnSpc>
              <a:spcBef>
                <a:spcPts val="38"/>
              </a:spcBef>
              <a:spcAft>
                <a:spcPts val="0"/>
              </a:spcAft>
              <a:buClr>
                <a:schemeClr val="dk1"/>
              </a:buClr>
              <a:buSzPts val="1000"/>
              <a:buFont typeface="Arial"/>
              <a:buNone/>
              <a:defRPr sz="191" b="0" i="0" u="none" strike="noStrike" cap="none">
                <a:solidFill>
                  <a:schemeClr val="dk1"/>
                </a:solidFill>
                <a:latin typeface="Arial"/>
                <a:ea typeface="Arial"/>
                <a:cs typeface="Arial"/>
                <a:sym typeface="Arial"/>
              </a:defRPr>
            </a:lvl3pPr>
            <a:lvl4pPr marL="348386" marR="0" lvl="3" indent="-43548" algn="l" rtl="0">
              <a:lnSpc>
                <a:spcPct val="100000"/>
              </a:lnSpc>
              <a:spcBef>
                <a:spcPts val="34"/>
              </a:spcBef>
              <a:spcAft>
                <a:spcPts val="0"/>
              </a:spcAft>
              <a:buClr>
                <a:schemeClr val="dk1"/>
              </a:buClr>
              <a:buSzPts val="900"/>
              <a:buFont typeface="Arial"/>
              <a:buNone/>
              <a:defRPr sz="171" b="0" i="0" u="none" strike="noStrike" cap="none">
                <a:solidFill>
                  <a:schemeClr val="dk1"/>
                </a:solidFill>
                <a:latin typeface="Arial"/>
                <a:ea typeface="Arial"/>
                <a:cs typeface="Arial"/>
                <a:sym typeface="Arial"/>
              </a:defRPr>
            </a:lvl4pPr>
            <a:lvl5pPr marL="435483" marR="0" lvl="4" indent="-43548" algn="l" rtl="0">
              <a:lnSpc>
                <a:spcPct val="100000"/>
              </a:lnSpc>
              <a:spcBef>
                <a:spcPts val="34"/>
              </a:spcBef>
              <a:spcAft>
                <a:spcPts val="0"/>
              </a:spcAft>
              <a:buClr>
                <a:schemeClr val="dk1"/>
              </a:buClr>
              <a:buSzPts val="900"/>
              <a:buFont typeface="Arial"/>
              <a:buNone/>
              <a:defRPr sz="171" b="0" i="0" u="none" strike="noStrike" cap="none">
                <a:solidFill>
                  <a:schemeClr val="dk1"/>
                </a:solidFill>
                <a:latin typeface="Arial"/>
                <a:ea typeface="Arial"/>
                <a:cs typeface="Arial"/>
                <a:sym typeface="Arial"/>
              </a:defRPr>
            </a:lvl5pPr>
            <a:lvl6pPr marL="522580" marR="0" lvl="5" indent="-43548" algn="l" rtl="0">
              <a:lnSpc>
                <a:spcPct val="100000"/>
              </a:lnSpc>
              <a:spcBef>
                <a:spcPts val="34"/>
              </a:spcBef>
              <a:spcAft>
                <a:spcPts val="0"/>
              </a:spcAft>
              <a:buClr>
                <a:schemeClr val="dk1"/>
              </a:buClr>
              <a:buSzPts val="900"/>
              <a:buFont typeface="Arial"/>
              <a:buNone/>
              <a:defRPr sz="171" b="0" i="0" u="none" strike="noStrike" cap="none">
                <a:solidFill>
                  <a:schemeClr val="dk1"/>
                </a:solidFill>
                <a:latin typeface="Arial"/>
                <a:ea typeface="Arial"/>
                <a:cs typeface="Arial"/>
                <a:sym typeface="Arial"/>
              </a:defRPr>
            </a:lvl6pPr>
            <a:lvl7pPr marL="609676" marR="0" lvl="6" indent="-43548" algn="l" rtl="0">
              <a:lnSpc>
                <a:spcPct val="100000"/>
              </a:lnSpc>
              <a:spcBef>
                <a:spcPts val="34"/>
              </a:spcBef>
              <a:spcAft>
                <a:spcPts val="0"/>
              </a:spcAft>
              <a:buClr>
                <a:schemeClr val="dk1"/>
              </a:buClr>
              <a:buSzPts val="900"/>
              <a:buFont typeface="Arial"/>
              <a:buNone/>
              <a:defRPr sz="171" b="0" i="0" u="none" strike="noStrike" cap="none">
                <a:solidFill>
                  <a:schemeClr val="dk1"/>
                </a:solidFill>
                <a:latin typeface="Arial"/>
                <a:ea typeface="Arial"/>
                <a:cs typeface="Arial"/>
                <a:sym typeface="Arial"/>
              </a:defRPr>
            </a:lvl7pPr>
            <a:lvl8pPr marL="696773" marR="0" lvl="7" indent="-43548" algn="l" rtl="0">
              <a:lnSpc>
                <a:spcPct val="100000"/>
              </a:lnSpc>
              <a:spcBef>
                <a:spcPts val="34"/>
              </a:spcBef>
              <a:spcAft>
                <a:spcPts val="0"/>
              </a:spcAft>
              <a:buClr>
                <a:schemeClr val="dk1"/>
              </a:buClr>
              <a:buSzPts val="900"/>
              <a:buFont typeface="Arial"/>
              <a:buNone/>
              <a:defRPr sz="171" b="0" i="0" u="none" strike="noStrike" cap="none">
                <a:solidFill>
                  <a:schemeClr val="dk1"/>
                </a:solidFill>
                <a:latin typeface="Arial"/>
                <a:ea typeface="Arial"/>
                <a:cs typeface="Arial"/>
                <a:sym typeface="Arial"/>
              </a:defRPr>
            </a:lvl8pPr>
            <a:lvl9pPr marL="783869" marR="0" lvl="8" indent="-43548" algn="l" rtl="0">
              <a:lnSpc>
                <a:spcPct val="100000"/>
              </a:lnSpc>
              <a:spcBef>
                <a:spcPts val="34"/>
              </a:spcBef>
              <a:spcAft>
                <a:spcPts val="0"/>
              </a:spcAft>
              <a:buClr>
                <a:schemeClr val="dk1"/>
              </a:buClr>
              <a:buSzPts val="900"/>
              <a:buFont typeface="Arial"/>
              <a:buNone/>
              <a:defRPr sz="171"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045942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37"/>
        <p:cNvGrpSpPr/>
        <p:nvPr/>
      </p:nvGrpSpPr>
      <p:grpSpPr>
        <a:xfrm>
          <a:off x="0" y="0"/>
          <a:ext cx="0" cy="0"/>
          <a:chOff x="0" y="0"/>
          <a:chExt cx="0" cy="0"/>
        </a:xfrm>
      </p:grpSpPr>
      <p:sp>
        <p:nvSpPr>
          <p:cNvPr id="38" name="Google Shape;38;p11"/>
          <p:cNvSpPr txBox="1">
            <a:spLocks noGrp="1"/>
          </p:cNvSpPr>
          <p:nvPr>
            <p:ph type="title"/>
          </p:nvPr>
        </p:nvSpPr>
        <p:spPr>
          <a:xfrm>
            <a:off x="2389707" y="4800630"/>
            <a:ext cx="7315046" cy="566737"/>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400"/>
              <a:buFont typeface="Arial"/>
              <a:buNone/>
              <a:defRPr sz="381" b="1"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515"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515"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515"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515"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515"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515"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515"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515" b="0" i="0" u="none" strike="noStrike" cap="none">
                <a:solidFill>
                  <a:schemeClr val="dk2"/>
                </a:solidFill>
                <a:latin typeface="Arial"/>
                <a:ea typeface="Arial"/>
                <a:cs typeface="Arial"/>
                <a:sym typeface="Arial"/>
              </a:defRPr>
            </a:lvl9pPr>
          </a:lstStyle>
          <a:p>
            <a:endParaRPr/>
          </a:p>
        </p:txBody>
      </p:sp>
      <p:sp>
        <p:nvSpPr>
          <p:cNvPr id="39" name="Google Shape;39;p11"/>
          <p:cNvSpPr>
            <a:spLocks noGrp="1"/>
          </p:cNvSpPr>
          <p:nvPr>
            <p:ph type="pic" idx="2"/>
          </p:nvPr>
        </p:nvSpPr>
        <p:spPr>
          <a:xfrm>
            <a:off x="2389707" y="612705"/>
            <a:ext cx="7315046" cy="4114739"/>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122"/>
              </a:spcBef>
              <a:spcAft>
                <a:spcPts val="0"/>
              </a:spcAft>
              <a:buClr>
                <a:schemeClr val="dk1"/>
              </a:buClr>
              <a:buSzPts val="3200"/>
              <a:buFont typeface="Arial"/>
              <a:buNone/>
              <a:defRPr sz="610" b="0" i="0" u="none" strike="noStrike" cap="none">
                <a:solidFill>
                  <a:schemeClr val="dk1"/>
                </a:solidFill>
                <a:latin typeface="Arial"/>
                <a:ea typeface="Arial"/>
                <a:cs typeface="Arial"/>
                <a:sym typeface="Arial"/>
              </a:defRPr>
            </a:lvl1pPr>
            <a:lvl2pPr marR="0" lvl="1" algn="l" rtl="0">
              <a:lnSpc>
                <a:spcPct val="100000"/>
              </a:lnSpc>
              <a:spcBef>
                <a:spcPts val="107"/>
              </a:spcBef>
              <a:spcAft>
                <a:spcPts val="0"/>
              </a:spcAft>
              <a:buClr>
                <a:schemeClr val="dk1"/>
              </a:buClr>
              <a:buSzPts val="2800"/>
              <a:buFont typeface="Arial"/>
              <a:buNone/>
              <a:defRPr sz="533" b="0" i="0" u="none" strike="noStrike" cap="none">
                <a:solidFill>
                  <a:schemeClr val="dk1"/>
                </a:solidFill>
                <a:latin typeface="Arial"/>
                <a:ea typeface="Arial"/>
                <a:cs typeface="Arial"/>
                <a:sym typeface="Arial"/>
              </a:defRPr>
            </a:lvl2pPr>
            <a:lvl3pPr marR="0" lvl="2" algn="l" rtl="0">
              <a:lnSpc>
                <a:spcPct val="100000"/>
              </a:lnSpc>
              <a:spcBef>
                <a:spcPts val="91"/>
              </a:spcBef>
              <a:spcAft>
                <a:spcPts val="0"/>
              </a:spcAft>
              <a:buClr>
                <a:schemeClr val="dk1"/>
              </a:buClr>
              <a:buSzPts val="2400"/>
              <a:buFont typeface="Arial"/>
              <a:buNone/>
              <a:defRPr sz="457" b="0" i="0" u="none" strike="noStrike" cap="none">
                <a:solidFill>
                  <a:schemeClr val="dk1"/>
                </a:solidFill>
                <a:latin typeface="Arial"/>
                <a:ea typeface="Arial"/>
                <a:cs typeface="Arial"/>
                <a:sym typeface="Arial"/>
              </a:defRPr>
            </a:lvl3pPr>
            <a:lvl4pPr marR="0" lvl="3" algn="l" rtl="0">
              <a:lnSpc>
                <a:spcPct val="100000"/>
              </a:lnSpc>
              <a:spcBef>
                <a:spcPts val="76"/>
              </a:spcBef>
              <a:spcAft>
                <a:spcPts val="0"/>
              </a:spcAft>
              <a:buClr>
                <a:schemeClr val="dk1"/>
              </a:buClr>
              <a:buSzPts val="2000"/>
              <a:buFont typeface="Arial"/>
              <a:buNone/>
              <a:defRPr sz="381" b="0" i="0" u="none" strike="noStrike" cap="none">
                <a:solidFill>
                  <a:schemeClr val="dk1"/>
                </a:solidFill>
                <a:latin typeface="Arial"/>
                <a:ea typeface="Arial"/>
                <a:cs typeface="Arial"/>
                <a:sym typeface="Arial"/>
              </a:defRPr>
            </a:lvl4pPr>
            <a:lvl5pPr marR="0" lvl="4" algn="l" rtl="0">
              <a:lnSpc>
                <a:spcPct val="100000"/>
              </a:lnSpc>
              <a:spcBef>
                <a:spcPts val="76"/>
              </a:spcBef>
              <a:spcAft>
                <a:spcPts val="0"/>
              </a:spcAft>
              <a:buClr>
                <a:schemeClr val="dk1"/>
              </a:buClr>
              <a:buSzPts val="2000"/>
              <a:buFont typeface="Arial"/>
              <a:buNone/>
              <a:defRPr sz="381" b="0" i="0" u="none" strike="noStrike" cap="none">
                <a:solidFill>
                  <a:schemeClr val="dk1"/>
                </a:solidFill>
                <a:latin typeface="Arial"/>
                <a:ea typeface="Arial"/>
                <a:cs typeface="Arial"/>
                <a:sym typeface="Arial"/>
              </a:defRPr>
            </a:lvl5pPr>
            <a:lvl6pPr marR="0" lvl="5" algn="l" rtl="0">
              <a:lnSpc>
                <a:spcPct val="100000"/>
              </a:lnSpc>
              <a:spcBef>
                <a:spcPts val="76"/>
              </a:spcBef>
              <a:spcAft>
                <a:spcPts val="0"/>
              </a:spcAft>
              <a:buClr>
                <a:schemeClr val="dk1"/>
              </a:buClr>
              <a:buSzPts val="2000"/>
              <a:buFont typeface="Arial"/>
              <a:buNone/>
              <a:defRPr sz="381" b="0" i="0" u="none" strike="noStrike" cap="none">
                <a:solidFill>
                  <a:schemeClr val="dk1"/>
                </a:solidFill>
                <a:latin typeface="Arial"/>
                <a:ea typeface="Arial"/>
                <a:cs typeface="Arial"/>
                <a:sym typeface="Arial"/>
              </a:defRPr>
            </a:lvl6pPr>
            <a:lvl7pPr marR="0" lvl="6" algn="l" rtl="0">
              <a:lnSpc>
                <a:spcPct val="100000"/>
              </a:lnSpc>
              <a:spcBef>
                <a:spcPts val="76"/>
              </a:spcBef>
              <a:spcAft>
                <a:spcPts val="0"/>
              </a:spcAft>
              <a:buClr>
                <a:schemeClr val="dk1"/>
              </a:buClr>
              <a:buSzPts val="2000"/>
              <a:buFont typeface="Arial"/>
              <a:buNone/>
              <a:defRPr sz="381" b="0" i="0" u="none" strike="noStrike" cap="none">
                <a:solidFill>
                  <a:schemeClr val="dk1"/>
                </a:solidFill>
                <a:latin typeface="Arial"/>
                <a:ea typeface="Arial"/>
                <a:cs typeface="Arial"/>
                <a:sym typeface="Arial"/>
              </a:defRPr>
            </a:lvl7pPr>
            <a:lvl8pPr marR="0" lvl="7" algn="l" rtl="0">
              <a:lnSpc>
                <a:spcPct val="100000"/>
              </a:lnSpc>
              <a:spcBef>
                <a:spcPts val="76"/>
              </a:spcBef>
              <a:spcAft>
                <a:spcPts val="0"/>
              </a:spcAft>
              <a:buClr>
                <a:schemeClr val="dk1"/>
              </a:buClr>
              <a:buSzPts val="2000"/>
              <a:buFont typeface="Arial"/>
              <a:buNone/>
              <a:defRPr sz="381" b="0" i="0" u="none" strike="noStrike" cap="none">
                <a:solidFill>
                  <a:schemeClr val="dk1"/>
                </a:solidFill>
                <a:latin typeface="Arial"/>
                <a:ea typeface="Arial"/>
                <a:cs typeface="Arial"/>
                <a:sym typeface="Arial"/>
              </a:defRPr>
            </a:lvl8pPr>
            <a:lvl9pPr marR="0" lvl="8" algn="l" rtl="0">
              <a:lnSpc>
                <a:spcPct val="100000"/>
              </a:lnSpc>
              <a:spcBef>
                <a:spcPts val="76"/>
              </a:spcBef>
              <a:spcAft>
                <a:spcPts val="0"/>
              </a:spcAft>
              <a:buClr>
                <a:schemeClr val="dk1"/>
              </a:buClr>
              <a:buSzPts val="2000"/>
              <a:buFont typeface="Arial"/>
              <a:buNone/>
              <a:defRPr sz="381" b="0" i="0" u="none" strike="noStrike" cap="none">
                <a:solidFill>
                  <a:schemeClr val="dk1"/>
                </a:solidFill>
                <a:latin typeface="Arial"/>
                <a:ea typeface="Arial"/>
                <a:cs typeface="Arial"/>
                <a:sym typeface="Arial"/>
              </a:defRPr>
            </a:lvl9pPr>
          </a:lstStyle>
          <a:p>
            <a:pPr lvl="0"/>
            <a:endParaRPr noProof="0">
              <a:sym typeface="Arial"/>
            </a:endParaRPr>
          </a:p>
        </p:txBody>
      </p:sp>
      <p:sp>
        <p:nvSpPr>
          <p:cNvPr id="40" name="Google Shape;40;p11"/>
          <p:cNvSpPr txBox="1">
            <a:spLocks noGrp="1"/>
          </p:cNvSpPr>
          <p:nvPr>
            <p:ph type="body" idx="1"/>
          </p:nvPr>
        </p:nvSpPr>
        <p:spPr>
          <a:xfrm>
            <a:off x="2389707" y="5367367"/>
            <a:ext cx="7315046" cy="804742"/>
          </a:xfrm>
          <a:prstGeom prst="rect">
            <a:avLst/>
          </a:prstGeom>
          <a:noFill/>
          <a:ln>
            <a:noFill/>
          </a:ln>
        </p:spPr>
        <p:txBody>
          <a:bodyPr spcFirstLastPara="1" wrap="square" lIns="91425" tIns="91425" rIns="91425" bIns="91425" anchor="t" anchorCtr="0">
            <a:noAutofit/>
          </a:bodyPr>
          <a:lstStyle>
            <a:lvl1pPr marL="87097" marR="0" lvl="0" indent="-43548" algn="l" rtl="0">
              <a:lnSpc>
                <a:spcPct val="100000"/>
              </a:lnSpc>
              <a:spcBef>
                <a:spcPts val="53"/>
              </a:spcBef>
              <a:spcAft>
                <a:spcPts val="0"/>
              </a:spcAft>
              <a:buClr>
                <a:schemeClr val="dk1"/>
              </a:buClr>
              <a:buSzPts val="1400"/>
              <a:buFont typeface="Arial"/>
              <a:buNone/>
              <a:defRPr sz="267" b="0" i="0" u="none" strike="noStrike" cap="none">
                <a:solidFill>
                  <a:schemeClr val="dk1"/>
                </a:solidFill>
                <a:latin typeface="Arial"/>
                <a:ea typeface="Arial"/>
                <a:cs typeface="Arial"/>
                <a:sym typeface="Arial"/>
              </a:defRPr>
            </a:lvl1pPr>
            <a:lvl2pPr marL="174193" marR="0" lvl="1" indent="-43548" algn="l" rtl="0">
              <a:lnSpc>
                <a:spcPct val="100000"/>
              </a:lnSpc>
              <a:spcBef>
                <a:spcPts val="46"/>
              </a:spcBef>
              <a:spcAft>
                <a:spcPts val="0"/>
              </a:spcAft>
              <a:buClr>
                <a:schemeClr val="dk1"/>
              </a:buClr>
              <a:buSzPts val="1200"/>
              <a:buFont typeface="Arial"/>
              <a:buNone/>
              <a:defRPr sz="229" b="0" i="0" u="none" strike="noStrike" cap="none">
                <a:solidFill>
                  <a:schemeClr val="dk1"/>
                </a:solidFill>
                <a:latin typeface="Arial"/>
                <a:ea typeface="Arial"/>
                <a:cs typeface="Arial"/>
                <a:sym typeface="Arial"/>
              </a:defRPr>
            </a:lvl2pPr>
            <a:lvl3pPr marL="261290" marR="0" lvl="2" indent="-43548" algn="l" rtl="0">
              <a:lnSpc>
                <a:spcPct val="100000"/>
              </a:lnSpc>
              <a:spcBef>
                <a:spcPts val="38"/>
              </a:spcBef>
              <a:spcAft>
                <a:spcPts val="0"/>
              </a:spcAft>
              <a:buClr>
                <a:schemeClr val="dk1"/>
              </a:buClr>
              <a:buSzPts val="1000"/>
              <a:buFont typeface="Arial"/>
              <a:buNone/>
              <a:defRPr sz="191" b="0" i="0" u="none" strike="noStrike" cap="none">
                <a:solidFill>
                  <a:schemeClr val="dk1"/>
                </a:solidFill>
                <a:latin typeface="Arial"/>
                <a:ea typeface="Arial"/>
                <a:cs typeface="Arial"/>
                <a:sym typeface="Arial"/>
              </a:defRPr>
            </a:lvl3pPr>
            <a:lvl4pPr marL="348386" marR="0" lvl="3" indent="-43548" algn="l" rtl="0">
              <a:lnSpc>
                <a:spcPct val="100000"/>
              </a:lnSpc>
              <a:spcBef>
                <a:spcPts val="34"/>
              </a:spcBef>
              <a:spcAft>
                <a:spcPts val="0"/>
              </a:spcAft>
              <a:buClr>
                <a:schemeClr val="dk1"/>
              </a:buClr>
              <a:buSzPts val="900"/>
              <a:buFont typeface="Arial"/>
              <a:buNone/>
              <a:defRPr sz="171" b="0" i="0" u="none" strike="noStrike" cap="none">
                <a:solidFill>
                  <a:schemeClr val="dk1"/>
                </a:solidFill>
                <a:latin typeface="Arial"/>
                <a:ea typeface="Arial"/>
                <a:cs typeface="Arial"/>
                <a:sym typeface="Arial"/>
              </a:defRPr>
            </a:lvl4pPr>
            <a:lvl5pPr marL="435483" marR="0" lvl="4" indent="-43548" algn="l" rtl="0">
              <a:lnSpc>
                <a:spcPct val="100000"/>
              </a:lnSpc>
              <a:spcBef>
                <a:spcPts val="34"/>
              </a:spcBef>
              <a:spcAft>
                <a:spcPts val="0"/>
              </a:spcAft>
              <a:buClr>
                <a:schemeClr val="dk1"/>
              </a:buClr>
              <a:buSzPts val="900"/>
              <a:buFont typeface="Arial"/>
              <a:buNone/>
              <a:defRPr sz="171" b="0" i="0" u="none" strike="noStrike" cap="none">
                <a:solidFill>
                  <a:schemeClr val="dk1"/>
                </a:solidFill>
                <a:latin typeface="Arial"/>
                <a:ea typeface="Arial"/>
                <a:cs typeface="Arial"/>
                <a:sym typeface="Arial"/>
              </a:defRPr>
            </a:lvl5pPr>
            <a:lvl6pPr marL="522580" marR="0" lvl="5" indent="-43548" algn="l" rtl="0">
              <a:lnSpc>
                <a:spcPct val="100000"/>
              </a:lnSpc>
              <a:spcBef>
                <a:spcPts val="34"/>
              </a:spcBef>
              <a:spcAft>
                <a:spcPts val="0"/>
              </a:spcAft>
              <a:buClr>
                <a:schemeClr val="dk1"/>
              </a:buClr>
              <a:buSzPts val="900"/>
              <a:buFont typeface="Arial"/>
              <a:buNone/>
              <a:defRPr sz="171" b="0" i="0" u="none" strike="noStrike" cap="none">
                <a:solidFill>
                  <a:schemeClr val="dk1"/>
                </a:solidFill>
                <a:latin typeface="Arial"/>
                <a:ea typeface="Arial"/>
                <a:cs typeface="Arial"/>
                <a:sym typeface="Arial"/>
              </a:defRPr>
            </a:lvl6pPr>
            <a:lvl7pPr marL="609676" marR="0" lvl="6" indent="-43548" algn="l" rtl="0">
              <a:lnSpc>
                <a:spcPct val="100000"/>
              </a:lnSpc>
              <a:spcBef>
                <a:spcPts val="34"/>
              </a:spcBef>
              <a:spcAft>
                <a:spcPts val="0"/>
              </a:spcAft>
              <a:buClr>
                <a:schemeClr val="dk1"/>
              </a:buClr>
              <a:buSzPts val="900"/>
              <a:buFont typeface="Arial"/>
              <a:buNone/>
              <a:defRPr sz="171" b="0" i="0" u="none" strike="noStrike" cap="none">
                <a:solidFill>
                  <a:schemeClr val="dk1"/>
                </a:solidFill>
                <a:latin typeface="Arial"/>
                <a:ea typeface="Arial"/>
                <a:cs typeface="Arial"/>
                <a:sym typeface="Arial"/>
              </a:defRPr>
            </a:lvl7pPr>
            <a:lvl8pPr marL="696773" marR="0" lvl="7" indent="-43548" algn="l" rtl="0">
              <a:lnSpc>
                <a:spcPct val="100000"/>
              </a:lnSpc>
              <a:spcBef>
                <a:spcPts val="34"/>
              </a:spcBef>
              <a:spcAft>
                <a:spcPts val="0"/>
              </a:spcAft>
              <a:buClr>
                <a:schemeClr val="dk1"/>
              </a:buClr>
              <a:buSzPts val="900"/>
              <a:buFont typeface="Arial"/>
              <a:buNone/>
              <a:defRPr sz="171" b="0" i="0" u="none" strike="noStrike" cap="none">
                <a:solidFill>
                  <a:schemeClr val="dk1"/>
                </a:solidFill>
                <a:latin typeface="Arial"/>
                <a:ea typeface="Arial"/>
                <a:cs typeface="Arial"/>
                <a:sym typeface="Arial"/>
              </a:defRPr>
            </a:lvl8pPr>
            <a:lvl9pPr marL="783869" marR="0" lvl="8" indent="-43548" algn="l" rtl="0">
              <a:lnSpc>
                <a:spcPct val="100000"/>
              </a:lnSpc>
              <a:spcBef>
                <a:spcPts val="34"/>
              </a:spcBef>
              <a:spcAft>
                <a:spcPts val="0"/>
              </a:spcAft>
              <a:buClr>
                <a:schemeClr val="dk1"/>
              </a:buClr>
              <a:buSzPts val="900"/>
              <a:buFont typeface="Arial"/>
              <a:buNone/>
              <a:defRPr sz="171"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808409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41"/>
        <p:cNvGrpSpPr/>
        <p:nvPr/>
      </p:nvGrpSpPr>
      <p:grpSpPr>
        <a:xfrm>
          <a:off x="0" y="0"/>
          <a:ext cx="0" cy="0"/>
          <a:chOff x="0" y="0"/>
          <a:chExt cx="0" cy="0"/>
        </a:xfrm>
      </p:grpSpPr>
      <p:sp>
        <p:nvSpPr>
          <p:cNvPr id="42" name="Google Shape;42;p12"/>
          <p:cNvSpPr txBox="1">
            <a:spLocks noGrp="1"/>
          </p:cNvSpPr>
          <p:nvPr>
            <p:ph type="title"/>
          </p:nvPr>
        </p:nvSpPr>
        <p:spPr>
          <a:xfrm>
            <a:off x="609428" y="274598"/>
            <a:ext cx="10973145" cy="1143151"/>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4515"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515"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515"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515"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515"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515"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515"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515"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515" b="0" i="0" u="none" strike="noStrike" cap="none">
                <a:solidFill>
                  <a:schemeClr val="dk2"/>
                </a:solidFill>
                <a:latin typeface="Arial"/>
                <a:ea typeface="Arial"/>
                <a:cs typeface="Arial"/>
                <a:sym typeface="Arial"/>
              </a:defRPr>
            </a:lvl9pPr>
          </a:lstStyle>
          <a:p>
            <a:endParaRPr/>
          </a:p>
        </p:txBody>
      </p:sp>
      <p:sp>
        <p:nvSpPr>
          <p:cNvPr id="43" name="Google Shape;43;p12"/>
          <p:cNvSpPr txBox="1">
            <a:spLocks noGrp="1"/>
          </p:cNvSpPr>
          <p:nvPr>
            <p:ph type="body" idx="1"/>
          </p:nvPr>
        </p:nvSpPr>
        <p:spPr>
          <a:xfrm rot="5400000">
            <a:off x="3832984" y="-1623447"/>
            <a:ext cx="4526032" cy="10973145"/>
          </a:xfrm>
          <a:prstGeom prst="rect">
            <a:avLst/>
          </a:prstGeom>
          <a:noFill/>
          <a:ln>
            <a:noFill/>
          </a:ln>
        </p:spPr>
        <p:txBody>
          <a:bodyPr spcFirstLastPara="1" wrap="square" lIns="91425" tIns="91425" rIns="91425" bIns="91425" anchor="t" anchorCtr="0">
            <a:noAutofit/>
          </a:bodyPr>
          <a:lstStyle>
            <a:lvl1pPr marL="87097" marR="0" lvl="0" indent="-251612" algn="l" rtl="0">
              <a:lnSpc>
                <a:spcPct val="100000"/>
              </a:lnSpc>
              <a:spcBef>
                <a:spcPts val="655"/>
              </a:spcBef>
              <a:spcAft>
                <a:spcPts val="0"/>
              </a:spcAft>
              <a:buClr>
                <a:schemeClr val="dk1"/>
              </a:buClr>
              <a:buSzPts val="17200"/>
              <a:buFont typeface="Arial"/>
              <a:buChar char="•"/>
              <a:defRPr sz="3277" b="0" i="0" u="none" strike="noStrike" cap="none">
                <a:solidFill>
                  <a:schemeClr val="dk1"/>
                </a:solidFill>
                <a:latin typeface="Arial"/>
                <a:ea typeface="Arial"/>
                <a:cs typeface="Arial"/>
                <a:sym typeface="Arial"/>
              </a:defRPr>
            </a:lvl1pPr>
            <a:lvl2pPr marL="174193" marR="0" lvl="1" indent="-225000" algn="l" rtl="0">
              <a:lnSpc>
                <a:spcPct val="100000"/>
              </a:lnSpc>
              <a:spcBef>
                <a:spcPts val="572"/>
              </a:spcBef>
              <a:spcAft>
                <a:spcPts val="0"/>
              </a:spcAft>
              <a:buClr>
                <a:schemeClr val="dk1"/>
              </a:buClr>
              <a:buSzPts val="15000"/>
              <a:buFont typeface="Arial"/>
              <a:buChar char="–"/>
              <a:defRPr sz="2858" b="0" i="0" u="none" strike="noStrike" cap="none">
                <a:solidFill>
                  <a:schemeClr val="dk1"/>
                </a:solidFill>
                <a:latin typeface="Arial"/>
                <a:ea typeface="Arial"/>
                <a:cs typeface="Arial"/>
                <a:sym typeface="Arial"/>
              </a:defRPr>
            </a:lvl2pPr>
            <a:lvl3pPr marL="261290" marR="0" lvl="2" indent="-200806" algn="l" rtl="0">
              <a:lnSpc>
                <a:spcPct val="100000"/>
              </a:lnSpc>
              <a:spcBef>
                <a:spcPts val="495"/>
              </a:spcBef>
              <a:spcAft>
                <a:spcPts val="0"/>
              </a:spcAft>
              <a:buClr>
                <a:schemeClr val="dk1"/>
              </a:buClr>
              <a:buSzPts val="13000"/>
              <a:buFont typeface="Arial"/>
              <a:buChar char="•"/>
              <a:defRPr sz="2477" b="0" i="0" u="none" strike="noStrike" cap="none">
                <a:solidFill>
                  <a:schemeClr val="dk1"/>
                </a:solidFill>
                <a:latin typeface="Arial"/>
                <a:ea typeface="Arial"/>
                <a:cs typeface="Arial"/>
                <a:sym typeface="Arial"/>
              </a:defRPr>
            </a:lvl3pPr>
            <a:lvl4pPr marL="348386" marR="0" lvl="3" indent="-172984" algn="l" rtl="0">
              <a:lnSpc>
                <a:spcPct val="100000"/>
              </a:lnSpc>
              <a:spcBef>
                <a:spcPts val="408"/>
              </a:spcBef>
              <a:spcAft>
                <a:spcPts val="0"/>
              </a:spcAft>
              <a:buClr>
                <a:schemeClr val="dk1"/>
              </a:buClr>
              <a:buSzPts val="10700"/>
              <a:buFont typeface="Arial"/>
              <a:buChar char="–"/>
              <a:defRPr sz="2038" b="0" i="0" u="none" strike="noStrike" cap="none">
                <a:solidFill>
                  <a:schemeClr val="dk1"/>
                </a:solidFill>
                <a:latin typeface="Arial"/>
                <a:ea typeface="Arial"/>
                <a:cs typeface="Arial"/>
                <a:sym typeface="Arial"/>
              </a:defRPr>
            </a:lvl4pPr>
            <a:lvl5pPr marL="435483" marR="0" lvl="4" indent="-172984" algn="l" rtl="0">
              <a:lnSpc>
                <a:spcPct val="100000"/>
              </a:lnSpc>
              <a:spcBef>
                <a:spcPts val="408"/>
              </a:spcBef>
              <a:spcAft>
                <a:spcPts val="0"/>
              </a:spcAft>
              <a:buClr>
                <a:schemeClr val="dk1"/>
              </a:buClr>
              <a:buSzPts val="10700"/>
              <a:buFont typeface="Arial"/>
              <a:buChar char="»"/>
              <a:defRPr sz="2038" b="0" i="0" u="none" strike="noStrike" cap="none">
                <a:solidFill>
                  <a:schemeClr val="dk1"/>
                </a:solidFill>
                <a:latin typeface="Arial"/>
                <a:ea typeface="Arial"/>
                <a:cs typeface="Arial"/>
                <a:sym typeface="Arial"/>
              </a:defRPr>
            </a:lvl5pPr>
            <a:lvl6pPr marL="522580" marR="0" lvl="5" indent="-172984" algn="l" rtl="0">
              <a:lnSpc>
                <a:spcPct val="100000"/>
              </a:lnSpc>
              <a:spcBef>
                <a:spcPts val="408"/>
              </a:spcBef>
              <a:spcAft>
                <a:spcPts val="0"/>
              </a:spcAft>
              <a:buClr>
                <a:schemeClr val="dk1"/>
              </a:buClr>
              <a:buSzPts val="10700"/>
              <a:buFont typeface="Arial"/>
              <a:buChar char="»"/>
              <a:defRPr sz="2038" b="0" i="0" u="none" strike="noStrike" cap="none">
                <a:solidFill>
                  <a:schemeClr val="dk1"/>
                </a:solidFill>
                <a:latin typeface="Arial"/>
                <a:ea typeface="Arial"/>
                <a:cs typeface="Arial"/>
                <a:sym typeface="Arial"/>
              </a:defRPr>
            </a:lvl6pPr>
            <a:lvl7pPr marL="609676" marR="0" lvl="6" indent="-172984" algn="l" rtl="0">
              <a:lnSpc>
                <a:spcPct val="100000"/>
              </a:lnSpc>
              <a:spcBef>
                <a:spcPts val="408"/>
              </a:spcBef>
              <a:spcAft>
                <a:spcPts val="0"/>
              </a:spcAft>
              <a:buClr>
                <a:schemeClr val="dk1"/>
              </a:buClr>
              <a:buSzPts val="10700"/>
              <a:buFont typeface="Arial"/>
              <a:buChar char="»"/>
              <a:defRPr sz="2038" b="0" i="0" u="none" strike="noStrike" cap="none">
                <a:solidFill>
                  <a:schemeClr val="dk1"/>
                </a:solidFill>
                <a:latin typeface="Arial"/>
                <a:ea typeface="Arial"/>
                <a:cs typeface="Arial"/>
                <a:sym typeface="Arial"/>
              </a:defRPr>
            </a:lvl7pPr>
            <a:lvl8pPr marL="696773" marR="0" lvl="7" indent="-172984" algn="l" rtl="0">
              <a:lnSpc>
                <a:spcPct val="100000"/>
              </a:lnSpc>
              <a:spcBef>
                <a:spcPts val="408"/>
              </a:spcBef>
              <a:spcAft>
                <a:spcPts val="0"/>
              </a:spcAft>
              <a:buClr>
                <a:schemeClr val="dk1"/>
              </a:buClr>
              <a:buSzPts val="10700"/>
              <a:buFont typeface="Arial"/>
              <a:buChar char="»"/>
              <a:defRPr sz="2038" b="0" i="0" u="none" strike="noStrike" cap="none">
                <a:solidFill>
                  <a:schemeClr val="dk1"/>
                </a:solidFill>
                <a:latin typeface="Arial"/>
                <a:ea typeface="Arial"/>
                <a:cs typeface="Arial"/>
                <a:sym typeface="Arial"/>
              </a:defRPr>
            </a:lvl8pPr>
            <a:lvl9pPr marL="783869" marR="0" lvl="8" indent="-172984" algn="l" rtl="0">
              <a:lnSpc>
                <a:spcPct val="100000"/>
              </a:lnSpc>
              <a:spcBef>
                <a:spcPts val="408"/>
              </a:spcBef>
              <a:spcAft>
                <a:spcPts val="0"/>
              </a:spcAft>
              <a:buClr>
                <a:schemeClr val="dk1"/>
              </a:buClr>
              <a:buSzPts val="10700"/>
              <a:buFont typeface="Arial"/>
              <a:buChar char="»"/>
              <a:defRPr sz="2038"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40669231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44"/>
        <p:cNvGrpSpPr/>
        <p:nvPr/>
      </p:nvGrpSpPr>
      <p:grpSpPr>
        <a:xfrm>
          <a:off x="0" y="0"/>
          <a:ext cx="0" cy="0"/>
          <a:chOff x="0" y="0"/>
          <a:chExt cx="0" cy="0"/>
        </a:xfrm>
      </p:grpSpPr>
      <p:sp>
        <p:nvSpPr>
          <p:cNvPr id="45" name="Google Shape;45;p13"/>
          <p:cNvSpPr txBox="1">
            <a:spLocks noGrp="1"/>
          </p:cNvSpPr>
          <p:nvPr>
            <p:ph type="title"/>
          </p:nvPr>
        </p:nvSpPr>
        <p:spPr>
          <a:xfrm rot="5400000">
            <a:off x="7285302" y="1828871"/>
            <a:ext cx="5851543" cy="2742998"/>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4515"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515"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515"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515"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515"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515"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515"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515"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515" b="0" i="0" u="none" strike="noStrike" cap="none">
                <a:solidFill>
                  <a:schemeClr val="dk2"/>
                </a:solidFill>
                <a:latin typeface="Arial"/>
                <a:ea typeface="Arial"/>
                <a:cs typeface="Arial"/>
                <a:sym typeface="Arial"/>
              </a:defRPr>
            </a:lvl9pPr>
          </a:lstStyle>
          <a:p>
            <a:endParaRPr/>
          </a:p>
        </p:txBody>
      </p:sp>
      <p:sp>
        <p:nvSpPr>
          <p:cNvPr id="46" name="Google Shape;46;p13"/>
          <p:cNvSpPr txBox="1">
            <a:spLocks noGrp="1"/>
          </p:cNvSpPr>
          <p:nvPr>
            <p:ph type="body" idx="1"/>
          </p:nvPr>
        </p:nvSpPr>
        <p:spPr>
          <a:xfrm rot="5400000">
            <a:off x="1780297" y="-896271"/>
            <a:ext cx="5851543" cy="8193282"/>
          </a:xfrm>
          <a:prstGeom prst="rect">
            <a:avLst/>
          </a:prstGeom>
          <a:noFill/>
          <a:ln>
            <a:noFill/>
          </a:ln>
        </p:spPr>
        <p:txBody>
          <a:bodyPr spcFirstLastPara="1" wrap="square" lIns="91425" tIns="91425" rIns="91425" bIns="91425" anchor="t" anchorCtr="0">
            <a:noAutofit/>
          </a:bodyPr>
          <a:lstStyle>
            <a:lvl1pPr marL="87097" marR="0" lvl="0" indent="-251612" algn="l" rtl="0">
              <a:lnSpc>
                <a:spcPct val="100000"/>
              </a:lnSpc>
              <a:spcBef>
                <a:spcPts val="655"/>
              </a:spcBef>
              <a:spcAft>
                <a:spcPts val="0"/>
              </a:spcAft>
              <a:buClr>
                <a:schemeClr val="dk1"/>
              </a:buClr>
              <a:buSzPts val="17200"/>
              <a:buFont typeface="Arial"/>
              <a:buChar char="•"/>
              <a:defRPr sz="3277" b="0" i="0" u="none" strike="noStrike" cap="none">
                <a:solidFill>
                  <a:schemeClr val="dk1"/>
                </a:solidFill>
                <a:latin typeface="Arial"/>
                <a:ea typeface="Arial"/>
                <a:cs typeface="Arial"/>
                <a:sym typeface="Arial"/>
              </a:defRPr>
            </a:lvl1pPr>
            <a:lvl2pPr marL="174193" marR="0" lvl="1" indent="-225000" algn="l" rtl="0">
              <a:lnSpc>
                <a:spcPct val="100000"/>
              </a:lnSpc>
              <a:spcBef>
                <a:spcPts val="572"/>
              </a:spcBef>
              <a:spcAft>
                <a:spcPts val="0"/>
              </a:spcAft>
              <a:buClr>
                <a:schemeClr val="dk1"/>
              </a:buClr>
              <a:buSzPts val="15000"/>
              <a:buFont typeface="Arial"/>
              <a:buChar char="–"/>
              <a:defRPr sz="2858" b="0" i="0" u="none" strike="noStrike" cap="none">
                <a:solidFill>
                  <a:schemeClr val="dk1"/>
                </a:solidFill>
                <a:latin typeface="Arial"/>
                <a:ea typeface="Arial"/>
                <a:cs typeface="Arial"/>
                <a:sym typeface="Arial"/>
              </a:defRPr>
            </a:lvl2pPr>
            <a:lvl3pPr marL="261290" marR="0" lvl="2" indent="-200806" algn="l" rtl="0">
              <a:lnSpc>
                <a:spcPct val="100000"/>
              </a:lnSpc>
              <a:spcBef>
                <a:spcPts val="495"/>
              </a:spcBef>
              <a:spcAft>
                <a:spcPts val="0"/>
              </a:spcAft>
              <a:buClr>
                <a:schemeClr val="dk1"/>
              </a:buClr>
              <a:buSzPts val="13000"/>
              <a:buFont typeface="Arial"/>
              <a:buChar char="•"/>
              <a:defRPr sz="2477" b="0" i="0" u="none" strike="noStrike" cap="none">
                <a:solidFill>
                  <a:schemeClr val="dk1"/>
                </a:solidFill>
                <a:latin typeface="Arial"/>
                <a:ea typeface="Arial"/>
                <a:cs typeface="Arial"/>
                <a:sym typeface="Arial"/>
              </a:defRPr>
            </a:lvl3pPr>
            <a:lvl4pPr marL="348386" marR="0" lvl="3" indent="-172984" algn="l" rtl="0">
              <a:lnSpc>
                <a:spcPct val="100000"/>
              </a:lnSpc>
              <a:spcBef>
                <a:spcPts val="408"/>
              </a:spcBef>
              <a:spcAft>
                <a:spcPts val="0"/>
              </a:spcAft>
              <a:buClr>
                <a:schemeClr val="dk1"/>
              </a:buClr>
              <a:buSzPts val="10700"/>
              <a:buFont typeface="Arial"/>
              <a:buChar char="–"/>
              <a:defRPr sz="2038" b="0" i="0" u="none" strike="noStrike" cap="none">
                <a:solidFill>
                  <a:schemeClr val="dk1"/>
                </a:solidFill>
                <a:latin typeface="Arial"/>
                <a:ea typeface="Arial"/>
                <a:cs typeface="Arial"/>
                <a:sym typeface="Arial"/>
              </a:defRPr>
            </a:lvl4pPr>
            <a:lvl5pPr marL="435483" marR="0" lvl="4" indent="-172984" algn="l" rtl="0">
              <a:lnSpc>
                <a:spcPct val="100000"/>
              </a:lnSpc>
              <a:spcBef>
                <a:spcPts val="408"/>
              </a:spcBef>
              <a:spcAft>
                <a:spcPts val="0"/>
              </a:spcAft>
              <a:buClr>
                <a:schemeClr val="dk1"/>
              </a:buClr>
              <a:buSzPts val="10700"/>
              <a:buFont typeface="Arial"/>
              <a:buChar char="»"/>
              <a:defRPr sz="2038" b="0" i="0" u="none" strike="noStrike" cap="none">
                <a:solidFill>
                  <a:schemeClr val="dk1"/>
                </a:solidFill>
                <a:latin typeface="Arial"/>
                <a:ea typeface="Arial"/>
                <a:cs typeface="Arial"/>
                <a:sym typeface="Arial"/>
              </a:defRPr>
            </a:lvl5pPr>
            <a:lvl6pPr marL="522580" marR="0" lvl="5" indent="-172984" algn="l" rtl="0">
              <a:lnSpc>
                <a:spcPct val="100000"/>
              </a:lnSpc>
              <a:spcBef>
                <a:spcPts val="408"/>
              </a:spcBef>
              <a:spcAft>
                <a:spcPts val="0"/>
              </a:spcAft>
              <a:buClr>
                <a:schemeClr val="dk1"/>
              </a:buClr>
              <a:buSzPts val="10700"/>
              <a:buFont typeface="Arial"/>
              <a:buChar char="»"/>
              <a:defRPr sz="2038" b="0" i="0" u="none" strike="noStrike" cap="none">
                <a:solidFill>
                  <a:schemeClr val="dk1"/>
                </a:solidFill>
                <a:latin typeface="Arial"/>
                <a:ea typeface="Arial"/>
                <a:cs typeface="Arial"/>
                <a:sym typeface="Arial"/>
              </a:defRPr>
            </a:lvl6pPr>
            <a:lvl7pPr marL="609676" marR="0" lvl="6" indent="-172984" algn="l" rtl="0">
              <a:lnSpc>
                <a:spcPct val="100000"/>
              </a:lnSpc>
              <a:spcBef>
                <a:spcPts val="408"/>
              </a:spcBef>
              <a:spcAft>
                <a:spcPts val="0"/>
              </a:spcAft>
              <a:buClr>
                <a:schemeClr val="dk1"/>
              </a:buClr>
              <a:buSzPts val="10700"/>
              <a:buFont typeface="Arial"/>
              <a:buChar char="»"/>
              <a:defRPr sz="2038" b="0" i="0" u="none" strike="noStrike" cap="none">
                <a:solidFill>
                  <a:schemeClr val="dk1"/>
                </a:solidFill>
                <a:latin typeface="Arial"/>
                <a:ea typeface="Arial"/>
                <a:cs typeface="Arial"/>
                <a:sym typeface="Arial"/>
              </a:defRPr>
            </a:lvl7pPr>
            <a:lvl8pPr marL="696773" marR="0" lvl="7" indent="-172984" algn="l" rtl="0">
              <a:lnSpc>
                <a:spcPct val="100000"/>
              </a:lnSpc>
              <a:spcBef>
                <a:spcPts val="408"/>
              </a:spcBef>
              <a:spcAft>
                <a:spcPts val="0"/>
              </a:spcAft>
              <a:buClr>
                <a:schemeClr val="dk1"/>
              </a:buClr>
              <a:buSzPts val="10700"/>
              <a:buFont typeface="Arial"/>
              <a:buChar char="»"/>
              <a:defRPr sz="2038" b="0" i="0" u="none" strike="noStrike" cap="none">
                <a:solidFill>
                  <a:schemeClr val="dk1"/>
                </a:solidFill>
                <a:latin typeface="Arial"/>
                <a:ea typeface="Arial"/>
                <a:cs typeface="Arial"/>
                <a:sym typeface="Arial"/>
              </a:defRPr>
            </a:lvl8pPr>
            <a:lvl9pPr marL="783869" marR="0" lvl="8" indent="-172984" algn="l" rtl="0">
              <a:lnSpc>
                <a:spcPct val="100000"/>
              </a:lnSpc>
              <a:spcBef>
                <a:spcPts val="408"/>
              </a:spcBef>
              <a:spcAft>
                <a:spcPts val="0"/>
              </a:spcAft>
              <a:buClr>
                <a:schemeClr val="dk1"/>
              </a:buClr>
              <a:buSzPts val="10700"/>
              <a:buFont typeface="Arial"/>
              <a:buChar char="»"/>
              <a:defRPr sz="2038"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812656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3/3/2025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3/3/2025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3/3/2025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3/3/2025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Google Shape;10;p2">
            <a:extLst>
              <a:ext uri="{FF2B5EF4-FFF2-40B4-BE49-F238E27FC236}">
                <a16:creationId xmlns:a16="http://schemas.microsoft.com/office/drawing/2014/main" id="{76CBCC47-E4CA-4B41-AF4F-0836C3705951}"/>
              </a:ext>
            </a:extLst>
          </p:cNvPr>
          <p:cNvSpPr txBox="1">
            <a:spLocks noChangeArrowheads="1"/>
          </p:cNvSpPr>
          <p:nvPr/>
        </p:nvSpPr>
        <p:spPr bwMode="auto">
          <a:xfrm>
            <a:off x="11106014" y="6734612"/>
            <a:ext cx="574098" cy="6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7417" tIns="8706" rIns="17417" bIns="8706"/>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1600"/>
              <a:defRPr/>
            </a:pPr>
            <a:r>
              <a:rPr lang="en-US" altLang="sr-Latn-RS" sz="305">
                <a:solidFill>
                  <a:srgbClr val="FFFFFF"/>
                </a:solidFill>
              </a:rPr>
              <a:t>www.postersession.com</a:t>
            </a:r>
            <a:endParaRPr lang="sr-Latn-RS" altLang="sr-Latn-RS" sz="267"/>
          </a:p>
        </p:txBody>
      </p:sp>
    </p:spTree>
    <p:extLst>
      <p:ext uri="{BB962C8B-B14F-4D97-AF65-F5344CB8AC3E}">
        <p14:creationId xmlns:p14="http://schemas.microsoft.com/office/powerpoint/2010/main" val="1584598962"/>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267">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267">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267">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267">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267">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2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267">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267">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267">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267">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267">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2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jpeg"/><Relationship Id="rId18" Type="http://schemas.openxmlformats.org/officeDocument/2006/relationships/image" Target="../media/image12.png"/><Relationship Id="rId26" Type="http://schemas.openxmlformats.org/officeDocument/2006/relationships/image" Target="../media/image20.jpeg"/><Relationship Id="rId3" Type="http://schemas.openxmlformats.org/officeDocument/2006/relationships/hyperlink" Target="https://www.globe.gov/web/earth-systems/bundles/air-quality-bundle" TargetMode="External"/><Relationship Id="rId21" Type="http://schemas.openxmlformats.org/officeDocument/2006/relationships/image" Target="../media/image15.png"/><Relationship Id="rId7" Type="http://schemas.openxmlformats.org/officeDocument/2006/relationships/image" Target="../media/image1.jpeg"/><Relationship Id="rId12" Type="http://schemas.openxmlformats.org/officeDocument/2006/relationships/image" Target="../media/image6.jpeg"/><Relationship Id="rId17" Type="http://schemas.openxmlformats.org/officeDocument/2006/relationships/image" Target="../media/image11.png"/><Relationship Id="rId25" Type="http://schemas.openxmlformats.org/officeDocument/2006/relationships/image" Target="../media/image19.png"/><Relationship Id="rId2" Type="http://schemas.openxmlformats.org/officeDocument/2006/relationships/notesSlide" Target="../notesSlides/notesSlide1.xml"/><Relationship Id="rId16" Type="http://schemas.openxmlformats.org/officeDocument/2006/relationships/image" Target="../media/image10.png"/><Relationship Id="rId20" Type="http://schemas.openxmlformats.org/officeDocument/2006/relationships/image" Target="../media/image14.png"/><Relationship Id="rId1" Type="http://schemas.openxmlformats.org/officeDocument/2006/relationships/slideLayout" Target="../slideLayouts/slideLayout12.xml"/><Relationship Id="rId6" Type="http://schemas.openxmlformats.org/officeDocument/2006/relationships/hyperlink" Target="https://www.ekovjesnik.hr/clanak/4480/dhmz-plamene-zore-zagadenje-zraka-i-spanjolski-vulkan" TargetMode="External"/><Relationship Id="rId11" Type="http://schemas.openxmlformats.org/officeDocument/2006/relationships/image" Target="../media/image5.jpeg"/><Relationship Id="rId24" Type="http://schemas.openxmlformats.org/officeDocument/2006/relationships/image" Target="../media/image18.jpeg"/><Relationship Id="rId5" Type="http://schemas.openxmlformats.org/officeDocument/2006/relationships/hyperlink" Target="https://iszz.azo.hr/iskzl/help.htm" TargetMode="External"/><Relationship Id="rId15" Type="http://schemas.openxmlformats.org/officeDocument/2006/relationships/image" Target="../media/image9.png"/><Relationship Id="rId23" Type="http://schemas.openxmlformats.org/officeDocument/2006/relationships/image" Target="../media/image17.png"/><Relationship Id="rId10" Type="http://schemas.openxmlformats.org/officeDocument/2006/relationships/image" Target="../media/image4.jpeg"/><Relationship Id="rId19" Type="http://schemas.openxmlformats.org/officeDocument/2006/relationships/image" Target="../media/image13.png"/><Relationship Id="rId4" Type="http://schemas.openxmlformats.org/officeDocument/2006/relationships/hyperlink" Target="https://meteo.hr/" TargetMode="External"/><Relationship Id="rId9" Type="http://schemas.openxmlformats.org/officeDocument/2006/relationships/image" Target="../media/image3.png"/><Relationship Id="rId14" Type="http://schemas.openxmlformats.org/officeDocument/2006/relationships/image" Target="../media/image8.jpeg"/><Relationship Id="rId22" Type="http://schemas.openxmlformats.org/officeDocument/2006/relationships/image" Target="../media/image16.png"/></Relationships>
</file>

<file path=ppt/slides/_rels/slide1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 Id="rId5" Type="http://schemas.openxmlformats.org/officeDocument/2006/relationships/image" Target="../media/image45.jpeg"/><Relationship Id="rId4" Type="http://schemas.openxmlformats.org/officeDocument/2006/relationships/image" Target="../media/image44.jpeg"/></Relationships>
</file>

<file path=ppt/slides/_rels/slide1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jpeg"/><Relationship Id="rId18" Type="http://schemas.openxmlformats.org/officeDocument/2006/relationships/image" Target="../media/image12.png"/><Relationship Id="rId26" Type="http://schemas.openxmlformats.org/officeDocument/2006/relationships/image" Target="../media/image20.jpeg"/><Relationship Id="rId3" Type="http://schemas.openxmlformats.org/officeDocument/2006/relationships/hyperlink" Target="https://www.globe.gov/web/earth-systems/bundles/air-quality-bundle" TargetMode="External"/><Relationship Id="rId21" Type="http://schemas.openxmlformats.org/officeDocument/2006/relationships/image" Target="../media/image15.png"/><Relationship Id="rId7" Type="http://schemas.openxmlformats.org/officeDocument/2006/relationships/image" Target="../media/image1.jpeg"/><Relationship Id="rId12" Type="http://schemas.openxmlformats.org/officeDocument/2006/relationships/image" Target="../media/image6.jpeg"/><Relationship Id="rId17" Type="http://schemas.openxmlformats.org/officeDocument/2006/relationships/image" Target="../media/image11.png"/><Relationship Id="rId25" Type="http://schemas.openxmlformats.org/officeDocument/2006/relationships/image" Target="../media/image19.png"/><Relationship Id="rId2" Type="http://schemas.openxmlformats.org/officeDocument/2006/relationships/notesSlide" Target="../notesSlides/notesSlide2.xml"/><Relationship Id="rId16" Type="http://schemas.openxmlformats.org/officeDocument/2006/relationships/image" Target="../media/image10.png"/><Relationship Id="rId20" Type="http://schemas.openxmlformats.org/officeDocument/2006/relationships/image" Target="../media/image14.png"/><Relationship Id="rId1" Type="http://schemas.openxmlformats.org/officeDocument/2006/relationships/slideLayout" Target="../slideLayouts/slideLayout12.xml"/><Relationship Id="rId6" Type="http://schemas.openxmlformats.org/officeDocument/2006/relationships/hyperlink" Target="https://www.ekovjesnik.hr/clanak/4480/dhmz-plamene-zore-zagadenje-zraka-i-spanjolski-vulkan" TargetMode="External"/><Relationship Id="rId11" Type="http://schemas.openxmlformats.org/officeDocument/2006/relationships/image" Target="../media/image5.jpeg"/><Relationship Id="rId24" Type="http://schemas.openxmlformats.org/officeDocument/2006/relationships/image" Target="../media/image21.jpeg"/><Relationship Id="rId5" Type="http://schemas.openxmlformats.org/officeDocument/2006/relationships/hyperlink" Target="https://iszz.azo.hr/iskzl/help.htm" TargetMode="External"/><Relationship Id="rId15" Type="http://schemas.openxmlformats.org/officeDocument/2006/relationships/image" Target="../media/image9.png"/><Relationship Id="rId23" Type="http://schemas.openxmlformats.org/officeDocument/2006/relationships/image" Target="../media/image17.png"/><Relationship Id="rId10" Type="http://schemas.openxmlformats.org/officeDocument/2006/relationships/image" Target="../media/image4.jpeg"/><Relationship Id="rId19" Type="http://schemas.openxmlformats.org/officeDocument/2006/relationships/image" Target="../media/image13.png"/><Relationship Id="rId4" Type="http://schemas.openxmlformats.org/officeDocument/2006/relationships/hyperlink" Target="https://meteo.hr/" TargetMode="External"/><Relationship Id="rId9" Type="http://schemas.openxmlformats.org/officeDocument/2006/relationships/image" Target="../media/image3.png"/><Relationship Id="rId14" Type="http://schemas.openxmlformats.org/officeDocument/2006/relationships/image" Target="../media/image8.jpeg"/><Relationship Id="rId22" Type="http://schemas.openxmlformats.org/officeDocument/2006/relationships/image" Target="../media/image16.png"/></Relationships>
</file>

<file path=ppt/slides/_rels/slide2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theinsidestory.health/protect-school-children/" TargetMode="External"/><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hyperlink" Target="https://www.wikidoc.org/index.php/Nitrogen_oxide" TargetMode="External"/><Relationship Id="rId7" Type="http://schemas.openxmlformats.org/officeDocument/2006/relationships/hyperlink" Target="https://creativecommons.org/licenses/by/3.0/" TargetMode="External"/><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hyperlink" Target="https://creativecommons.org/licenses/by-sa/3.0/" TargetMode="External"/><Relationship Id="rId5" Type="http://schemas.openxmlformats.org/officeDocument/2006/relationships/hyperlink" Target="https://courses.lumenlearning.com/suny-microbiology/chapter/biogeochemical-cycles/" TargetMode="External"/><Relationship Id="rId4" Type="http://schemas.openxmlformats.org/officeDocument/2006/relationships/image" Target="../media/image26.jpeg"/></Relationships>
</file>

<file path=ppt/slides/_rels/slide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Google Shape;52;p1">
            <a:extLst>
              <a:ext uri="{FF2B5EF4-FFF2-40B4-BE49-F238E27FC236}">
                <a16:creationId xmlns:a16="http://schemas.microsoft.com/office/drawing/2014/main" id="{4AB5836B-B942-4FEA-B10E-E7CB96FE839C}"/>
              </a:ext>
            </a:extLst>
          </p:cNvPr>
          <p:cNvSpPr>
            <a:spLocks noChangeArrowheads="1"/>
          </p:cNvSpPr>
          <p:nvPr/>
        </p:nvSpPr>
        <p:spPr bwMode="auto">
          <a:xfrm>
            <a:off x="8453220" y="5341964"/>
            <a:ext cx="2305657" cy="992243"/>
          </a:xfrm>
          <a:prstGeom prst="roundRect">
            <a:avLst>
              <a:gd name="adj" fmla="val 7000"/>
            </a:avLst>
          </a:prstGeom>
          <a:solidFill>
            <a:schemeClr val="bg1"/>
          </a:solidFill>
          <a:ln w="9525">
            <a:solidFill>
              <a:schemeClr val="tx1"/>
            </a:solidFill>
            <a:round/>
            <a:headEnd type="none" w="sm" len="sm"/>
            <a:tailEnd type="none" w="sm" len="sm"/>
          </a:ln>
        </p:spPr>
        <p:txBody>
          <a:bodyPr lIns="17417" tIns="8706" rIns="17417" bIns="8706"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defTabSz="174193" fontAlgn="base">
              <a:spcBef>
                <a:spcPct val="0"/>
              </a:spcBef>
              <a:spcAft>
                <a:spcPct val="0"/>
              </a:spcAft>
              <a:buClr>
                <a:srgbClr val="000000"/>
              </a:buClr>
              <a:buSzPts val="9600"/>
            </a:pPr>
            <a:endParaRPr lang="sr-Latn-RS" altLang="sr-Latn-RS" sz="1829"/>
          </a:p>
        </p:txBody>
      </p:sp>
      <p:sp>
        <p:nvSpPr>
          <p:cNvPr id="3075" name="Google Shape;53;p1">
            <a:extLst>
              <a:ext uri="{FF2B5EF4-FFF2-40B4-BE49-F238E27FC236}">
                <a16:creationId xmlns:a16="http://schemas.microsoft.com/office/drawing/2014/main" id="{AD7B79D6-52C4-467A-A700-1049340316F6}"/>
              </a:ext>
            </a:extLst>
          </p:cNvPr>
          <p:cNvSpPr>
            <a:spLocks noChangeArrowheads="1"/>
          </p:cNvSpPr>
          <p:nvPr/>
        </p:nvSpPr>
        <p:spPr bwMode="auto">
          <a:xfrm>
            <a:off x="3779002" y="1269866"/>
            <a:ext cx="2266947" cy="5064341"/>
          </a:xfrm>
          <a:prstGeom prst="roundRect">
            <a:avLst>
              <a:gd name="adj" fmla="val 7000"/>
            </a:avLst>
          </a:prstGeom>
          <a:solidFill>
            <a:schemeClr val="bg1"/>
          </a:solidFill>
          <a:ln w="9525">
            <a:solidFill>
              <a:schemeClr val="tx1"/>
            </a:solidFill>
            <a:round/>
            <a:headEnd type="none" w="sm" len="sm"/>
            <a:tailEnd type="none" w="sm" len="sm"/>
          </a:ln>
        </p:spPr>
        <p:txBody>
          <a:bodyPr lIns="17417" tIns="8706" rIns="17417" bIns="8706"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defTabSz="174193" fontAlgn="base">
              <a:spcBef>
                <a:spcPct val="0"/>
              </a:spcBef>
              <a:spcAft>
                <a:spcPct val="0"/>
              </a:spcAft>
              <a:buClr>
                <a:srgbClr val="000000"/>
              </a:buClr>
              <a:buSzPts val="9600"/>
            </a:pPr>
            <a:endParaRPr lang="sr-Latn-RS" altLang="sr-Latn-RS" sz="1829"/>
          </a:p>
        </p:txBody>
      </p:sp>
      <p:sp>
        <p:nvSpPr>
          <p:cNvPr id="3076" name="Google Shape;54;p1">
            <a:extLst>
              <a:ext uri="{FF2B5EF4-FFF2-40B4-BE49-F238E27FC236}">
                <a16:creationId xmlns:a16="http://schemas.microsoft.com/office/drawing/2014/main" id="{E9F70AAB-E4B8-48C2-B2FB-8EA7FEB73ED4}"/>
              </a:ext>
            </a:extLst>
          </p:cNvPr>
          <p:cNvSpPr>
            <a:spLocks noChangeArrowheads="1"/>
          </p:cNvSpPr>
          <p:nvPr/>
        </p:nvSpPr>
        <p:spPr bwMode="auto">
          <a:xfrm>
            <a:off x="6100687" y="1279543"/>
            <a:ext cx="2320174" cy="5059503"/>
          </a:xfrm>
          <a:prstGeom prst="roundRect">
            <a:avLst>
              <a:gd name="adj" fmla="val 7000"/>
            </a:avLst>
          </a:prstGeom>
          <a:solidFill>
            <a:schemeClr val="bg1"/>
          </a:solidFill>
          <a:ln w="9525">
            <a:solidFill>
              <a:schemeClr val="tx1"/>
            </a:solidFill>
            <a:round/>
            <a:headEnd type="none" w="sm" len="sm"/>
            <a:tailEnd type="none" w="sm" len="sm"/>
          </a:ln>
        </p:spPr>
        <p:txBody>
          <a:bodyPr lIns="17417" tIns="8706" rIns="17417" bIns="8706"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defTabSz="174193" fontAlgn="base">
              <a:spcBef>
                <a:spcPct val="0"/>
              </a:spcBef>
              <a:spcAft>
                <a:spcPct val="0"/>
              </a:spcAft>
              <a:buClr>
                <a:srgbClr val="000000"/>
              </a:buClr>
              <a:buSzPts val="9600"/>
            </a:pPr>
            <a:endParaRPr lang="sr-Latn-RS" altLang="sr-Latn-RS" sz="1829"/>
          </a:p>
        </p:txBody>
      </p:sp>
      <p:sp>
        <p:nvSpPr>
          <p:cNvPr id="3077" name="Google Shape;55;p1">
            <a:extLst>
              <a:ext uri="{FF2B5EF4-FFF2-40B4-BE49-F238E27FC236}">
                <a16:creationId xmlns:a16="http://schemas.microsoft.com/office/drawing/2014/main" id="{14796A5F-DF8C-4D95-82A0-CD82BEFA4AE2}"/>
              </a:ext>
            </a:extLst>
          </p:cNvPr>
          <p:cNvSpPr txBox="1">
            <a:spLocks noChangeArrowheads="1"/>
          </p:cNvSpPr>
          <p:nvPr/>
        </p:nvSpPr>
        <p:spPr bwMode="auto">
          <a:xfrm>
            <a:off x="3843417" y="1283777"/>
            <a:ext cx="2150516" cy="301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88" tIns="9797" rIns="19588" bIns="9797"/>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defTabSz="174193" fontAlgn="base">
              <a:spcBef>
                <a:spcPct val="0"/>
              </a:spcBef>
              <a:spcAft>
                <a:spcPct val="0"/>
              </a:spcAft>
              <a:buClr>
                <a:srgbClr val="000000"/>
              </a:buClr>
              <a:buSzPts val="8000"/>
            </a:pPr>
            <a:r>
              <a:rPr lang="en-US" altLang="sr-Latn-RS" sz="1524" b="1">
                <a:latin typeface="Cambria" panose="02040503050406030204" pitchFamily="18" charset="0"/>
                <a:sym typeface="Cambria" panose="02040503050406030204" pitchFamily="18" charset="0"/>
              </a:rPr>
              <a:t>METODE ISTRAŽIVANJA</a:t>
            </a:r>
            <a:endParaRPr lang="sr-Latn-RS" altLang="sr-Latn-RS" sz="1524" b="1">
              <a:latin typeface="Cambria" panose="02040503050406030204" pitchFamily="18" charset="0"/>
              <a:sym typeface="Cambria" panose="02040503050406030204" pitchFamily="18" charset="0"/>
            </a:endParaRPr>
          </a:p>
        </p:txBody>
      </p:sp>
      <p:sp>
        <p:nvSpPr>
          <p:cNvPr id="3078" name="Google Shape;56;p1">
            <a:extLst>
              <a:ext uri="{FF2B5EF4-FFF2-40B4-BE49-F238E27FC236}">
                <a16:creationId xmlns:a16="http://schemas.microsoft.com/office/drawing/2014/main" id="{CB81B505-4A3F-4DF4-83DB-9DDF88DDC689}"/>
              </a:ext>
            </a:extLst>
          </p:cNvPr>
          <p:cNvSpPr>
            <a:spLocks noChangeArrowheads="1"/>
          </p:cNvSpPr>
          <p:nvPr/>
        </p:nvSpPr>
        <p:spPr bwMode="auto">
          <a:xfrm>
            <a:off x="1445220" y="79234"/>
            <a:ext cx="9301561" cy="1095369"/>
          </a:xfrm>
          <a:prstGeom prst="roundRect">
            <a:avLst>
              <a:gd name="adj" fmla="val 10870"/>
            </a:avLst>
          </a:prstGeom>
          <a:gradFill rotWithShape="0">
            <a:gsLst>
              <a:gs pos="0">
                <a:srgbClr val="A7C4FF"/>
              </a:gs>
              <a:gs pos="100000">
                <a:schemeClr val="bg1"/>
              </a:gs>
            </a:gsLst>
            <a:lin ang="5400000"/>
          </a:gradFill>
          <a:ln w="9525">
            <a:solidFill>
              <a:schemeClr val="tx1"/>
            </a:solidFill>
            <a:round/>
            <a:headEnd type="none" w="sm" len="sm"/>
            <a:tailEnd type="none" w="sm" len="sm"/>
          </a:ln>
        </p:spPr>
        <p:txBody>
          <a:bodyPr lIns="19588" tIns="9797" rIns="19588" bIns="9797"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defTabSz="174193" fontAlgn="base">
              <a:spcBef>
                <a:spcPct val="0"/>
              </a:spcBef>
              <a:spcAft>
                <a:spcPct val="0"/>
              </a:spcAft>
              <a:buClr>
                <a:srgbClr val="000000"/>
              </a:buClr>
              <a:buSzPts val="9600"/>
            </a:pPr>
            <a:endParaRPr lang="sr-Latn-RS" altLang="sr-Latn-RS" sz="1829">
              <a:solidFill>
                <a:srgbClr val="FFFFFF"/>
              </a:solidFill>
            </a:endParaRPr>
          </a:p>
        </p:txBody>
      </p:sp>
      <p:sp>
        <p:nvSpPr>
          <p:cNvPr id="3079" name="Google Shape;57;p1">
            <a:extLst>
              <a:ext uri="{FF2B5EF4-FFF2-40B4-BE49-F238E27FC236}">
                <a16:creationId xmlns:a16="http://schemas.microsoft.com/office/drawing/2014/main" id="{9A6239C3-8C04-4443-9F64-3B283E927B2C}"/>
              </a:ext>
            </a:extLst>
          </p:cNvPr>
          <p:cNvSpPr txBox="1">
            <a:spLocks noChangeArrowheads="1"/>
          </p:cNvSpPr>
          <p:nvPr/>
        </p:nvSpPr>
        <p:spPr bwMode="auto">
          <a:xfrm>
            <a:off x="2504298" y="203832"/>
            <a:ext cx="7415059" cy="920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88" tIns="9797" rIns="19588" bIns="9797"/>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defTabSz="174193" fontAlgn="base">
              <a:spcBef>
                <a:spcPct val="0"/>
              </a:spcBef>
              <a:spcAft>
                <a:spcPct val="0"/>
              </a:spcAft>
              <a:buClr>
                <a:srgbClr val="000000"/>
              </a:buClr>
            </a:pPr>
            <a:r>
              <a:rPr lang="en-US" altLang="sr-Latn-RS" sz="1905" b="1"/>
              <a:t>UDIŠU LI UČENICI NAŠIH ŠKOLA ISTI ZRAK</a:t>
            </a:r>
            <a:endParaRPr lang="en-US" altLang="sr-Latn-RS" sz="267"/>
          </a:p>
          <a:p>
            <a:pPr algn="ctr" defTabSz="174193" fontAlgn="base">
              <a:spcBef>
                <a:spcPct val="0"/>
              </a:spcBef>
              <a:spcAft>
                <a:spcPct val="0"/>
              </a:spcAft>
              <a:buClr>
                <a:srgbClr val="000000"/>
              </a:buClr>
              <a:buSzPts val="9000"/>
            </a:pPr>
            <a:r>
              <a:rPr lang="hr-HR" altLang="sr-Latn-RS" sz="1715" b="1"/>
              <a:t>Medicinska škola Ante Kuzmanića Zadar</a:t>
            </a:r>
          </a:p>
          <a:p>
            <a:pPr algn="ctr" defTabSz="174193" fontAlgn="base">
              <a:spcBef>
                <a:spcPct val="0"/>
              </a:spcBef>
              <a:spcAft>
                <a:spcPct val="0"/>
              </a:spcAft>
              <a:buClr>
                <a:srgbClr val="000000"/>
              </a:buClr>
              <a:buSzPts val="9000"/>
            </a:pPr>
            <a:r>
              <a:rPr lang="hr-HR" altLang="sr-Latn-RS" sz="1715" b="1"/>
              <a:t>Osnovna škola Rugvica</a:t>
            </a:r>
            <a:endParaRPr lang="sr-Latn-RS" altLang="sr-Latn-RS" sz="1715" b="1"/>
          </a:p>
        </p:txBody>
      </p:sp>
      <p:sp>
        <p:nvSpPr>
          <p:cNvPr id="3080" name="Google Shape;59;p1">
            <a:extLst>
              <a:ext uri="{FF2B5EF4-FFF2-40B4-BE49-F238E27FC236}">
                <a16:creationId xmlns:a16="http://schemas.microsoft.com/office/drawing/2014/main" id="{55A185A4-2481-43C2-975A-9EC96258D3F0}"/>
              </a:ext>
            </a:extLst>
          </p:cNvPr>
          <p:cNvSpPr txBox="1">
            <a:spLocks noChangeArrowheads="1"/>
          </p:cNvSpPr>
          <p:nvPr/>
        </p:nvSpPr>
        <p:spPr bwMode="auto">
          <a:xfrm>
            <a:off x="8550902" y="5298415"/>
            <a:ext cx="1976926" cy="216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88" tIns="9797" rIns="19588" bIns="9797"/>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defTabSz="174193" fontAlgn="base">
              <a:spcBef>
                <a:spcPct val="0"/>
              </a:spcBef>
              <a:spcAft>
                <a:spcPct val="0"/>
              </a:spcAft>
              <a:buClr>
                <a:srgbClr val="000000"/>
              </a:buClr>
              <a:buSzPts val="7200"/>
            </a:pPr>
            <a:r>
              <a:rPr lang="en-US" altLang="sr-Latn-RS" sz="1372" b="1">
                <a:latin typeface="Cambria" panose="02040503050406030204" pitchFamily="18" charset="0"/>
              </a:rPr>
              <a:t>LITERATURNI IZVORI</a:t>
            </a:r>
          </a:p>
        </p:txBody>
      </p:sp>
      <p:sp>
        <p:nvSpPr>
          <p:cNvPr id="3081" name="Google Shape;60;p1">
            <a:extLst>
              <a:ext uri="{FF2B5EF4-FFF2-40B4-BE49-F238E27FC236}">
                <a16:creationId xmlns:a16="http://schemas.microsoft.com/office/drawing/2014/main" id="{6B6AE7DB-7D93-467A-9F4F-96B85BB92D95}"/>
              </a:ext>
            </a:extLst>
          </p:cNvPr>
          <p:cNvSpPr txBox="1">
            <a:spLocks noChangeArrowheads="1"/>
          </p:cNvSpPr>
          <p:nvPr/>
        </p:nvSpPr>
        <p:spPr bwMode="auto">
          <a:xfrm>
            <a:off x="3793216" y="1716541"/>
            <a:ext cx="2201927" cy="1714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106" tIns="6553" rIns="13106" bIns="6553"/>
          <a:lstStyle>
            <a:lvl1pPr marL="2857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141532" lvl="1" indent="-54435" defTabSz="174193" fontAlgn="base">
              <a:spcBef>
                <a:spcPct val="0"/>
              </a:spcBef>
              <a:spcAft>
                <a:spcPct val="0"/>
              </a:spcAft>
              <a:buClr>
                <a:srgbClr val="000000"/>
              </a:buClr>
              <a:buSzPts val="3200"/>
            </a:pPr>
            <a:endParaRPr lang="en-US" altLang="sr-Latn-RS" sz="610"/>
          </a:p>
          <a:p>
            <a:pPr marL="54435" indent="-54435" algn="just" defTabSz="174193" fontAlgn="base">
              <a:lnSpc>
                <a:spcPct val="90000"/>
              </a:lnSpc>
              <a:spcBef>
                <a:spcPts val="191"/>
              </a:spcBef>
              <a:spcAft>
                <a:spcPct val="0"/>
              </a:spcAft>
              <a:buClr>
                <a:srgbClr val="000000"/>
              </a:buClr>
              <a:buFont typeface="Arial" panose="020B0604020202020204" pitchFamily="34" charset="0"/>
              <a:buChar char="•"/>
            </a:pPr>
            <a:r>
              <a:rPr lang="en-US" altLang="sr-Latn-RS" sz="610"/>
              <a:t>Razdoblje istraživanja je bilo od 15.01.2023.- 12.02.2024. </a:t>
            </a:r>
          </a:p>
          <a:p>
            <a:pPr marL="54435" indent="-54435" algn="just" defTabSz="174193" fontAlgn="base">
              <a:lnSpc>
                <a:spcPct val="90000"/>
              </a:lnSpc>
              <a:spcBef>
                <a:spcPts val="191"/>
              </a:spcBef>
              <a:spcAft>
                <a:spcPct val="0"/>
              </a:spcAft>
              <a:buClr>
                <a:srgbClr val="000000"/>
              </a:buClr>
              <a:buFont typeface="Arial" panose="020B0604020202020204" pitchFamily="34" charset="0"/>
              <a:buChar char="•"/>
            </a:pPr>
            <a:r>
              <a:rPr lang="en-US" altLang="sr-Latn-RS" sz="610"/>
              <a:t>Na dvije mjerne postaje - u dvorištu OŠ Rugvica i u dvorištu Medicinske škole Ante Kuzmanića u Zadru</a:t>
            </a:r>
          </a:p>
          <a:p>
            <a:pPr marL="54435" indent="-54435" algn="just" defTabSz="174193" fontAlgn="base">
              <a:lnSpc>
                <a:spcPct val="90000"/>
              </a:lnSpc>
              <a:spcBef>
                <a:spcPts val="191"/>
              </a:spcBef>
              <a:spcAft>
                <a:spcPct val="0"/>
              </a:spcAft>
              <a:buClr>
                <a:srgbClr val="000000"/>
              </a:buClr>
              <a:buFont typeface="Arial" panose="020B0604020202020204" pitchFamily="34" charset="0"/>
              <a:buChar char="•"/>
            </a:pPr>
            <a:r>
              <a:rPr lang="en-US" altLang="sr-Latn-RS" sz="610"/>
              <a:t>Učenici su nacrtali tlocrte školskih dvorišta te izradili plan postavljanja tuba na lokacije</a:t>
            </a:r>
          </a:p>
          <a:p>
            <a:pPr marL="54435" indent="-54435" algn="just" defTabSz="174193" fontAlgn="base">
              <a:lnSpc>
                <a:spcPct val="90000"/>
              </a:lnSpc>
              <a:spcBef>
                <a:spcPts val="191"/>
              </a:spcBef>
              <a:spcAft>
                <a:spcPct val="0"/>
              </a:spcAft>
              <a:buClr>
                <a:srgbClr val="000000"/>
              </a:buClr>
              <a:buFont typeface="Arial" panose="020B0604020202020204" pitchFamily="34" charset="0"/>
              <a:buChar char="•"/>
            </a:pPr>
            <a:r>
              <a:rPr lang="en-US" altLang="sr-Latn-RS" sz="610"/>
              <a:t> Svaka tuba ima rok trajanja od 12 tjedana</a:t>
            </a:r>
          </a:p>
          <a:p>
            <a:pPr marL="54435" indent="-54435" algn="just" defTabSz="174193" fontAlgn="base">
              <a:lnSpc>
                <a:spcPct val="90000"/>
              </a:lnSpc>
              <a:spcBef>
                <a:spcPts val="191"/>
              </a:spcBef>
              <a:spcAft>
                <a:spcPct val="0"/>
              </a:spcAft>
              <a:buClr>
                <a:srgbClr val="000000"/>
              </a:buClr>
              <a:buFont typeface="Arial" panose="020B0604020202020204" pitchFamily="34" charset="0"/>
              <a:buChar char="•"/>
            </a:pPr>
            <a:r>
              <a:rPr lang="en-US" altLang="sr-Latn-RS" sz="610"/>
              <a:t>Tube moraju biti izložene i vraćene na analizu u laboratorij Gradko u Ujedinjeno Kraljevstvo Velike Britanije i Sjeverne Irske unutar zadanog razdoblja</a:t>
            </a:r>
          </a:p>
          <a:p>
            <a:pPr marL="54435" indent="-54435" algn="just" defTabSz="174193" fontAlgn="base">
              <a:lnSpc>
                <a:spcPct val="90000"/>
              </a:lnSpc>
              <a:spcBef>
                <a:spcPts val="191"/>
              </a:spcBef>
              <a:spcAft>
                <a:spcPct val="0"/>
              </a:spcAft>
              <a:buClr>
                <a:srgbClr val="000000"/>
              </a:buClr>
              <a:buFont typeface="Arial" panose="020B0604020202020204" pitchFamily="34" charset="0"/>
              <a:buChar char="•"/>
            </a:pPr>
            <a:r>
              <a:rPr lang="en-US" altLang="sr-Latn-RS" sz="610"/>
              <a:t>Tube je trebalo ohladiti prije izlaganja</a:t>
            </a:r>
          </a:p>
          <a:p>
            <a:pPr marL="54435" indent="-54435" algn="just" defTabSz="174193" fontAlgn="base">
              <a:lnSpc>
                <a:spcPct val="90000"/>
              </a:lnSpc>
              <a:spcBef>
                <a:spcPts val="191"/>
              </a:spcBef>
              <a:spcAft>
                <a:spcPct val="0"/>
              </a:spcAft>
              <a:buClr>
                <a:srgbClr val="000000"/>
              </a:buClr>
              <a:buFont typeface="Arial" panose="020B0604020202020204" pitchFamily="34" charset="0"/>
              <a:buChar char="•"/>
            </a:pPr>
            <a:r>
              <a:rPr lang="en-US" altLang="sr-Latn-RS" sz="610"/>
              <a:t>Cijevi se ne smiju montirati izravno na površinu već smo ih montirali na držače koje smo napravili</a:t>
            </a:r>
          </a:p>
          <a:p>
            <a:pPr marL="54435" indent="-54435" algn="just" defTabSz="174193" fontAlgn="base">
              <a:lnSpc>
                <a:spcPct val="90000"/>
              </a:lnSpc>
              <a:spcBef>
                <a:spcPts val="191"/>
              </a:spcBef>
              <a:spcAft>
                <a:spcPct val="0"/>
              </a:spcAft>
              <a:buClr>
                <a:srgbClr val="000000"/>
              </a:buClr>
              <a:buFont typeface="Arial" panose="020B0604020202020204" pitchFamily="34" charset="0"/>
              <a:buChar char="•"/>
            </a:pPr>
            <a:r>
              <a:rPr lang="en-US" altLang="sr-Latn-RS" sz="610"/>
              <a:t>Tube i listu smo označili s jasno priloženim naljepnicama s kodovima</a:t>
            </a:r>
          </a:p>
          <a:p>
            <a:pPr marL="54435" indent="-54435" algn="just" defTabSz="174193" fontAlgn="base">
              <a:lnSpc>
                <a:spcPct val="90000"/>
              </a:lnSpc>
              <a:spcBef>
                <a:spcPts val="191"/>
              </a:spcBef>
              <a:spcAft>
                <a:spcPct val="0"/>
              </a:spcAft>
              <a:buClr>
                <a:srgbClr val="000000"/>
              </a:buClr>
              <a:buFont typeface="Arial" panose="020B0604020202020204" pitchFamily="34" charset="0"/>
              <a:buChar char="•"/>
            </a:pPr>
            <a:r>
              <a:rPr lang="en-US" altLang="sr-Latn-RS" sz="610"/>
              <a:t>U školskom dvorištu OŠ Rugvica postavljene su tri tube na tri različite lokacije (1. tuba: u blizini najfrekventnije prometnice, 2. tuba: na parkiralištu škole, 3. tuba: na školskom igralištu iza dvorane gdje nema prometa)</a:t>
            </a:r>
          </a:p>
          <a:p>
            <a:pPr marL="54435" indent="-54435" algn="just" defTabSz="174193" fontAlgn="base">
              <a:lnSpc>
                <a:spcPct val="90000"/>
              </a:lnSpc>
              <a:spcBef>
                <a:spcPts val="191"/>
              </a:spcBef>
              <a:spcAft>
                <a:spcPct val="0"/>
              </a:spcAft>
              <a:buClr>
                <a:srgbClr val="000000"/>
              </a:buClr>
              <a:buFont typeface="Arial" panose="020B0604020202020204" pitchFamily="34" charset="0"/>
              <a:buChar char="•"/>
            </a:pPr>
            <a:r>
              <a:rPr lang="en-US" altLang="sr-Latn-RS" sz="610"/>
              <a:t>U Medicinskoj školi Ante Kuzmanića u Zadru postavljene su tube na  tri različite lokacije (1. tuba: uz najfrekventniju prometnicu, 2. tuba: na parkiralištu škole i 3 tuba: u školskom parku ispred škole) </a:t>
            </a:r>
          </a:p>
          <a:p>
            <a:pPr marL="54435" indent="-54435" algn="just" defTabSz="174193" fontAlgn="base">
              <a:lnSpc>
                <a:spcPct val="90000"/>
              </a:lnSpc>
              <a:spcBef>
                <a:spcPts val="191"/>
              </a:spcBef>
              <a:spcAft>
                <a:spcPct val="0"/>
              </a:spcAft>
              <a:buClr>
                <a:srgbClr val="000000"/>
              </a:buClr>
              <a:buFont typeface="Arial" panose="020B0604020202020204" pitchFamily="34" charset="0"/>
              <a:buChar char="•"/>
            </a:pPr>
            <a:r>
              <a:rPr lang="en-US" altLang="sr-Latn-RS" sz="610">
                <a:solidFill>
                  <a:srgbClr val="262626"/>
                </a:solidFill>
              </a:rPr>
              <a:t>Provedena su i atmosferska mjerenja prema GLOBE protokolima: oblaci – vrsta oblaka te prekrivenost neba oblacima, vrsta vjetra, smjer vjetra </a:t>
            </a:r>
          </a:p>
          <a:p>
            <a:pPr marL="54435" indent="-54435" algn="just" defTabSz="174193" fontAlgn="base">
              <a:lnSpc>
                <a:spcPct val="90000"/>
              </a:lnSpc>
              <a:spcBef>
                <a:spcPts val="191"/>
              </a:spcBef>
              <a:spcAft>
                <a:spcPct val="0"/>
              </a:spcAft>
              <a:buClr>
                <a:srgbClr val="000000"/>
              </a:buClr>
              <a:buFont typeface="Arial" panose="020B0604020202020204" pitchFamily="34" charset="0"/>
              <a:buChar char="•"/>
            </a:pPr>
            <a:r>
              <a:rPr lang="en-US" altLang="sr-Latn-RS" sz="610">
                <a:solidFill>
                  <a:srgbClr val="262626"/>
                </a:solidFill>
              </a:rPr>
              <a:t>Kroz trajanje istraživanja dva puta dnevno u trajanju od 5 minuta bilježena je gustoća prometa brojanjem vozila</a:t>
            </a:r>
          </a:p>
          <a:p>
            <a:pPr marL="54435" indent="-54435" algn="just" defTabSz="174193" fontAlgn="base">
              <a:lnSpc>
                <a:spcPct val="90000"/>
              </a:lnSpc>
              <a:spcBef>
                <a:spcPts val="191"/>
              </a:spcBef>
              <a:spcAft>
                <a:spcPct val="0"/>
              </a:spcAft>
              <a:buClr>
                <a:srgbClr val="000000"/>
              </a:buClr>
              <a:buFont typeface="Arial" panose="020B0604020202020204" pitchFamily="34" charset="0"/>
              <a:buChar char="•"/>
            </a:pPr>
            <a:r>
              <a:rPr lang="en-US" altLang="sr-Latn-RS" sz="610">
                <a:solidFill>
                  <a:srgbClr val="262626"/>
                </a:solidFill>
              </a:rPr>
              <a:t>Učenici su sastavili anketu o tome znaju li učenici naših škola što je NO</a:t>
            </a:r>
            <a:r>
              <a:rPr lang="en-US" altLang="sr-Latn-RS" sz="610" baseline="-25000">
                <a:solidFill>
                  <a:srgbClr val="262626"/>
                </a:solidFill>
              </a:rPr>
              <a:t>2 </a:t>
            </a:r>
            <a:r>
              <a:rPr lang="en-US" altLang="sr-Latn-RS" sz="610">
                <a:solidFill>
                  <a:srgbClr val="262626"/>
                </a:solidFill>
              </a:rPr>
              <a:t>te ima li utjecaj na bolesti dišnog sustava</a:t>
            </a:r>
          </a:p>
        </p:txBody>
      </p:sp>
      <p:sp>
        <p:nvSpPr>
          <p:cNvPr id="3082" name="Google Shape;61;p1">
            <a:extLst>
              <a:ext uri="{FF2B5EF4-FFF2-40B4-BE49-F238E27FC236}">
                <a16:creationId xmlns:a16="http://schemas.microsoft.com/office/drawing/2014/main" id="{10FE5BBD-2B4D-4944-B7AD-B0C450853C38}"/>
              </a:ext>
            </a:extLst>
          </p:cNvPr>
          <p:cNvSpPr txBox="1">
            <a:spLocks noChangeArrowheads="1"/>
          </p:cNvSpPr>
          <p:nvPr/>
        </p:nvSpPr>
        <p:spPr bwMode="auto">
          <a:xfrm>
            <a:off x="8549390" y="5647409"/>
            <a:ext cx="2077632" cy="559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106" tIns="6553" rIns="13106" bIns="6553"/>
          <a:lstStyle>
            <a:lvl1pPr marL="385763" indent="-385763">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73488" indent="-73488" defTabSz="174193" fontAlgn="base">
              <a:lnSpc>
                <a:spcPct val="95000"/>
              </a:lnSpc>
              <a:spcBef>
                <a:spcPct val="0"/>
              </a:spcBef>
              <a:spcAft>
                <a:spcPct val="0"/>
              </a:spcAft>
              <a:buClr>
                <a:srgbClr val="000000"/>
              </a:buClr>
              <a:buSzPts val="3200"/>
            </a:pPr>
            <a:endParaRPr lang="sr-Latn-RS" altLang="sr-Latn-RS" sz="610"/>
          </a:p>
        </p:txBody>
      </p:sp>
      <p:sp>
        <p:nvSpPr>
          <p:cNvPr id="3083" name="Google Shape;62;p1">
            <a:extLst>
              <a:ext uri="{FF2B5EF4-FFF2-40B4-BE49-F238E27FC236}">
                <a16:creationId xmlns:a16="http://schemas.microsoft.com/office/drawing/2014/main" id="{F4F64088-1D82-42CD-872C-8E2D00A3EF99}"/>
              </a:ext>
            </a:extLst>
          </p:cNvPr>
          <p:cNvSpPr txBox="1">
            <a:spLocks noChangeArrowheads="1"/>
          </p:cNvSpPr>
          <p:nvPr/>
        </p:nvSpPr>
        <p:spPr bwMode="auto">
          <a:xfrm>
            <a:off x="6118530" y="1522992"/>
            <a:ext cx="2136604" cy="567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106" tIns="6553" rIns="13106" bIns="6553"/>
          <a:lstStyle>
            <a:lvl1pPr marL="342900" indent="-34290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141532" lvl="1" indent="-54435" defTabSz="174193" fontAlgn="base">
              <a:spcBef>
                <a:spcPct val="0"/>
              </a:spcBef>
              <a:spcAft>
                <a:spcPct val="0"/>
              </a:spcAft>
              <a:buClr>
                <a:srgbClr val="000000"/>
              </a:buClr>
              <a:buSzPts val="3200"/>
            </a:pPr>
            <a:endParaRPr lang="en-US" altLang="sr-Latn-RS" sz="610"/>
          </a:p>
          <a:p>
            <a:pPr marL="141532" lvl="1" indent="-54435" algn="just" defTabSz="174193" fontAlgn="base">
              <a:spcBef>
                <a:spcPct val="0"/>
              </a:spcBef>
              <a:spcAft>
                <a:spcPct val="0"/>
              </a:spcAft>
              <a:buClr>
                <a:srgbClr val="000000"/>
              </a:buClr>
            </a:pPr>
            <a:r>
              <a:rPr lang="en-US" altLang="sr-Latn-RS" sz="610"/>
              <a:t>  Najveća ukupna gustoća prometa koja je opažana kroz 5 minuta na obje najfrekventnije prometnice Osnovne škole Rugvica i Medicinske škole Ante Kuzmanića Zadar zabilježena je u Zadru sa 3821 vozila, dok je u Rugvici zabilježeno 766 vozila</a:t>
            </a:r>
          </a:p>
          <a:p>
            <a:pPr marL="141532" lvl="1" indent="-54435" defTabSz="174193" fontAlgn="base">
              <a:spcBef>
                <a:spcPct val="0"/>
              </a:spcBef>
              <a:spcAft>
                <a:spcPct val="0"/>
              </a:spcAft>
              <a:buClr>
                <a:srgbClr val="000000"/>
              </a:buClr>
            </a:pPr>
            <a:endParaRPr lang="en-US" altLang="sr-Latn-RS" sz="381"/>
          </a:p>
          <a:p>
            <a:pPr marL="141532" lvl="1" indent="-54435" defTabSz="174193" fontAlgn="base">
              <a:spcBef>
                <a:spcPct val="0"/>
              </a:spcBef>
              <a:spcAft>
                <a:spcPct val="0"/>
              </a:spcAft>
              <a:buClr>
                <a:srgbClr val="000000"/>
              </a:buClr>
            </a:pPr>
            <a:endParaRPr lang="en-US" altLang="sr-Latn-RS" sz="381"/>
          </a:p>
        </p:txBody>
      </p:sp>
      <p:sp>
        <p:nvSpPr>
          <p:cNvPr id="3084" name="Google Shape;63;p1">
            <a:extLst>
              <a:ext uri="{FF2B5EF4-FFF2-40B4-BE49-F238E27FC236}">
                <a16:creationId xmlns:a16="http://schemas.microsoft.com/office/drawing/2014/main" id="{77922D06-17AF-41A7-B1D7-1908B8064B77}"/>
              </a:ext>
            </a:extLst>
          </p:cNvPr>
          <p:cNvSpPr txBox="1">
            <a:spLocks noChangeArrowheads="1"/>
          </p:cNvSpPr>
          <p:nvPr/>
        </p:nvSpPr>
        <p:spPr bwMode="auto">
          <a:xfrm>
            <a:off x="6169942" y="1283777"/>
            <a:ext cx="2150515" cy="301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88" tIns="9797" rIns="19588" bIns="9797"/>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defTabSz="174193" fontAlgn="base">
              <a:spcBef>
                <a:spcPct val="0"/>
              </a:spcBef>
              <a:spcAft>
                <a:spcPct val="0"/>
              </a:spcAft>
              <a:buClr>
                <a:srgbClr val="000000"/>
              </a:buClr>
              <a:buSzPts val="8000"/>
            </a:pPr>
            <a:r>
              <a:rPr lang="en-US" altLang="sr-Latn-RS" sz="1524" b="1">
                <a:latin typeface="Cambria" panose="02040503050406030204" pitchFamily="18" charset="0"/>
                <a:sym typeface="Cambria" panose="02040503050406030204" pitchFamily="18" charset="0"/>
              </a:rPr>
              <a:t>REZULTATI</a:t>
            </a:r>
            <a:endParaRPr lang="sr-Latn-RS" altLang="sr-Latn-RS" sz="1524" b="1">
              <a:latin typeface="Cambria" panose="02040503050406030204" pitchFamily="18" charset="0"/>
              <a:sym typeface="Cambria" panose="02040503050406030204" pitchFamily="18" charset="0"/>
            </a:endParaRPr>
          </a:p>
        </p:txBody>
      </p:sp>
      <p:sp>
        <p:nvSpPr>
          <p:cNvPr id="3085" name="Google Shape;64;p1">
            <a:extLst>
              <a:ext uri="{FF2B5EF4-FFF2-40B4-BE49-F238E27FC236}">
                <a16:creationId xmlns:a16="http://schemas.microsoft.com/office/drawing/2014/main" id="{99ADFAE9-3D71-4A27-9C41-775429509E7A}"/>
              </a:ext>
            </a:extLst>
          </p:cNvPr>
          <p:cNvSpPr>
            <a:spLocks noChangeArrowheads="1"/>
          </p:cNvSpPr>
          <p:nvPr/>
        </p:nvSpPr>
        <p:spPr bwMode="auto">
          <a:xfrm>
            <a:off x="1388969" y="1269866"/>
            <a:ext cx="2305355" cy="1270168"/>
          </a:xfrm>
          <a:prstGeom prst="roundRect">
            <a:avLst>
              <a:gd name="adj" fmla="val 7000"/>
            </a:avLst>
          </a:prstGeom>
          <a:solidFill>
            <a:schemeClr val="bg1"/>
          </a:solidFill>
          <a:ln w="9525">
            <a:solidFill>
              <a:schemeClr val="tx1"/>
            </a:solidFill>
            <a:round/>
            <a:headEnd type="none" w="sm" len="sm"/>
            <a:tailEnd type="none" w="sm" len="sm"/>
          </a:ln>
        </p:spPr>
        <p:txBody>
          <a:bodyPr lIns="17417" tIns="8706" rIns="17417" bIns="8706"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defTabSz="174193" fontAlgn="base">
              <a:spcBef>
                <a:spcPct val="0"/>
              </a:spcBef>
              <a:spcAft>
                <a:spcPct val="0"/>
              </a:spcAft>
              <a:buClr>
                <a:srgbClr val="000000"/>
              </a:buClr>
              <a:buSzPts val="9600"/>
            </a:pPr>
            <a:endParaRPr lang="sr-Latn-RS" altLang="sr-Latn-RS" sz="1829"/>
          </a:p>
        </p:txBody>
      </p:sp>
      <p:sp>
        <p:nvSpPr>
          <p:cNvPr id="3086" name="Google Shape;65;p1">
            <a:extLst>
              <a:ext uri="{FF2B5EF4-FFF2-40B4-BE49-F238E27FC236}">
                <a16:creationId xmlns:a16="http://schemas.microsoft.com/office/drawing/2014/main" id="{A05913FF-B8A1-437B-A078-4C230E263653}"/>
              </a:ext>
            </a:extLst>
          </p:cNvPr>
          <p:cNvSpPr txBox="1">
            <a:spLocks noChangeArrowheads="1"/>
          </p:cNvSpPr>
          <p:nvPr/>
        </p:nvSpPr>
        <p:spPr bwMode="auto">
          <a:xfrm>
            <a:off x="1424957" y="1278031"/>
            <a:ext cx="2150515" cy="254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88" tIns="9797" rIns="19588" bIns="9797"/>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defTabSz="174193" fontAlgn="base">
              <a:spcBef>
                <a:spcPct val="0"/>
              </a:spcBef>
              <a:spcAft>
                <a:spcPct val="0"/>
              </a:spcAft>
              <a:buClr>
                <a:srgbClr val="000000"/>
              </a:buClr>
              <a:buSzPts val="8000"/>
            </a:pPr>
            <a:r>
              <a:rPr lang="en-US" altLang="sr-Latn-RS" sz="1524" b="1">
                <a:latin typeface="Cambria" panose="02040503050406030204" pitchFamily="18" charset="0"/>
              </a:rPr>
              <a:t>SAŽETAK</a:t>
            </a:r>
          </a:p>
        </p:txBody>
      </p:sp>
      <p:sp>
        <p:nvSpPr>
          <p:cNvPr id="3087" name="Google Shape;66;p1">
            <a:extLst>
              <a:ext uri="{FF2B5EF4-FFF2-40B4-BE49-F238E27FC236}">
                <a16:creationId xmlns:a16="http://schemas.microsoft.com/office/drawing/2014/main" id="{0E02EF2E-57E2-4B1F-91A7-C719E634F222}"/>
              </a:ext>
            </a:extLst>
          </p:cNvPr>
          <p:cNvSpPr>
            <a:spLocks noChangeArrowheads="1"/>
          </p:cNvSpPr>
          <p:nvPr/>
        </p:nvSpPr>
        <p:spPr bwMode="auto">
          <a:xfrm>
            <a:off x="8453220" y="1251418"/>
            <a:ext cx="2305657" cy="2413622"/>
          </a:xfrm>
          <a:prstGeom prst="roundRect">
            <a:avLst>
              <a:gd name="adj" fmla="val 7000"/>
            </a:avLst>
          </a:prstGeom>
          <a:solidFill>
            <a:schemeClr val="bg1"/>
          </a:solidFill>
          <a:ln w="9525">
            <a:solidFill>
              <a:schemeClr val="tx1"/>
            </a:solidFill>
            <a:round/>
            <a:headEnd type="none" w="sm" len="sm"/>
            <a:tailEnd type="none" w="sm" len="sm"/>
          </a:ln>
        </p:spPr>
        <p:txBody>
          <a:bodyPr lIns="17417" tIns="8706" rIns="17417" bIns="8706"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defTabSz="174193" fontAlgn="base">
              <a:spcBef>
                <a:spcPct val="0"/>
              </a:spcBef>
              <a:spcAft>
                <a:spcPct val="0"/>
              </a:spcAft>
              <a:buClr>
                <a:srgbClr val="000000"/>
              </a:buClr>
              <a:buSzPts val="9600"/>
            </a:pPr>
            <a:endParaRPr lang="sr-Latn-RS" altLang="sr-Latn-RS" sz="1829"/>
          </a:p>
        </p:txBody>
      </p:sp>
      <p:sp>
        <p:nvSpPr>
          <p:cNvPr id="3088" name="Google Shape;67;p1">
            <a:extLst>
              <a:ext uri="{FF2B5EF4-FFF2-40B4-BE49-F238E27FC236}">
                <a16:creationId xmlns:a16="http://schemas.microsoft.com/office/drawing/2014/main" id="{220455DD-7591-44DE-959B-3E5D33B7A132}"/>
              </a:ext>
            </a:extLst>
          </p:cNvPr>
          <p:cNvSpPr txBox="1">
            <a:spLocks noChangeArrowheads="1"/>
          </p:cNvSpPr>
          <p:nvPr/>
        </p:nvSpPr>
        <p:spPr bwMode="auto">
          <a:xfrm>
            <a:off x="8513100" y="1273495"/>
            <a:ext cx="2129346" cy="252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7417" tIns="8706" rIns="17417" bIns="8706"/>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defTabSz="174193" fontAlgn="base">
              <a:spcBef>
                <a:spcPct val="0"/>
              </a:spcBef>
              <a:spcAft>
                <a:spcPct val="0"/>
              </a:spcAft>
              <a:buClr>
                <a:srgbClr val="000000"/>
              </a:buClr>
              <a:buSzPts val="8000"/>
            </a:pPr>
            <a:r>
              <a:rPr lang="en-US" altLang="sr-Latn-RS" sz="1524" b="1">
                <a:latin typeface="Cambria" panose="02040503050406030204" pitchFamily="18" charset="0"/>
              </a:rPr>
              <a:t>RASPRAVA </a:t>
            </a:r>
          </a:p>
        </p:txBody>
      </p:sp>
      <p:sp>
        <p:nvSpPr>
          <p:cNvPr id="3089" name="Google Shape;68;p1">
            <a:extLst>
              <a:ext uri="{FF2B5EF4-FFF2-40B4-BE49-F238E27FC236}">
                <a16:creationId xmlns:a16="http://schemas.microsoft.com/office/drawing/2014/main" id="{A162E8BA-8E17-4E28-8C36-F58048549F09}"/>
              </a:ext>
            </a:extLst>
          </p:cNvPr>
          <p:cNvSpPr>
            <a:spLocks noChangeArrowheads="1"/>
          </p:cNvSpPr>
          <p:nvPr/>
        </p:nvSpPr>
        <p:spPr bwMode="auto">
          <a:xfrm>
            <a:off x="8453220" y="3704052"/>
            <a:ext cx="2305657" cy="1591944"/>
          </a:xfrm>
          <a:prstGeom prst="roundRect">
            <a:avLst>
              <a:gd name="adj" fmla="val 7000"/>
            </a:avLst>
          </a:prstGeom>
          <a:solidFill>
            <a:schemeClr val="bg1"/>
          </a:solidFill>
          <a:ln w="9525">
            <a:solidFill>
              <a:schemeClr val="tx1"/>
            </a:solidFill>
            <a:round/>
            <a:headEnd type="none" w="sm" len="sm"/>
            <a:tailEnd type="none" w="sm" len="sm"/>
          </a:ln>
        </p:spPr>
        <p:txBody>
          <a:bodyPr lIns="17417" tIns="8706" rIns="17417" bIns="8706"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defTabSz="174193" fontAlgn="base">
              <a:spcBef>
                <a:spcPct val="0"/>
              </a:spcBef>
              <a:spcAft>
                <a:spcPct val="0"/>
              </a:spcAft>
              <a:buClr>
                <a:srgbClr val="000000"/>
              </a:buClr>
              <a:buSzPts val="9600"/>
            </a:pPr>
            <a:endParaRPr lang="sr-Latn-RS" altLang="sr-Latn-RS" sz="1829"/>
          </a:p>
        </p:txBody>
      </p:sp>
      <p:sp>
        <p:nvSpPr>
          <p:cNvPr id="3090" name="Google Shape;69;p1">
            <a:extLst>
              <a:ext uri="{FF2B5EF4-FFF2-40B4-BE49-F238E27FC236}">
                <a16:creationId xmlns:a16="http://schemas.microsoft.com/office/drawing/2014/main" id="{33F9EB77-4F56-4683-98C5-AA1572230B25}"/>
              </a:ext>
            </a:extLst>
          </p:cNvPr>
          <p:cNvSpPr txBox="1">
            <a:spLocks noChangeArrowheads="1"/>
          </p:cNvSpPr>
          <p:nvPr/>
        </p:nvSpPr>
        <p:spPr bwMode="auto">
          <a:xfrm>
            <a:off x="8517031" y="3788427"/>
            <a:ext cx="2150516" cy="301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88" tIns="9797" rIns="19588" bIns="9797"/>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defTabSz="174193" fontAlgn="base">
              <a:spcBef>
                <a:spcPct val="0"/>
              </a:spcBef>
              <a:spcAft>
                <a:spcPct val="0"/>
              </a:spcAft>
              <a:buClr>
                <a:srgbClr val="000000"/>
              </a:buClr>
              <a:buSzPts val="8000"/>
            </a:pPr>
            <a:r>
              <a:rPr lang="en-US" altLang="sr-Latn-RS" sz="1524" b="1">
                <a:latin typeface="Cambria" panose="02040503050406030204" pitchFamily="18" charset="0"/>
              </a:rPr>
              <a:t>ZAKLJUČAK </a:t>
            </a:r>
          </a:p>
        </p:txBody>
      </p:sp>
      <p:sp>
        <p:nvSpPr>
          <p:cNvPr id="3091" name="Google Shape;70;p1">
            <a:extLst>
              <a:ext uri="{FF2B5EF4-FFF2-40B4-BE49-F238E27FC236}">
                <a16:creationId xmlns:a16="http://schemas.microsoft.com/office/drawing/2014/main" id="{CC5F6D7B-E596-4B0B-B278-301ECD62322A}"/>
              </a:ext>
            </a:extLst>
          </p:cNvPr>
          <p:cNvSpPr>
            <a:spLocks noChangeArrowheads="1"/>
          </p:cNvSpPr>
          <p:nvPr/>
        </p:nvSpPr>
        <p:spPr bwMode="auto">
          <a:xfrm>
            <a:off x="1396530" y="2624107"/>
            <a:ext cx="2290536" cy="916940"/>
          </a:xfrm>
          <a:prstGeom prst="roundRect">
            <a:avLst>
              <a:gd name="adj" fmla="val 7000"/>
            </a:avLst>
          </a:prstGeom>
          <a:solidFill>
            <a:schemeClr val="bg1"/>
          </a:solidFill>
          <a:ln w="9525">
            <a:solidFill>
              <a:schemeClr val="tx1"/>
            </a:solidFill>
            <a:round/>
            <a:headEnd type="none" w="sm" len="sm"/>
            <a:tailEnd type="none" w="sm" len="sm"/>
          </a:ln>
        </p:spPr>
        <p:txBody>
          <a:bodyPr lIns="17417" tIns="8706" rIns="17417" bIns="8706"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defTabSz="174193" fontAlgn="base">
              <a:spcBef>
                <a:spcPct val="0"/>
              </a:spcBef>
              <a:spcAft>
                <a:spcPct val="0"/>
              </a:spcAft>
              <a:buClr>
                <a:srgbClr val="000000"/>
              </a:buClr>
              <a:buSzPts val="9600"/>
            </a:pPr>
            <a:endParaRPr lang="sr-Latn-RS" altLang="sr-Latn-RS" sz="1829"/>
          </a:p>
        </p:txBody>
      </p:sp>
      <p:sp>
        <p:nvSpPr>
          <p:cNvPr id="3092" name="Google Shape;71;p1">
            <a:extLst>
              <a:ext uri="{FF2B5EF4-FFF2-40B4-BE49-F238E27FC236}">
                <a16:creationId xmlns:a16="http://schemas.microsoft.com/office/drawing/2014/main" id="{196566A2-CEBC-46A6-AC03-5D474D52364A}"/>
              </a:ext>
            </a:extLst>
          </p:cNvPr>
          <p:cNvSpPr txBox="1">
            <a:spLocks noChangeArrowheads="1"/>
          </p:cNvSpPr>
          <p:nvPr/>
        </p:nvSpPr>
        <p:spPr bwMode="auto">
          <a:xfrm>
            <a:off x="1452477" y="2623199"/>
            <a:ext cx="2231867" cy="453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7417" tIns="8706" rIns="17417" bIns="8706"/>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defTabSz="174193" fontAlgn="base">
              <a:spcBef>
                <a:spcPct val="0"/>
              </a:spcBef>
              <a:spcAft>
                <a:spcPct val="0"/>
              </a:spcAft>
              <a:buClr>
                <a:srgbClr val="000000"/>
              </a:buClr>
              <a:buSzPts val="8000"/>
            </a:pPr>
            <a:r>
              <a:rPr lang="en-US" altLang="sr-Latn-RS" sz="1524" b="1">
                <a:latin typeface="Cambria" panose="02040503050406030204" pitchFamily="18" charset="0"/>
                <a:sym typeface="Cambria" panose="02040503050406030204" pitchFamily="18" charset="0"/>
              </a:rPr>
              <a:t>ISTRAŽIVAČKA PITANJA</a:t>
            </a:r>
            <a:endParaRPr lang="sr-Latn-RS" altLang="sr-Latn-RS" sz="1524" b="1">
              <a:latin typeface="Cambria" panose="02040503050406030204" pitchFamily="18" charset="0"/>
              <a:sym typeface="Cambria" panose="02040503050406030204" pitchFamily="18" charset="0"/>
            </a:endParaRPr>
          </a:p>
        </p:txBody>
      </p:sp>
      <p:sp>
        <p:nvSpPr>
          <p:cNvPr id="3093" name="Google Shape;72;p1">
            <a:extLst>
              <a:ext uri="{FF2B5EF4-FFF2-40B4-BE49-F238E27FC236}">
                <a16:creationId xmlns:a16="http://schemas.microsoft.com/office/drawing/2014/main" id="{7062AA9F-699C-4C7F-9311-3E3F1AFB157C}"/>
              </a:ext>
            </a:extLst>
          </p:cNvPr>
          <p:cNvSpPr txBox="1">
            <a:spLocks noChangeArrowheads="1"/>
          </p:cNvSpPr>
          <p:nvPr/>
        </p:nvSpPr>
        <p:spPr bwMode="auto">
          <a:xfrm>
            <a:off x="1454292" y="2852434"/>
            <a:ext cx="2077632" cy="353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7417" tIns="8706" rIns="17417" bIns="8706"/>
          <a:lstStyle>
            <a:lvl1pPr marL="2286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43548" indent="-43548" defTabSz="174193" fontAlgn="base">
              <a:spcBef>
                <a:spcPct val="0"/>
              </a:spcBef>
              <a:spcAft>
                <a:spcPct val="0"/>
              </a:spcAft>
              <a:buClr>
                <a:srgbClr val="000000"/>
              </a:buClr>
              <a:buFontTx/>
              <a:buChar char="•"/>
            </a:pPr>
            <a:r>
              <a:rPr lang="en-US" altLang="sr-Latn-RS" sz="610"/>
              <a:t>Je li kvaliteta zraka bolja ili lošija u dvorištu OŠ Rugvica u Rugvici ili u dvorištu Medicinske škole Ante Kuzmanića u Zadru?​</a:t>
            </a:r>
          </a:p>
          <a:p>
            <a:pPr marL="43548" indent="-43548" defTabSz="174193" fontAlgn="base">
              <a:spcBef>
                <a:spcPct val="0"/>
              </a:spcBef>
              <a:spcAft>
                <a:spcPct val="0"/>
              </a:spcAft>
              <a:buClr>
                <a:srgbClr val="000000"/>
              </a:buClr>
              <a:buFontTx/>
              <a:buChar char="•"/>
            </a:pPr>
            <a:r>
              <a:rPr lang="en-US" altLang="sr-Latn-RS" sz="610"/>
              <a:t>Je li najveća razina NO</a:t>
            </a:r>
            <a:r>
              <a:rPr lang="en-US" altLang="sr-Latn-RS" sz="610" baseline="-25000"/>
              <a:t>2</a:t>
            </a:r>
            <a:r>
              <a:rPr lang="en-US" altLang="sr-Latn-RS" sz="610"/>
              <a:t> u blizini prometnice?​</a:t>
            </a:r>
          </a:p>
          <a:p>
            <a:pPr marL="43548" indent="-43548" defTabSz="174193" fontAlgn="base">
              <a:spcBef>
                <a:spcPct val="0"/>
              </a:spcBef>
              <a:spcAft>
                <a:spcPct val="0"/>
              </a:spcAft>
              <a:buClr>
                <a:srgbClr val="000000"/>
              </a:buClr>
              <a:buFontTx/>
              <a:buChar char="•"/>
            </a:pPr>
            <a:r>
              <a:rPr lang="en-US" altLang="sr-Latn-RS" sz="610"/>
              <a:t>Znaju li učenici naših škola što je NO</a:t>
            </a:r>
            <a:r>
              <a:rPr lang="en-US" altLang="sr-Latn-RS" sz="610" baseline="-25000"/>
              <a:t>2</a:t>
            </a:r>
            <a:r>
              <a:rPr lang="en-US" altLang="sr-Latn-RS" sz="610"/>
              <a:t>?</a:t>
            </a:r>
          </a:p>
        </p:txBody>
      </p:sp>
      <p:sp>
        <p:nvSpPr>
          <p:cNvPr id="3094" name="Google Shape;74;p1">
            <a:extLst>
              <a:ext uri="{FF2B5EF4-FFF2-40B4-BE49-F238E27FC236}">
                <a16:creationId xmlns:a16="http://schemas.microsoft.com/office/drawing/2014/main" id="{95496225-99D0-4FC4-B993-F5A3DB0E96D9}"/>
              </a:ext>
            </a:extLst>
          </p:cNvPr>
          <p:cNvSpPr>
            <a:spLocks noChangeArrowheads="1"/>
          </p:cNvSpPr>
          <p:nvPr/>
        </p:nvSpPr>
        <p:spPr bwMode="auto">
          <a:xfrm>
            <a:off x="3618114" y="6342977"/>
            <a:ext cx="4965450" cy="454841"/>
          </a:xfrm>
          <a:prstGeom prst="roundRect">
            <a:avLst>
              <a:gd name="adj" fmla="val 10870"/>
            </a:avLst>
          </a:prstGeom>
          <a:gradFill rotWithShape="0">
            <a:gsLst>
              <a:gs pos="0">
                <a:schemeClr val="bg1"/>
              </a:gs>
              <a:gs pos="100000">
                <a:schemeClr val="bg1"/>
              </a:gs>
            </a:gsLst>
            <a:lin ang="5400000"/>
          </a:gradFill>
          <a:ln w="9525">
            <a:solidFill>
              <a:schemeClr val="tx1"/>
            </a:solidFill>
            <a:round/>
            <a:headEnd type="none" w="sm" len="sm"/>
            <a:tailEnd type="none" w="sm" len="sm"/>
          </a:ln>
        </p:spPr>
        <p:txBody>
          <a:bodyPr lIns="19588" tIns="9797" rIns="19588" bIns="9797"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defTabSz="174193" fontAlgn="base">
              <a:spcBef>
                <a:spcPct val="0"/>
              </a:spcBef>
              <a:spcAft>
                <a:spcPct val="0"/>
              </a:spcAft>
              <a:buClr>
                <a:srgbClr val="000000"/>
              </a:buClr>
              <a:buSzPts val="9600"/>
            </a:pPr>
            <a:endParaRPr lang="sr-Latn-RS" altLang="sr-Latn-RS" sz="1829">
              <a:solidFill>
                <a:srgbClr val="FFFFFF"/>
              </a:solidFill>
            </a:endParaRPr>
          </a:p>
        </p:txBody>
      </p:sp>
      <p:sp>
        <p:nvSpPr>
          <p:cNvPr id="3095" name="Google Shape;75;p1">
            <a:extLst>
              <a:ext uri="{FF2B5EF4-FFF2-40B4-BE49-F238E27FC236}">
                <a16:creationId xmlns:a16="http://schemas.microsoft.com/office/drawing/2014/main" id="{ED0593C7-48A5-4CF8-8694-869A1B6AB510}"/>
              </a:ext>
            </a:extLst>
          </p:cNvPr>
          <p:cNvSpPr txBox="1">
            <a:spLocks noChangeArrowheads="1"/>
          </p:cNvSpPr>
          <p:nvPr/>
        </p:nvSpPr>
        <p:spPr bwMode="auto">
          <a:xfrm>
            <a:off x="2296232" y="6431889"/>
            <a:ext cx="7599234" cy="33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88" tIns="9797" rIns="19588" bIns="9797"/>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defTabSz="174193" fontAlgn="base">
              <a:spcBef>
                <a:spcPct val="0"/>
              </a:spcBef>
              <a:spcAft>
                <a:spcPct val="0"/>
              </a:spcAft>
              <a:buClr>
                <a:srgbClr val="000000"/>
              </a:buClr>
              <a:buSzPts val="9500"/>
            </a:pPr>
            <a:r>
              <a:rPr lang="en-US" altLang="sr-Latn-RS" sz="762" b="1">
                <a:solidFill>
                  <a:srgbClr val="0046D2"/>
                </a:solidFill>
              </a:rPr>
              <a:t>MENTORICE: Monika Puhalović, prof. kemije i biologije, Petra Sekulić, prof. geografije i talijanskog jezika</a:t>
            </a:r>
            <a:endParaRPr lang="hr-HR" altLang="sr-Latn-RS" sz="762" b="1">
              <a:solidFill>
                <a:srgbClr val="0046D2"/>
              </a:solidFill>
            </a:endParaRPr>
          </a:p>
          <a:p>
            <a:pPr algn="ctr" defTabSz="174193" fontAlgn="base">
              <a:spcBef>
                <a:spcPct val="0"/>
              </a:spcBef>
              <a:spcAft>
                <a:spcPct val="0"/>
              </a:spcAft>
              <a:buClr>
                <a:srgbClr val="000000"/>
              </a:buClr>
              <a:buSzPts val="9500"/>
            </a:pPr>
            <a:r>
              <a:rPr lang="hr-HR" altLang="sr-Latn-RS" sz="762" b="1">
                <a:solidFill>
                  <a:srgbClr val="0046D2"/>
                </a:solidFill>
              </a:rPr>
              <a:t>Marijana Škunca-Vrkić, prof. geografije i talijanskog jezika</a:t>
            </a:r>
            <a:endParaRPr lang="en-US" altLang="sr-Latn-RS" sz="762" b="1">
              <a:solidFill>
                <a:srgbClr val="0046D2"/>
              </a:solidFill>
            </a:endParaRPr>
          </a:p>
        </p:txBody>
      </p:sp>
      <p:sp>
        <p:nvSpPr>
          <p:cNvPr id="3096" name="Google Shape;79;p1">
            <a:extLst>
              <a:ext uri="{FF2B5EF4-FFF2-40B4-BE49-F238E27FC236}">
                <a16:creationId xmlns:a16="http://schemas.microsoft.com/office/drawing/2014/main" id="{21DF513A-8282-4D88-8CBA-1CF289410D6E}"/>
              </a:ext>
            </a:extLst>
          </p:cNvPr>
          <p:cNvSpPr>
            <a:spLocks noChangeArrowheads="1"/>
          </p:cNvSpPr>
          <p:nvPr/>
        </p:nvSpPr>
        <p:spPr bwMode="auto">
          <a:xfrm>
            <a:off x="1397739" y="3667157"/>
            <a:ext cx="2305657" cy="2666143"/>
          </a:xfrm>
          <a:prstGeom prst="roundRect">
            <a:avLst>
              <a:gd name="adj" fmla="val 7000"/>
            </a:avLst>
          </a:prstGeom>
          <a:solidFill>
            <a:schemeClr val="bg1"/>
          </a:solidFill>
          <a:ln w="9525">
            <a:solidFill>
              <a:schemeClr val="tx1"/>
            </a:solidFill>
            <a:round/>
            <a:headEnd type="none" w="sm" len="sm"/>
            <a:tailEnd type="none" w="sm" len="sm"/>
          </a:ln>
        </p:spPr>
        <p:txBody>
          <a:bodyPr lIns="17417" tIns="8706" rIns="17417" bIns="8706"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defTabSz="174193" fontAlgn="base">
              <a:spcBef>
                <a:spcPct val="0"/>
              </a:spcBef>
              <a:spcAft>
                <a:spcPct val="0"/>
              </a:spcAft>
              <a:buClr>
                <a:srgbClr val="000000"/>
              </a:buClr>
              <a:buSzPts val="9600"/>
            </a:pPr>
            <a:endParaRPr lang="sr-Latn-RS" altLang="sr-Latn-RS" sz="1829"/>
          </a:p>
          <a:p>
            <a:pPr algn="ctr" defTabSz="174193" fontAlgn="base">
              <a:spcBef>
                <a:spcPct val="0"/>
              </a:spcBef>
              <a:spcAft>
                <a:spcPct val="0"/>
              </a:spcAft>
              <a:buClr>
                <a:srgbClr val="000000"/>
              </a:buClr>
              <a:buSzPts val="9600"/>
            </a:pPr>
            <a:endParaRPr lang="en-US" altLang="sr-Latn-RS" sz="1829"/>
          </a:p>
          <a:p>
            <a:pPr algn="ctr" defTabSz="174193" fontAlgn="base">
              <a:spcBef>
                <a:spcPct val="0"/>
              </a:spcBef>
              <a:spcAft>
                <a:spcPct val="0"/>
              </a:spcAft>
              <a:buClr>
                <a:srgbClr val="000000"/>
              </a:buClr>
              <a:buSzPts val="9600"/>
            </a:pPr>
            <a:endParaRPr lang="en-US" altLang="sr-Latn-RS" sz="1829"/>
          </a:p>
          <a:p>
            <a:pPr algn="ctr" defTabSz="174193" fontAlgn="base">
              <a:spcBef>
                <a:spcPct val="0"/>
              </a:spcBef>
              <a:spcAft>
                <a:spcPct val="0"/>
              </a:spcAft>
              <a:buClr>
                <a:srgbClr val="000000"/>
              </a:buClr>
              <a:buSzPts val="9600"/>
            </a:pPr>
            <a:endParaRPr lang="en-US" altLang="sr-Latn-RS" sz="1829"/>
          </a:p>
          <a:p>
            <a:pPr algn="ctr" defTabSz="174193" fontAlgn="base">
              <a:spcBef>
                <a:spcPct val="0"/>
              </a:spcBef>
              <a:spcAft>
                <a:spcPct val="0"/>
              </a:spcAft>
              <a:buClr>
                <a:srgbClr val="000000"/>
              </a:buClr>
              <a:buSzPts val="9600"/>
            </a:pPr>
            <a:endParaRPr lang="en-US" altLang="sr-Latn-RS" sz="1829"/>
          </a:p>
          <a:p>
            <a:pPr algn="ctr" defTabSz="174193" fontAlgn="base">
              <a:spcBef>
                <a:spcPct val="0"/>
              </a:spcBef>
              <a:spcAft>
                <a:spcPct val="0"/>
              </a:spcAft>
              <a:buClr>
                <a:srgbClr val="000000"/>
              </a:buClr>
              <a:buSzPts val="9600"/>
            </a:pPr>
            <a:endParaRPr lang="en-US" altLang="sr-Latn-RS" sz="1829"/>
          </a:p>
          <a:p>
            <a:pPr algn="ctr" defTabSz="174193" fontAlgn="base">
              <a:spcBef>
                <a:spcPct val="0"/>
              </a:spcBef>
              <a:spcAft>
                <a:spcPct val="0"/>
              </a:spcAft>
              <a:buClr>
                <a:srgbClr val="000000"/>
              </a:buClr>
              <a:buSzPts val="9600"/>
            </a:pPr>
            <a:endParaRPr lang="en-US" altLang="sr-Latn-RS" sz="1829"/>
          </a:p>
          <a:p>
            <a:pPr algn="ctr" defTabSz="174193" fontAlgn="base">
              <a:spcBef>
                <a:spcPct val="0"/>
              </a:spcBef>
              <a:spcAft>
                <a:spcPct val="0"/>
              </a:spcAft>
              <a:buClr>
                <a:srgbClr val="000000"/>
              </a:buClr>
              <a:buSzPts val="9600"/>
            </a:pPr>
            <a:endParaRPr lang="en-US" altLang="sr-Latn-RS" sz="1829"/>
          </a:p>
          <a:p>
            <a:pPr algn="r" defTabSz="174193" fontAlgn="base">
              <a:spcBef>
                <a:spcPct val="0"/>
              </a:spcBef>
              <a:spcAft>
                <a:spcPct val="0"/>
              </a:spcAft>
              <a:buClr>
                <a:srgbClr val="000000"/>
              </a:buClr>
            </a:pPr>
            <a:r>
              <a:rPr lang="en-US" altLang="sr-Latn-RS" sz="610" i="1"/>
              <a:t>                                                  </a:t>
            </a:r>
          </a:p>
        </p:txBody>
      </p:sp>
      <p:sp>
        <p:nvSpPr>
          <p:cNvPr id="3097" name="Google Shape;80;p1">
            <a:extLst>
              <a:ext uri="{FF2B5EF4-FFF2-40B4-BE49-F238E27FC236}">
                <a16:creationId xmlns:a16="http://schemas.microsoft.com/office/drawing/2014/main" id="{F9C2E05F-58DA-4943-A8FB-8F824A4FC262}"/>
              </a:ext>
            </a:extLst>
          </p:cNvPr>
          <p:cNvSpPr txBox="1">
            <a:spLocks noChangeArrowheads="1"/>
          </p:cNvSpPr>
          <p:nvPr/>
        </p:nvSpPr>
        <p:spPr bwMode="auto">
          <a:xfrm>
            <a:off x="1423748" y="3644475"/>
            <a:ext cx="2150515" cy="254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88" tIns="9797" rIns="19588" bIns="9797"/>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defTabSz="174193" fontAlgn="base">
              <a:spcBef>
                <a:spcPct val="0"/>
              </a:spcBef>
              <a:spcAft>
                <a:spcPct val="0"/>
              </a:spcAft>
              <a:buClr>
                <a:srgbClr val="000000"/>
              </a:buClr>
              <a:buSzPts val="8000"/>
            </a:pPr>
            <a:r>
              <a:rPr lang="en-US" altLang="sr-Latn-RS" sz="1524" b="1">
                <a:latin typeface="Cambria" panose="02040503050406030204" pitchFamily="18" charset="0"/>
              </a:rPr>
              <a:t>UVOD</a:t>
            </a:r>
            <a:endParaRPr lang="en-US" altLang="sr-Latn-RS" sz="610"/>
          </a:p>
          <a:p>
            <a:pPr algn="just" defTabSz="174193" fontAlgn="base">
              <a:spcBef>
                <a:spcPct val="0"/>
              </a:spcBef>
              <a:spcAft>
                <a:spcPct val="0"/>
              </a:spcAft>
              <a:buClr>
                <a:srgbClr val="000000"/>
              </a:buClr>
              <a:buSzPts val="8000"/>
            </a:pPr>
            <a:r>
              <a:rPr lang="en-US" altLang="sr-Latn-RS" sz="610"/>
              <a:t>Kvaliteta zraka je mjera koliko je zrak čist ili zagađen. Među štetnim anorganskim plinovima posebno se ističe NO</a:t>
            </a:r>
            <a:r>
              <a:rPr lang="en-US" altLang="sr-Latn-RS" sz="610" baseline="-25000"/>
              <a:t>2</a:t>
            </a:r>
            <a:r>
              <a:rPr lang="en-US" altLang="sr-Latn-RS" sz="610"/>
              <a:t>. Dušikov dioksid je kemijski spoj dušika i kisika kemijske  formule NO</a:t>
            </a:r>
            <a:r>
              <a:rPr lang="en-US" altLang="sr-Latn-RS" sz="610" baseline="-25000"/>
              <a:t>2</a:t>
            </a:r>
            <a:r>
              <a:rPr lang="en-US" altLang="sr-Latn-RS" sz="610"/>
              <a:t>. Crveno-smeđi  plin, koji je otrovan i ima karakterističan oštri miris. Glavni izvor dušikovih oksida u okolišu je promet. Osobito visoke koncentracije mogu se očekivati u hladnim zimskim danima s  malo vjetra</a:t>
            </a:r>
          </a:p>
          <a:p>
            <a:pPr defTabSz="174193" fontAlgn="base">
              <a:spcBef>
                <a:spcPct val="0"/>
              </a:spcBef>
              <a:spcAft>
                <a:spcPct val="0"/>
              </a:spcAft>
              <a:buClr>
                <a:srgbClr val="000000"/>
              </a:buClr>
              <a:buSzPts val="8000"/>
            </a:pPr>
            <a:r>
              <a:rPr lang="en-US" altLang="sr-Latn-RS" sz="610"/>
              <a:t>Utječe i na zdravlje tako što dovodi do slabljenja imunološkog sistema, povećane alergijske reakcije te izaziva kašalj i bronhitis. Na najfrekventnijim prometnicima  u Zagrebu 2023./2024. zabilježeno je umjereno onečišćenje s NO</a:t>
            </a:r>
            <a:r>
              <a:rPr lang="en-US" altLang="sr-Latn-RS" sz="610" baseline="-25000"/>
              <a:t>2</a:t>
            </a:r>
            <a:r>
              <a:rPr lang="en-US" altLang="sr-Latn-RS" sz="610"/>
              <a:t>.</a:t>
            </a:r>
          </a:p>
          <a:p>
            <a:pPr defTabSz="174193" fontAlgn="base">
              <a:spcBef>
                <a:spcPct val="0"/>
              </a:spcBef>
              <a:spcAft>
                <a:spcPct val="0"/>
              </a:spcAft>
              <a:buClr>
                <a:srgbClr val="000000"/>
              </a:buClr>
              <a:buSzPts val="8000"/>
            </a:pPr>
            <a:r>
              <a:rPr lang="en-US" altLang="sr-Latn-RS" sz="610"/>
              <a:t> </a:t>
            </a:r>
          </a:p>
        </p:txBody>
      </p:sp>
      <p:sp>
        <p:nvSpPr>
          <p:cNvPr id="3098" name="Google Shape;82;p1">
            <a:extLst>
              <a:ext uri="{FF2B5EF4-FFF2-40B4-BE49-F238E27FC236}">
                <a16:creationId xmlns:a16="http://schemas.microsoft.com/office/drawing/2014/main" id="{062B0654-EAF2-4B46-8A34-DA3673254E60}"/>
              </a:ext>
            </a:extLst>
          </p:cNvPr>
          <p:cNvSpPr txBox="1">
            <a:spLocks noChangeArrowheads="1"/>
          </p:cNvSpPr>
          <p:nvPr/>
        </p:nvSpPr>
        <p:spPr bwMode="auto">
          <a:xfrm>
            <a:off x="1289473" y="1403838"/>
            <a:ext cx="2394569" cy="271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7417" tIns="8706" rIns="17417" bIns="8706"/>
          <a:lstStyle>
            <a:lvl1pPr marL="342900" indent="-34290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87097" lvl="1" defTabSz="174193" fontAlgn="base">
              <a:spcBef>
                <a:spcPct val="0"/>
              </a:spcBef>
              <a:spcAft>
                <a:spcPct val="0"/>
              </a:spcAft>
              <a:buClr>
                <a:srgbClr val="000000"/>
              </a:buClr>
              <a:buSzPts val="3200"/>
            </a:pPr>
            <a:endParaRPr lang="en-US" altLang="sr-Latn-RS" sz="610"/>
          </a:p>
          <a:p>
            <a:pPr marL="87097" lvl="1" defTabSz="174193" fontAlgn="base">
              <a:spcBef>
                <a:spcPct val="0"/>
              </a:spcBef>
              <a:spcAft>
                <a:spcPct val="0"/>
              </a:spcAft>
              <a:buClr>
                <a:srgbClr val="000000"/>
              </a:buClr>
            </a:pPr>
            <a:r>
              <a:rPr lang="hr-HR" altLang="sr-Latn-RS" sz="610"/>
              <a:t>Dušikov dioksid  pokazatelj je onečišćenja zraka te je prisutan u urbanim područjima. Dušikovi oksidi nastaju tijekom sagorijevanja fosilnih goriva i prisutni su u ispušnim plinovima automobila. Koncentracija NO</a:t>
            </a:r>
            <a:r>
              <a:rPr lang="hr-HR" altLang="sr-Latn-RS" sz="610" baseline="-25000"/>
              <a:t>2</a:t>
            </a:r>
            <a:r>
              <a:rPr lang="hr-HR" altLang="sr-Latn-RS" sz="610"/>
              <a:t> mjerena je na različitim lokacijama oko OŠ Rugvica koja se nalazi u Rugvici i Medicinske škole Ante Kuzmanića u Zadru. Primijenjena je metoda koja uključuje mjerenje NO</a:t>
            </a:r>
            <a:r>
              <a:rPr lang="hr-HR" altLang="sr-Latn-RS" sz="610" baseline="-25000"/>
              <a:t>2 </a:t>
            </a:r>
            <a:r>
              <a:rPr lang="hr-HR" altLang="sr-Latn-RS" sz="610"/>
              <a:t>kroz mjesec dana (15.01.2024.- 12.02.2024.)  pomoću filtera za analizu NO</a:t>
            </a:r>
            <a:r>
              <a:rPr lang="hr-HR" altLang="sr-Latn-RS" sz="610" baseline="-25000"/>
              <a:t>2</a:t>
            </a:r>
            <a:r>
              <a:rPr lang="hr-HR" altLang="sr-Latn-RS" sz="610"/>
              <a:t>. Dva puta dnevno u navedenom razdoblju mjerena je frekvencija vozila u  trajanju od 5 minuta te su provedena atmosferska mjerenja (oblaci, vjetar i smjer vjetra). </a:t>
            </a:r>
          </a:p>
          <a:p>
            <a:pPr marL="87097" lvl="1" defTabSz="174193" fontAlgn="base">
              <a:spcBef>
                <a:spcPct val="0"/>
              </a:spcBef>
              <a:spcAft>
                <a:spcPct val="0"/>
              </a:spcAft>
              <a:buClr>
                <a:srgbClr val="000000"/>
              </a:buClr>
              <a:buSzPts val="3200"/>
            </a:pPr>
            <a:endParaRPr lang="sr-Latn-RS" altLang="sr-Latn-RS" sz="610"/>
          </a:p>
          <a:p>
            <a:pPr marL="87097" lvl="1" defTabSz="174193" fontAlgn="base">
              <a:spcBef>
                <a:spcPct val="0"/>
              </a:spcBef>
              <a:spcAft>
                <a:spcPct val="0"/>
              </a:spcAft>
              <a:buClr>
                <a:srgbClr val="000000"/>
              </a:buClr>
              <a:buSzPts val="3200"/>
            </a:pPr>
            <a:endParaRPr lang="sr-Latn-RS" altLang="sr-Latn-RS" sz="610"/>
          </a:p>
        </p:txBody>
      </p:sp>
      <p:sp>
        <p:nvSpPr>
          <p:cNvPr id="83" name="Google Shape;83;p1">
            <a:extLst>
              <a:ext uri="{FF2B5EF4-FFF2-40B4-BE49-F238E27FC236}">
                <a16:creationId xmlns:a16="http://schemas.microsoft.com/office/drawing/2014/main" id="{3E856DF6-0CCF-4636-99C2-3911E4C19AD3}"/>
              </a:ext>
            </a:extLst>
          </p:cNvPr>
          <p:cNvSpPr txBox="1"/>
          <p:nvPr/>
        </p:nvSpPr>
        <p:spPr>
          <a:xfrm>
            <a:off x="1539272" y="5116358"/>
            <a:ext cx="1940938" cy="225606"/>
          </a:xfrm>
          <a:prstGeom prst="rect">
            <a:avLst/>
          </a:prstGeom>
          <a:noFill/>
          <a:ln>
            <a:noFill/>
          </a:ln>
          <a:effectLst>
            <a:outerShdw blurRad="50800" dist="38100" dir="2700000" algn="tl" rotWithShape="0">
              <a:srgbClr val="000000">
                <a:alpha val="24313"/>
              </a:srgbClr>
            </a:outerShdw>
          </a:effectLst>
        </p:spPr>
        <p:txBody>
          <a:bodyPr spcFirstLastPara="1" lIns="17417" tIns="8706" rIns="17417" bIns="8706"/>
          <a:lstStyle/>
          <a:p>
            <a:pPr defTabSz="174193">
              <a:buClr>
                <a:srgbClr val="000000"/>
              </a:buClr>
              <a:buSzPts val="6000"/>
              <a:defRPr/>
            </a:pPr>
            <a:endParaRPr lang="en-US" sz="1143" b="1" i="1" kern="0">
              <a:solidFill>
                <a:srgbClr val="002164"/>
              </a:solidFill>
              <a:latin typeface="Cambria"/>
              <a:ea typeface="Cambria"/>
              <a:cs typeface="Cambria"/>
              <a:sym typeface="Arial"/>
            </a:endParaRPr>
          </a:p>
        </p:txBody>
      </p:sp>
      <p:sp>
        <p:nvSpPr>
          <p:cNvPr id="3100" name="Google Shape;89;p1">
            <a:extLst>
              <a:ext uri="{FF2B5EF4-FFF2-40B4-BE49-F238E27FC236}">
                <a16:creationId xmlns:a16="http://schemas.microsoft.com/office/drawing/2014/main" id="{5B2D954E-AEE6-4074-8294-18CE4C1EDC8F}"/>
              </a:ext>
            </a:extLst>
          </p:cNvPr>
          <p:cNvSpPr txBox="1">
            <a:spLocks noChangeArrowheads="1"/>
          </p:cNvSpPr>
          <p:nvPr/>
        </p:nvSpPr>
        <p:spPr bwMode="auto">
          <a:xfrm>
            <a:off x="8450801" y="1491843"/>
            <a:ext cx="2313823" cy="2189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7417" tIns="8706" rIns="17417" bIns="8706">
            <a:spAutoFit/>
          </a:bodyPr>
          <a:lstStyle>
            <a:lvl1pPr marL="457200" indent="-45720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87097" indent="-87097" algn="just" defTabSz="174193" fontAlgn="base">
              <a:spcBef>
                <a:spcPts val="191"/>
              </a:spcBef>
              <a:spcAft>
                <a:spcPct val="0"/>
              </a:spcAft>
              <a:buClr>
                <a:srgbClr val="000000"/>
              </a:buClr>
              <a:buFont typeface="Arial" panose="020B0604020202020204" pitchFamily="34" charset="0"/>
              <a:buChar char="•"/>
            </a:pPr>
            <a:r>
              <a:rPr lang="en-US" altLang="sr-Latn-RS" sz="610"/>
              <a:t>Mjerenje udjela NO</a:t>
            </a:r>
            <a:r>
              <a:rPr lang="en-US" altLang="sr-Latn-RS" sz="610" baseline="-25000">
                <a:solidFill>
                  <a:srgbClr val="808080"/>
                </a:solidFill>
              </a:rPr>
              <a:t>2</a:t>
            </a:r>
            <a:r>
              <a:rPr lang="en-US" altLang="sr-Latn-RS" sz="610"/>
              <a:t> obavljeno je samo tijekom četiri tjedna, što znači da ne možemo dobiti cjelovitu sliku zagađenja tijekom  cijele godine.</a:t>
            </a:r>
            <a:endParaRPr lang="en-US" altLang="sr-Latn-RS" sz="267"/>
          </a:p>
          <a:p>
            <a:pPr marL="87097" indent="-87097" defTabSz="174193" fontAlgn="base">
              <a:spcBef>
                <a:spcPts val="191"/>
              </a:spcBef>
              <a:spcAft>
                <a:spcPct val="0"/>
              </a:spcAft>
              <a:buClr>
                <a:srgbClr val="000000"/>
              </a:buClr>
              <a:buFont typeface="Arial" panose="020B0604020202020204" pitchFamily="34" charset="0"/>
              <a:buChar char="•"/>
            </a:pPr>
            <a:r>
              <a:rPr lang="en-US" altLang="sr-Latn-RS" sz="610"/>
              <a:t>Atmosferske prilike imaju važnu ulogu u razini zagađenja zraka pa bi rezultati mjerenja mogli varirati tijekom različitih godišnjih doba stoga bi istraživanje bilo vjerodostojnije kada bi se provelo kroz sva četiri godišnja doba.</a:t>
            </a:r>
          </a:p>
          <a:p>
            <a:pPr marL="87097" indent="-87097" defTabSz="174193" fontAlgn="base">
              <a:spcBef>
                <a:spcPts val="191"/>
              </a:spcBef>
              <a:spcAft>
                <a:spcPct val="0"/>
              </a:spcAft>
              <a:buClr>
                <a:srgbClr val="000000"/>
              </a:buClr>
              <a:buFont typeface="Arial" panose="020B0604020202020204" pitchFamily="34" charset="0"/>
              <a:buChar char="•"/>
            </a:pPr>
            <a:r>
              <a:rPr lang="hr-HR" altLang="sr-Latn-RS" sz="610"/>
              <a:t>Po dobivenim rezultatima analize NO</a:t>
            </a:r>
            <a:r>
              <a:rPr lang="hr-HR" altLang="sr-Latn-RS" sz="610" baseline="-25000"/>
              <a:t>2</a:t>
            </a:r>
            <a:r>
              <a:rPr lang="hr-HR" altLang="sr-Latn-RS" sz="610"/>
              <a:t> tuba potvrdili smo našu hipotezu da je kvaliteta zraka lošija u blizini Medicinske škole Ante Kuzmanića u Zadru i to točnije na lokaciji uz najfrekventniju prometnicu dr. Franje Tuđmana te je na toj lokaciji koncentracija NO</a:t>
            </a:r>
            <a:r>
              <a:rPr lang="hr-HR" altLang="sr-Latn-RS" sz="610" baseline="-25000"/>
              <a:t>2 </a:t>
            </a:r>
            <a:r>
              <a:rPr lang="hr-HR" altLang="sr-Latn-RS" sz="610"/>
              <a:t>u promatranom razdoblju iznosila 42.13 µg/</a:t>
            </a:r>
            <a:r>
              <a:rPr lang="hr-HR" altLang="sr-Latn-RS" sz="610">
                <a:solidFill>
                  <a:srgbClr val="212529"/>
                </a:solidFill>
              </a:rPr>
              <a:t> m³.</a:t>
            </a:r>
            <a:endParaRPr lang="en-US" altLang="sr-Latn-RS" sz="610"/>
          </a:p>
          <a:p>
            <a:pPr marL="87097" indent="-87097" defTabSz="174193" fontAlgn="base">
              <a:spcBef>
                <a:spcPts val="191"/>
              </a:spcBef>
              <a:spcAft>
                <a:spcPct val="0"/>
              </a:spcAft>
              <a:buClr>
                <a:srgbClr val="000000"/>
              </a:buClr>
              <a:buFont typeface="Arial" panose="020B0604020202020204" pitchFamily="34" charset="0"/>
              <a:buChar char="•"/>
            </a:pPr>
            <a:r>
              <a:rPr lang="hr-HR" altLang="sr-Latn-RS" sz="610">
                <a:solidFill>
                  <a:srgbClr val="212529"/>
                </a:solidFill>
              </a:rPr>
              <a:t>Na području dvorišta Osnovne škole Rugvica na lokaciji uz prometnicu (Rampa Rugvica) nije zabilježena najveća koncentracija </a:t>
            </a:r>
            <a:r>
              <a:rPr lang="hr-HR" altLang="sr-Latn-RS" sz="610"/>
              <a:t>NO</a:t>
            </a:r>
            <a:r>
              <a:rPr lang="hr-HR" altLang="sr-Latn-RS" sz="610" baseline="-25000"/>
              <a:t>2 </a:t>
            </a:r>
            <a:r>
              <a:rPr lang="hr-HR" altLang="sr-Latn-RS" sz="610"/>
              <a:t>nego</a:t>
            </a:r>
            <a:r>
              <a:rPr lang="hr-HR" altLang="sr-Latn-RS" sz="610" baseline="-25000"/>
              <a:t> </a:t>
            </a:r>
            <a:r>
              <a:rPr lang="hr-HR" altLang="sr-Latn-RS" sz="610">
                <a:solidFill>
                  <a:srgbClr val="212529"/>
                </a:solidFill>
              </a:rPr>
              <a:t> je najveća bila na lokaciji Autobusno stajalište s vrlo malom razlikom. Bez obzira na te rezultate  nismo potvrdili tu hipotezu na lokaciji u Rugvici. Ovom odstupanju zasigurno pridonosi činjenica kako na toj lokaciji više puta na dan autobusi čekaju na ukrcaj djece te smo također primijetili kako roditelji često ostave upaljene automobile u praznom hodu dok čekaju djecu kod škole. </a:t>
            </a:r>
          </a:p>
          <a:p>
            <a:pPr marL="87097" indent="-87097" defTabSz="174193" fontAlgn="base">
              <a:spcBef>
                <a:spcPct val="0"/>
              </a:spcBef>
              <a:spcAft>
                <a:spcPct val="0"/>
              </a:spcAft>
              <a:buClr>
                <a:srgbClr val="000000"/>
              </a:buClr>
            </a:pPr>
            <a:endParaRPr lang="en-US" altLang="sr-Latn-RS" sz="191">
              <a:latin typeface="Garamond" panose="02020404030301010803" pitchFamily="18" charset="0"/>
            </a:endParaRPr>
          </a:p>
        </p:txBody>
      </p:sp>
      <p:sp>
        <p:nvSpPr>
          <p:cNvPr id="3101" name="Google Shape;90;p1">
            <a:extLst>
              <a:ext uri="{FF2B5EF4-FFF2-40B4-BE49-F238E27FC236}">
                <a16:creationId xmlns:a16="http://schemas.microsoft.com/office/drawing/2014/main" id="{231C2554-1249-4B2A-A581-3ECB9ECE8CCC}"/>
              </a:ext>
            </a:extLst>
          </p:cNvPr>
          <p:cNvSpPr txBox="1">
            <a:spLocks noChangeArrowheads="1"/>
          </p:cNvSpPr>
          <p:nvPr/>
        </p:nvSpPr>
        <p:spPr bwMode="auto">
          <a:xfrm>
            <a:off x="8530640" y="4011916"/>
            <a:ext cx="2090334" cy="132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7417" tIns="8706" rIns="17417" bIns="8706">
            <a:spAutoFit/>
          </a:bodyPr>
          <a:lstStyle>
            <a:lvl1pPr marL="17145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32661" indent="-43548" defTabSz="174193" fontAlgn="base">
              <a:lnSpc>
                <a:spcPct val="90000"/>
              </a:lnSpc>
              <a:spcBef>
                <a:spcPct val="0"/>
              </a:spcBef>
              <a:spcAft>
                <a:spcPts val="114"/>
              </a:spcAft>
              <a:buClr>
                <a:srgbClr val="000000"/>
              </a:buClr>
              <a:buFont typeface="Arial,Sans-Serif"/>
              <a:buChar char="•"/>
            </a:pPr>
            <a:r>
              <a:rPr lang="en-US" altLang="sr-Latn-RS" sz="610"/>
              <a:t>Na povećane koncentracije polutanata u atmosferi uz djelovanje štetnih plinova utječu i nepovoljne kombinacije atmosferskih parametara (niska brzina vjetra, niska temperatura, stabilna atmosfera, pojava magle).</a:t>
            </a:r>
          </a:p>
          <a:p>
            <a:pPr marL="32661" indent="-43548" defTabSz="174193" fontAlgn="base">
              <a:lnSpc>
                <a:spcPct val="90000"/>
              </a:lnSpc>
              <a:spcBef>
                <a:spcPct val="0"/>
              </a:spcBef>
              <a:spcAft>
                <a:spcPts val="114"/>
              </a:spcAft>
              <a:buClr>
                <a:srgbClr val="000000"/>
              </a:buClr>
            </a:pPr>
            <a:endParaRPr lang="en-US" altLang="sr-Latn-RS" sz="610"/>
          </a:p>
          <a:p>
            <a:pPr marL="32661" indent="-43548" defTabSz="174193" fontAlgn="base">
              <a:lnSpc>
                <a:spcPct val="90000"/>
              </a:lnSpc>
              <a:spcBef>
                <a:spcPct val="0"/>
              </a:spcBef>
              <a:spcAft>
                <a:spcPts val="114"/>
              </a:spcAft>
              <a:buClr>
                <a:srgbClr val="000000"/>
              </a:buClr>
              <a:buFont typeface="Arial,Sans-Serif"/>
              <a:buChar char="•"/>
            </a:pPr>
            <a:r>
              <a:rPr lang="en-US" altLang="sr-Latn-RS" sz="610"/>
              <a:t>Iz dobivenih rezultata zaključujemo da je zbog jačeg vjetra na području Osnovne škole Rugvica  bila smanjena koncentracija NO</a:t>
            </a:r>
            <a:r>
              <a:rPr lang="en-US" altLang="sr-Latn-RS" sz="610" baseline="-25000"/>
              <a:t>2 </a:t>
            </a:r>
            <a:r>
              <a:rPr lang="en-US" altLang="sr-Latn-RS" sz="610"/>
              <a:t>u zraku, a to također pripisujemo i manjoj koncentraciji vozila u promatranom razdoblju.</a:t>
            </a:r>
          </a:p>
          <a:p>
            <a:pPr marL="32661" indent="-43548" defTabSz="174193" fontAlgn="base">
              <a:lnSpc>
                <a:spcPct val="90000"/>
              </a:lnSpc>
              <a:spcBef>
                <a:spcPct val="0"/>
              </a:spcBef>
              <a:spcAft>
                <a:spcPts val="114"/>
              </a:spcAft>
              <a:buClr>
                <a:srgbClr val="000000"/>
              </a:buClr>
            </a:pPr>
            <a:endParaRPr lang="en-US" altLang="sr-Latn-RS" sz="610"/>
          </a:p>
          <a:p>
            <a:pPr marL="32661" indent="-43548" defTabSz="174193" fontAlgn="base">
              <a:lnSpc>
                <a:spcPct val="90000"/>
              </a:lnSpc>
              <a:spcBef>
                <a:spcPct val="0"/>
              </a:spcBef>
              <a:spcAft>
                <a:spcPts val="114"/>
              </a:spcAft>
              <a:buClr>
                <a:srgbClr val="000000"/>
              </a:buClr>
              <a:buFont typeface="Arial,Sans-Serif"/>
              <a:buChar char="•"/>
            </a:pPr>
            <a:r>
              <a:rPr lang="en-US" altLang="sr-Latn-RS" sz="610"/>
              <a:t>Prema rezultatima ankete  69 % učenika se izjasnilo da znaju što je dušikov-dioksid (NO</a:t>
            </a:r>
            <a:r>
              <a:rPr lang="en-US" altLang="sr-Latn-RS" sz="610" baseline="-25000"/>
              <a:t>2</a:t>
            </a:r>
            <a:r>
              <a:rPr lang="en-US" altLang="sr-Latn-RS" sz="610"/>
              <a:t>) čime je potvrđena učenička hipoteza.</a:t>
            </a:r>
          </a:p>
          <a:p>
            <a:pPr marL="0" lvl="1" defTabSz="174193" fontAlgn="base">
              <a:spcBef>
                <a:spcPct val="0"/>
              </a:spcBef>
              <a:spcAft>
                <a:spcPct val="0"/>
              </a:spcAft>
              <a:buClr>
                <a:srgbClr val="000000"/>
              </a:buClr>
            </a:pPr>
            <a:endParaRPr lang="en-US" altLang="sr-Latn-RS" sz="914" b="1">
              <a:latin typeface="Garamond" panose="02020404030301010803" pitchFamily="18" charset="0"/>
            </a:endParaRPr>
          </a:p>
        </p:txBody>
      </p:sp>
      <p:sp>
        <p:nvSpPr>
          <p:cNvPr id="3102" name="Google Shape;91;p1">
            <a:extLst>
              <a:ext uri="{FF2B5EF4-FFF2-40B4-BE49-F238E27FC236}">
                <a16:creationId xmlns:a16="http://schemas.microsoft.com/office/drawing/2014/main" id="{942B6805-907C-4443-8C78-2DA22C28E64E}"/>
              </a:ext>
            </a:extLst>
          </p:cNvPr>
          <p:cNvSpPr txBox="1">
            <a:spLocks noChangeArrowheads="1"/>
          </p:cNvSpPr>
          <p:nvPr/>
        </p:nvSpPr>
        <p:spPr bwMode="auto">
          <a:xfrm>
            <a:off x="8452918" y="5465049"/>
            <a:ext cx="2077934" cy="857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106" tIns="6553" rIns="13106" bIns="6553">
            <a:spAutoFit/>
          </a:bodyPr>
          <a:lstStyle>
            <a:lvl1pPr marL="2857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34290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54435" indent="-54435" algn="just" defTabSz="174193" fontAlgn="base">
              <a:spcBef>
                <a:spcPct val="0"/>
              </a:spcBef>
              <a:spcAft>
                <a:spcPct val="0"/>
              </a:spcAft>
              <a:buClr>
                <a:srgbClr val="000000"/>
              </a:buClr>
              <a:buFont typeface="Arial" panose="020B0604020202020204" pitchFamily="34" charset="0"/>
              <a:buChar char="•"/>
            </a:pPr>
            <a:r>
              <a:rPr lang="hr-HR" altLang="sr-Latn-RS" sz="457" u="sng">
                <a:hlinkClick r:id="rId3"/>
              </a:rPr>
              <a:t>Air Quality Bundle - Earth as a System - GLOBE.gov</a:t>
            </a:r>
            <a:r>
              <a:rPr lang="hr-HR" altLang="sr-Latn-RS" sz="457"/>
              <a:t>, </a:t>
            </a:r>
            <a:r>
              <a:rPr lang="hr-HR" altLang="sr-Latn-RS" sz="457" u="sng">
                <a:hlinkClick r:id="rId3"/>
              </a:rPr>
              <a:t>https://www.globe.gov/web/earth-systems/bundles/air-quality-bundle</a:t>
            </a:r>
            <a:r>
              <a:rPr lang="hr-HR" altLang="sr-Latn-RS" sz="457"/>
              <a:t> ,  (pristupljeno 29.2.2024.)</a:t>
            </a:r>
            <a:endParaRPr lang="en-US" altLang="sr-Latn-RS" sz="457"/>
          </a:p>
          <a:p>
            <a:pPr marL="54435" indent="-54435" algn="just" defTabSz="174193" fontAlgn="base">
              <a:spcBef>
                <a:spcPct val="0"/>
              </a:spcBef>
              <a:spcAft>
                <a:spcPct val="0"/>
              </a:spcAft>
              <a:buClr>
                <a:srgbClr val="000000"/>
              </a:buClr>
              <a:buFont typeface="Arial" panose="020B0604020202020204" pitchFamily="34" charset="0"/>
              <a:buChar char="•"/>
            </a:pPr>
            <a:r>
              <a:rPr lang="hr-HR" altLang="sr-Latn-RS" sz="457"/>
              <a:t>Izvješće o praćenju kvalitete zraka DHMZ, 2022. </a:t>
            </a:r>
            <a:endParaRPr lang="en-US" altLang="sr-Latn-RS" sz="457"/>
          </a:p>
          <a:p>
            <a:pPr marL="54435" indent="-54435" algn="just" defTabSz="174193" fontAlgn="base">
              <a:spcBef>
                <a:spcPct val="0"/>
              </a:spcBef>
              <a:spcAft>
                <a:spcPct val="0"/>
              </a:spcAft>
              <a:buClr>
                <a:srgbClr val="000000"/>
              </a:buClr>
              <a:buFont typeface="Arial" panose="020B0604020202020204" pitchFamily="34" charset="0"/>
              <a:buChar char="•"/>
            </a:pPr>
            <a:r>
              <a:rPr lang="hr-HR" altLang="sr-Latn-RS" sz="457" u="sng">
                <a:hlinkClick r:id="rId4"/>
              </a:rPr>
              <a:t>DHMZ - Državni hidrometeorološki zavod</a:t>
            </a:r>
            <a:r>
              <a:rPr lang="hr-HR" altLang="sr-Latn-RS" sz="457"/>
              <a:t> (pristupljeno: 1.03.2024.)</a:t>
            </a:r>
            <a:endParaRPr lang="en-US" altLang="sr-Latn-RS" sz="457"/>
          </a:p>
          <a:p>
            <a:pPr marL="54435" indent="-54435" algn="just" defTabSz="174193" fontAlgn="base">
              <a:spcBef>
                <a:spcPct val="0"/>
              </a:spcBef>
              <a:spcAft>
                <a:spcPct val="0"/>
              </a:spcAft>
              <a:buClr>
                <a:srgbClr val="000000"/>
              </a:buClr>
              <a:buFont typeface="Arial" panose="020B0604020202020204" pitchFamily="34" charset="0"/>
              <a:buChar char="•"/>
            </a:pPr>
            <a:r>
              <a:rPr lang="hr-HR" altLang="sr-Latn-RS" sz="457" u="sng">
                <a:hlinkClick r:id="rId5"/>
              </a:rPr>
              <a:t>Kvaliteta zraka u Republici Hrvatskoj (azo.hr)</a:t>
            </a:r>
            <a:endParaRPr lang="en-US" altLang="sr-Latn-RS" sz="457"/>
          </a:p>
          <a:p>
            <a:pPr marL="54435" indent="-54435" algn="just" defTabSz="174193" fontAlgn="base">
              <a:spcBef>
                <a:spcPct val="0"/>
              </a:spcBef>
              <a:spcAft>
                <a:spcPct val="0"/>
              </a:spcAft>
              <a:buClr>
                <a:srgbClr val="000000"/>
              </a:buClr>
              <a:buFont typeface="Arial" panose="020B0604020202020204" pitchFamily="34" charset="0"/>
              <a:buChar char="•"/>
            </a:pPr>
            <a:r>
              <a:rPr lang="hr-HR" altLang="sr-Latn-RS" sz="457" u="sng">
                <a:hlinkClick r:id="rId5"/>
              </a:rPr>
              <a:t>Kvaliteta zraka u Republici Hrvatskoj (azo.hr)</a:t>
            </a:r>
            <a:endParaRPr lang="en-US" altLang="sr-Latn-RS" sz="457"/>
          </a:p>
          <a:p>
            <a:pPr marL="54435" indent="-54435" algn="just" defTabSz="174193" fontAlgn="base">
              <a:spcBef>
                <a:spcPct val="0"/>
              </a:spcBef>
              <a:spcAft>
                <a:spcPct val="0"/>
              </a:spcAft>
              <a:buClr>
                <a:srgbClr val="000000"/>
              </a:buClr>
              <a:buFont typeface="Arial" panose="020B0604020202020204" pitchFamily="34" charset="0"/>
              <a:buChar char="•"/>
            </a:pPr>
            <a:r>
              <a:rPr lang="hr-HR" altLang="sr-Latn-RS" sz="457"/>
              <a:t> Europska agencija za okoliš o stanju kvalitete zraka u Europi za 2020. godinu</a:t>
            </a:r>
            <a:endParaRPr lang="en-US" altLang="sr-Latn-RS" sz="457"/>
          </a:p>
          <a:p>
            <a:pPr marL="54435" indent="-54435" algn="just" defTabSz="174193" fontAlgn="base">
              <a:spcBef>
                <a:spcPct val="0"/>
              </a:spcBef>
              <a:spcAft>
                <a:spcPct val="0"/>
              </a:spcAft>
              <a:buClr>
                <a:srgbClr val="000000"/>
              </a:buClr>
              <a:buFont typeface="Arial" panose="020B0604020202020204" pitchFamily="34" charset="0"/>
              <a:buChar char="•"/>
            </a:pPr>
            <a:r>
              <a:rPr lang="hr-HR" altLang="sr-Latn-RS" sz="457" u="sng">
                <a:hlinkClick r:id="rId6"/>
              </a:rPr>
              <a:t>https://www.ekovjesnik.hr/clanak/4480/dhmz-plamene-zore-zagadenje-zraka-i-spanjolski-vulkan</a:t>
            </a:r>
            <a:r>
              <a:rPr lang="hr-HR" altLang="sr-Latn-RS" sz="457"/>
              <a:t> ( pristupljeno 04.03.2024.)</a:t>
            </a:r>
            <a:endParaRPr lang="en-US" altLang="sr-Latn-RS" sz="457"/>
          </a:p>
          <a:p>
            <a:pPr marL="65322" lvl="1" defTabSz="174193" fontAlgn="base">
              <a:spcBef>
                <a:spcPct val="0"/>
              </a:spcBef>
              <a:spcAft>
                <a:spcPct val="0"/>
              </a:spcAft>
              <a:buClr>
                <a:srgbClr val="000000"/>
              </a:buClr>
            </a:pPr>
            <a:endParaRPr lang="en-US" altLang="sr-Latn-RS" sz="914" b="1">
              <a:latin typeface="Garamond" panose="02020404030301010803" pitchFamily="18" charset="0"/>
            </a:endParaRPr>
          </a:p>
        </p:txBody>
      </p:sp>
      <p:pic>
        <p:nvPicPr>
          <p:cNvPr id="3103" name="Picture 1" descr="A bird holding a anchor&#10;&#10;Description automatically generated">
            <a:extLst>
              <a:ext uri="{FF2B5EF4-FFF2-40B4-BE49-F238E27FC236}">
                <a16:creationId xmlns:a16="http://schemas.microsoft.com/office/drawing/2014/main" id="{8560FB3C-6E39-4195-9F66-14D160546816}"/>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454292" y="87097"/>
            <a:ext cx="1202728" cy="1093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4" name="Picture 2" descr="A person standing on a street&#10;&#10;Description automatically generated">
            <a:extLst>
              <a:ext uri="{FF2B5EF4-FFF2-40B4-BE49-F238E27FC236}">
                <a16:creationId xmlns:a16="http://schemas.microsoft.com/office/drawing/2014/main" id="{8730BBDF-7E98-4561-BFC5-B1B75900C76C}"/>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l="93" t="15511" r="-467" b="2391"/>
          <a:stretch>
            <a:fillRect/>
          </a:stretch>
        </p:blipFill>
        <p:spPr bwMode="auto">
          <a:xfrm>
            <a:off x="4945742" y="5236419"/>
            <a:ext cx="689822" cy="107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5" name="Picture 3" descr="A group of people standing on a snowy road&#10;&#10;Description automatically generated">
            <a:extLst>
              <a:ext uri="{FF2B5EF4-FFF2-40B4-BE49-F238E27FC236}">
                <a16:creationId xmlns:a16="http://schemas.microsoft.com/office/drawing/2014/main" id="{90A3AF7E-93FF-4E1D-BC32-CD3F1A3D0434}"/>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l="-22009" t="16695" r="35393"/>
          <a:stretch>
            <a:fillRect/>
          </a:stretch>
        </p:blipFill>
        <p:spPr bwMode="auto">
          <a:xfrm>
            <a:off x="4070536" y="5244887"/>
            <a:ext cx="611193" cy="108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6" name="Picture 4" descr="A light pole with a white object attached to it&#10;&#10;Description automatically generated">
            <a:extLst>
              <a:ext uri="{FF2B5EF4-FFF2-40B4-BE49-F238E27FC236}">
                <a16:creationId xmlns:a16="http://schemas.microsoft.com/office/drawing/2014/main" id="{9949F16D-AF4B-4B48-8E45-49E79ED9B360}"/>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3909950" y="4654258"/>
            <a:ext cx="477220" cy="468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7" name="Picture 5" descr="A road sign on a pole&#10;&#10;Description automatically generated">
            <a:extLst>
              <a:ext uri="{FF2B5EF4-FFF2-40B4-BE49-F238E27FC236}">
                <a16:creationId xmlns:a16="http://schemas.microsoft.com/office/drawing/2014/main" id="{05696647-9CC1-4EBB-AF16-7131CB2C3013}"/>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4606123" y="4654258"/>
            <a:ext cx="544358" cy="468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8" name="Picture 7" descr="A blue poster with drawings on it&#10;&#10;Description automatically generated">
            <a:extLst>
              <a:ext uri="{FF2B5EF4-FFF2-40B4-BE49-F238E27FC236}">
                <a16:creationId xmlns:a16="http://schemas.microsoft.com/office/drawing/2014/main" id="{5082D9FC-FD24-4D86-8BCB-16D1505E9F54}"/>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5383043" y="4601637"/>
            <a:ext cx="536797" cy="573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9" name="Picture 8">
            <a:extLst>
              <a:ext uri="{FF2B5EF4-FFF2-40B4-BE49-F238E27FC236}">
                <a16:creationId xmlns:a16="http://schemas.microsoft.com/office/drawing/2014/main" id="{510637F9-0E12-4BDE-827E-BF9318AC4D84}"/>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1406812" y="5091862"/>
            <a:ext cx="1104441" cy="83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0" name="Picture 9" descr="A drawing of a map&#10;&#10;Description automatically generated">
            <a:extLst>
              <a:ext uri="{FF2B5EF4-FFF2-40B4-BE49-F238E27FC236}">
                <a16:creationId xmlns:a16="http://schemas.microsoft.com/office/drawing/2014/main" id="{91A10061-5429-4DCC-B0A5-9EC9A8BC8A98}"/>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2567806" y="5091862"/>
            <a:ext cx="1115026" cy="83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1" name="TextBox 10">
            <a:extLst>
              <a:ext uri="{FF2B5EF4-FFF2-40B4-BE49-F238E27FC236}">
                <a16:creationId xmlns:a16="http://schemas.microsoft.com/office/drawing/2014/main" id="{BCCB4B41-51F6-4624-9F51-2B93D3C2D394}"/>
              </a:ext>
            </a:extLst>
          </p:cNvPr>
          <p:cNvSpPr txBox="1">
            <a:spLocks noChangeArrowheads="1"/>
          </p:cNvSpPr>
          <p:nvPr/>
        </p:nvSpPr>
        <p:spPr bwMode="auto">
          <a:xfrm>
            <a:off x="2550568" y="5930173"/>
            <a:ext cx="1138917" cy="186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74193" fontAlgn="base">
              <a:spcBef>
                <a:spcPct val="0"/>
              </a:spcBef>
              <a:spcAft>
                <a:spcPct val="0"/>
              </a:spcAft>
              <a:buClr>
                <a:srgbClr val="000000"/>
              </a:buClr>
            </a:pPr>
            <a:endParaRPr lang="en-US" altLang="sr-Latn-RS" sz="610" i="1"/>
          </a:p>
        </p:txBody>
      </p:sp>
      <p:pic>
        <p:nvPicPr>
          <p:cNvPr id="3112" name="Picture 12" descr="A pie chart with different colored circles&#10;&#10;Description automatically generated">
            <a:extLst>
              <a:ext uri="{FF2B5EF4-FFF2-40B4-BE49-F238E27FC236}">
                <a16:creationId xmlns:a16="http://schemas.microsoft.com/office/drawing/2014/main" id="{05ECAE26-D764-48BC-BE73-62832EED19B4}"/>
              </a:ext>
            </a:extLst>
          </p:cNvPr>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6119740" y="2084285"/>
            <a:ext cx="1159179" cy="771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3" name="Picture 13" descr="A pie chart with numbers and text&#10;&#10;Description automatically generated">
            <a:extLst>
              <a:ext uri="{FF2B5EF4-FFF2-40B4-BE49-F238E27FC236}">
                <a16:creationId xmlns:a16="http://schemas.microsoft.com/office/drawing/2014/main" id="{E3ECE1A2-8D28-41D6-9D44-DE4921E25C90}"/>
              </a:ext>
            </a:extLst>
          </p:cNvPr>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7227206" y="2086100"/>
            <a:ext cx="1160994" cy="767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4" name="Google Shape;62;p1">
            <a:extLst>
              <a:ext uri="{FF2B5EF4-FFF2-40B4-BE49-F238E27FC236}">
                <a16:creationId xmlns:a16="http://schemas.microsoft.com/office/drawing/2014/main" id="{BD39B33F-6015-47D2-9FF6-4F8866F033E9}"/>
              </a:ext>
            </a:extLst>
          </p:cNvPr>
          <p:cNvSpPr txBox="1">
            <a:spLocks noChangeArrowheads="1"/>
          </p:cNvSpPr>
          <p:nvPr/>
        </p:nvSpPr>
        <p:spPr bwMode="auto">
          <a:xfrm>
            <a:off x="6120042" y="3762117"/>
            <a:ext cx="2303541" cy="243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106" tIns="6553" rIns="13106" bIns="6553"/>
          <a:lstStyle>
            <a:lvl1pPr marL="342900" indent="-34290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141532" lvl="1" indent="-54435" defTabSz="174193" fontAlgn="base">
              <a:spcBef>
                <a:spcPct val="0"/>
              </a:spcBef>
              <a:spcAft>
                <a:spcPct val="0"/>
              </a:spcAft>
              <a:buClr>
                <a:srgbClr val="000000"/>
              </a:buClr>
              <a:buSzPts val="3200"/>
            </a:pPr>
            <a:r>
              <a:rPr lang="en-US" altLang="sr-Latn-RS" sz="610" i="1"/>
              <a:t>Učestalost i brzina vjetra na mjernim postajama OŠ Rugvica (lijevi grafikon) te Medicinska škola A. Kuzmanića (desni grafikon)</a:t>
            </a:r>
            <a:endParaRPr lang="en-US" altLang="sr-Latn-RS" sz="381"/>
          </a:p>
        </p:txBody>
      </p:sp>
      <p:pic>
        <p:nvPicPr>
          <p:cNvPr id="3115" name="Picture 15" descr="A screen shot of a chart&#10;&#10;Description automatically generated">
            <a:extLst>
              <a:ext uri="{FF2B5EF4-FFF2-40B4-BE49-F238E27FC236}">
                <a16:creationId xmlns:a16="http://schemas.microsoft.com/office/drawing/2014/main" id="{94A35D65-7694-4C2A-8A9A-DBACD91D2FD6}"/>
              </a:ext>
            </a:extLst>
          </p:cNvPr>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6278814" y="2915036"/>
            <a:ext cx="850710" cy="852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6" name="Picture 16" descr="A screen shot of a chart&#10;&#10;Description automatically generated">
            <a:extLst>
              <a:ext uri="{FF2B5EF4-FFF2-40B4-BE49-F238E27FC236}">
                <a16:creationId xmlns:a16="http://schemas.microsoft.com/office/drawing/2014/main" id="{91AD86D9-0FB2-490E-9326-216CE0CFDF29}"/>
              </a:ext>
            </a:extLst>
          </p:cNvPr>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7340613" y="2917757"/>
            <a:ext cx="847081" cy="847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7" name="TextBox 19">
            <a:extLst>
              <a:ext uri="{FF2B5EF4-FFF2-40B4-BE49-F238E27FC236}">
                <a16:creationId xmlns:a16="http://schemas.microsoft.com/office/drawing/2014/main" id="{F43258D5-246A-4A91-B308-FFF337454540}"/>
              </a:ext>
            </a:extLst>
          </p:cNvPr>
          <p:cNvSpPr txBox="1">
            <a:spLocks noChangeArrowheads="1"/>
          </p:cNvSpPr>
          <p:nvPr/>
        </p:nvSpPr>
        <p:spPr bwMode="auto">
          <a:xfrm>
            <a:off x="1411046" y="5930173"/>
            <a:ext cx="1138917" cy="467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74193" fontAlgn="base">
              <a:spcBef>
                <a:spcPct val="0"/>
              </a:spcBef>
              <a:spcAft>
                <a:spcPct val="0"/>
              </a:spcAft>
              <a:buClr>
                <a:srgbClr val="000000"/>
              </a:buClr>
            </a:pPr>
            <a:r>
              <a:rPr lang="en-US" altLang="sr-Latn-RS" sz="610" i="1"/>
              <a:t>Grafički prikaz postavljenih tuba na području Medicinske škole Ante Kuzmanića Zadar</a:t>
            </a:r>
            <a:endParaRPr lang="en-US" altLang="sr-Latn-RS" sz="610"/>
          </a:p>
        </p:txBody>
      </p:sp>
      <p:sp>
        <p:nvSpPr>
          <p:cNvPr id="3118" name="TextBox 20">
            <a:extLst>
              <a:ext uri="{FF2B5EF4-FFF2-40B4-BE49-F238E27FC236}">
                <a16:creationId xmlns:a16="http://schemas.microsoft.com/office/drawing/2014/main" id="{9D25C362-93C5-4E2C-993A-2EF50FE72B5D}"/>
              </a:ext>
            </a:extLst>
          </p:cNvPr>
          <p:cNvSpPr txBox="1">
            <a:spLocks noChangeArrowheads="1"/>
          </p:cNvSpPr>
          <p:nvPr/>
        </p:nvSpPr>
        <p:spPr bwMode="auto">
          <a:xfrm>
            <a:off x="2553895" y="5976746"/>
            <a:ext cx="1139220" cy="373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74193" fontAlgn="base">
              <a:spcBef>
                <a:spcPct val="0"/>
              </a:spcBef>
              <a:spcAft>
                <a:spcPct val="0"/>
              </a:spcAft>
              <a:buClr>
                <a:srgbClr val="000000"/>
              </a:buClr>
            </a:pPr>
            <a:r>
              <a:rPr lang="en-US" altLang="sr-Latn-RS" sz="610" i="1"/>
              <a:t>Grafički prikaz postavljenih tuba na području OŠ Rugvica </a:t>
            </a:r>
          </a:p>
        </p:txBody>
      </p:sp>
      <p:pic>
        <p:nvPicPr>
          <p:cNvPr id="3119" name="Picture 21" descr="A screenshot of a white background&#10;&#10;Description automatically generated">
            <a:extLst>
              <a:ext uri="{FF2B5EF4-FFF2-40B4-BE49-F238E27FC236}">
                <a16:creationId xmlns:a16="http://schemas.microsoft.com/office/drawing/2014/main" id="{5721C631-EB3B-4447-8A0C-47B4138C91CF}"/>
              </a:ext>
            </a:extLst>
          </p:cNvPr>
          <p:cNvPicPr>
            <a:picLocks noChangeAspect="1" noChangeArrowheads="1"/>
          </p:cNvPicPr>
          <p:nvPr/>
        </p:nvPicPr>
        <p:blipFill>
          <a:blip r:embed="rId19" cstate="screen">
            <a:extLst>
              <a:ext uri="{28A0092B-C50C-407E-A947-70E740481C1C}">
                <a14:useLocalDpi xmlns:a14="http://schemas.microsoft.com/office/drawing/2010/main"/>
              </a:ext>
            </a:extLst>
          </a:blip>
          <a:srcRect l="2635" t="-5440" r="208" b="-1158"/>
          <a:stretch>
            <a:fillRect/>
          </a:stretch>
        </p:blipFill>
        <p:spPr bwMode="auto">
          <a:xfrm>
            <a:off x="6141817" y="4028852"/>
            <a:ext cx="1359080" cy="62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0" name="Picture 23" descr="A screenshot of a phone&#10;&#10;Description automatically generated">
            <a:extLst>
              <a:ext uri="{FF2B5EF4-FFF2-40B4-BE49-F238E27FC236}">
                <a16:creationId xmlns:a16="http://schemas.microsoft.com/office/drawing/2014/main" id="{60018408-81A4-48C7-841B-4040582D8D86}"/>
              </a:ext>
            </a:extLst>
          </p:cNvPr>
          <p:cNvPicPr>
            <a:picLocks noChangeAspect="1" noChangeArrowheads="1"/>
          </p:cNvPicPr>
          <p:nvPr/>
        </p:nvPicPr>
        <p:blipFill>
          <a:blip r:embed="rId20" cstate="screen">
            <a:extLst>
              <a:ext uri="{28A0092B-C50C-407E-A947-70E740481C1C}">
                <a14:useLocalDpi xmlns:a14="http://schemas.microsoft.com/office/drawing/2010/main"/>
              </a:ext>
            </a:extLst>
          </a:blip>
          <a:srcRect l="6003" t="1241" r="343" b="6039"/>
          <a:stretch>
            <a:fillRect/>
          </a:stretch>
        </p:blipFill>
        <p:spPr bwMode="auto">
          <a:xfrm>
            <a:off x="6135164" y="4804562"/>
            <a:ext cx="1365128" cy="539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1" name="Picture 22" descr="A screenshot of a chat&#10;&#10;Description automatically generated">
            <a:extLst>
              <a:ext uri="{FF2B5EF4-FFF2-40B4-BE49-F238E27FC236}">
                <a16:creationId xmlns:a16="http://schemas.microsoft.com/office/drawing/2014/main" id="{E89962F8-F5EB-4984-A819-62F1C751F0B4}"/>
              </a:ext>
            </a:extLst>
          </p:cNvPr>
          <p:cNvPicPr>
            <a:picLocks noChangeAspect="1" noChangeArrowheads="1"/>
          </p:cNvPicPr>
          <p:nvPr/>
        </p:nvPicPr>
        <p:blipFill>
          <a:blip r:embed="rId21" cstate="screen">
            <a:extLst>
              <a:ext uri="{28A0092B-C50C-407E-A947-70E740481C1C}">
                <a14:useLocalDpi xmlns:a14="http://schemas.microsoft.com/office/drawing/2010/main"/>
              </a:ext>
            </a:extLst>
          </a:blip>
          <a:srcRect l="1431" r="5888" b="5544"/>
          <a:stretch>
            <a:fillRect/>
          </a:stretch>
        </p:blipFill>
        <p:spPr bwMode="auto">
          <a:xfrm>
            <a:off x="7345452" y="4603452"/>
            <a:ext cx="1046074" cy="399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hought Bubble: Cloud 27">
            <a:extLst>
              <a:ext uri="{FF2B5EF4-FFF2-40B4-BE49-F238E27FC236}">
                <a16:creationId xmlns:a16="http://schemas.microsoft.com/office/drawing/2014/main" id="{DB8AA304-0FF0-45F8-BC5A-EB6BD96235C6}"/>
              </a:ext>
            </a:extLst>
          </p:cNvPr>
          <p:cNvSpPr/>
          <p:nvPr/>
        </p:nvSpPr>
        <p:spPr>
          <a:xfrm>
            <a:off x="7621260" y="4014639"/>
            <a:ext cx="763915" cy="488107"/>
          </a:xfrm>
          <a:prstGeom prst="cloudCallout">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defTabSz="174193">
              <a:buClr>
                <a:srgbClr val="000000"/>
              </a:buClr>
              <a:defRPr/>
            </a:pPr>
            <a:r>
              <a:rPr lang="en-US" sz="610" kern="0">
                <a:solidFill>
                  <a:srgbClr val="000000"/>
                </a:solidFill>
                <a:latin typeface="Arial"/>
                <a:cs typeface="Arial"/>
                <a:sym typeface="Arial"/>
              </a:rPr>
              <a:t>REZULTATI ANKETE</a:t>
            </a:r>
          </a:p>
        </p:txBody>
      </p:sp>
      <p:pic>
        <p:nvPicPr>
          <p:cNvPr id="3123" name="Picture 28" descr="A close up of a document&#10;&#10;Description automatically generated">
            <a:extLst>
              <a:ext uri="{FF2B5EF4-FFF2-40B4-BE49-F238E27FC236}">
                <a16:creationId xmlns:a16="http://schemas.microsoft.com/office/drawing/2014/main" id="{FCBAA77C-5D67-4E33-AA09-2060BB30E5C0}"/>
              </a:ext>
            </a:extLst>
          </p:cNvPr>
          <p:cNvPicPr>
            <a:picLocks noChangeAspect="1" noChangeArrowheads="1"/>
          </p:cNvPicPr>
          <p:nvPr/>
        </p:nvPicPr>
        <p:blipFill>
          <a:blip r:embed="rId22" cstate="screen">
            <a:extLst>
              <a:ext uri="{28A0092B-C50C-407E-A947-70E740481C1C}">
                <a14:useLocalDpi xmlns:a14="http://schemas.microsoft.com/office/drawing/2010/main"/>
              </a:ext>
            </a:extLst>
          </a:blip>
          <a:srcRect/>
          <a:stretch>
            <a:fillRect/>
          </a:stretch>
        </p:blipFill>
        <p:spPr bwMode="auto">
          <a:xfrm>
            <a:off x="6872466" y="5345895"/>
            <a:ext cx="1441943" cy="992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hought Bubble: Cloud 29">
            <a:extLst>
              <a:ext uri="{FF2B5EF4-FFF2-40B4-BE49-F238E27FC236}">
                <a16:creationId xmlns:a16="http://schemas.microsoft.com/office/drawing/2014/main" id="{20375A00-7275-4B90-964F-443FF47DEC29}"/>
              </a:ext>
            </a:extLst>
          </p:cNvPr>
          <p:cNvSpPr/>
          <p:nvPr/>
        </p:nvSpPr>
        <p:spPr>
          <a:xfrm rot="20820000">
            <a:off x="6128813" y="5413335"/>
            <a:ext cx="719762" cy="784782"/>
          </a:xfrm>
          <a:prstGeom prst="cloudCallout">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defTabSz="174193">
              <a:buClr>
                <a:srgbClr val="000000"/>
              </a:buClr>
              <a:defRPr/>
            </a:pPr>
            <a:endParaRPr lang="en-US" sz="610" i="1" kern="0">
              <a:solidFill>
                <a:srgbClr val="000000"/>
              </a:solidFill>
              <a:latin typeface="Arial"/>
              <a:cs typeface="Arial"/>
              <a:sym typeface="Arial"/>
            </a:endParaRPr>
          </a:p>
          <a:p>
            <a:pPr defTabSz="174193">
              <a:buClr>
                <a:srgbClr val="000000"/>
              </a:buClr>
              <a:defRPr/>
            </a:pPr>
            <a:r>
              <a:rPr lang="en-US" sz="610" i="1" kern="0">
                <a:solidFill>
                  <a:srgbClr val="000000"/>
                </a:solidFill>
                <a:latin typeface="Arial"/>
                <a:cs typeface="Arial"/>
                <a:sym typeface="Arial"/>
              </a:rPr>
              <a:t>     </a:t>
            </a:r>
            <a:r>
              <a:rPr lang="en-US" sz="610" i="1" kern="0" err="1">
                <a:solidFill>
                  <a:srgbClr val="000000"/>
                </a:solidFill>
                <a:latin typeface="Arial"/>
                <a:cs typeface="Arial"/>
                <a:sym typeface="Arial"/>
              </a:rPr>
              <a:t>Prikaz</a:t>
            </a:r>
            <a:r>
              <a:rPr lang="en-US" sz="610" i="1" kern="0">
                <a:solidFill>
                  <a:srgbClr val="000000"/>
                </a:solidFill>
                <a:latin typeface="Arial"/>
                <a:cs typeface="Arial"/>
                <a:sym typeface="Arial"/>
              </a:rPr>
              <a:t>      </a:t>
            </a:r>
            <a:r>
              <a:rPr lang="en-US" sz="610" i="1" kern="0" err="1">
                <a:solidFill>
                  <a:srgbClr val="000000"/>
                </a:solidFill>
                <a:latin typeface="Arial"/>
                <a:cs typeface="Arial"/>
                <a:sym typeface="Arial"/>
              </a:rPr>
              <a:t>dobivenih</a:t>
            </a:r>
            <a:r>
              <a:rPr lang="en-US" sz="610" i="1" kern="0">
                <a:solidFill>
                  <a:srgbClr val="000000"/>
                </a:solidFill>
                <a:latin typeface="Arial"/>
                <a:cs typeface="Arial"/>
                <a:sym typeface="Arial"/>
              </a:rPr>
              <a:t> </a:t>
            </a:r>
            <a:r>
              <a:rPr lang="en-US" sz="610" i="1" kern="0" err="1">
                <a:solidFill>
                  <a:srgbClr val="000000"/>
                </a:solidFill>
                <a:latin typeface="Arial"/>
                <a:cs typeface="Arial"/>
                <a:sym typeface="Arial"/>
              </a:rPr>
              <a:t>rezultata</a:t>
            </a:r>
            <a:r>
              <a:rPr lang="en-US" sz="610" i="1" kern="0">
                <a:solidFill>
                  <a:srgbClr val="000000"/>
                </a:solidFill>
                <a:latin typeface="Arial"/>
                <a:cs typeface="Arial"/>
                <a:sym typeface="Arial"/>
              </a:rPr>
              <a:t> </a:t>
            </a:r>
            <a:r>
              <a:rPr lang="en-US" sz="610" i="1" kern="0" err="1">
                <a:solidFill>
                  <a:srgbClr val="000000"/>
                </a:solidFill>
                <a:latin typeface="Arial"/>
                <a:cs typeface="Arial"/>
                <a:sym typeface="Arial"/>
              </a:rPr>
              <a:t>iz</a:t>
            </a:r>
            <a:r>
              <a:rPr lang="en-US" sz="610" i="1" kern="0">
                <a:solidFill>
                  <a:srgbClr val="000000"/>
                </a:solidFill>
                <a:latin typeface="Arial"/>
                <a:cs typeface="Arial"/>
                <a:sym typeface="Arial"/>
              </a:rPr>
              <a:t> </a:t>
            </a:r>
            <a:r>
              <a:rPr lang="en-US" sz="610" i="1" kern="0" err="1">
                <a:solidFill>
                  <a:srgbClr val="000000"/>
                </a:solidFill>
                <a:latin typeface="Arial"/>
                <a:cs typeface="Arial"/>
                <a:sym typeface="Arial"/>
              </a:rPr>
              <a:t>laboratorija</a:t>
            </a:r>
            <a:r>
              <a:rPr lang="en-US" sz="610" i="1" kern="0">
                <a:solidFill>
                  <a:srgbClr val="000000"/>
                </a:solidFill>
                <a:latin typeface="Arial"/>
                <a:cs typeface="Arial"/>
                <a:sym typeface="Arial"/>
              </a:rPr>
              <a:t> </a:t>
            </a:r>
            <a:r>
              <a:rPr lang="en-US" sz="610" i="1" kern="0" err="1">
                <a:solidFill>
                  <a:srgbClr val="000000"/>
                </a:solidFill>
                <a:latin typeface="Arial"/>
                <a:cs typeface="Arial"/>
                <a:sym typeface="Arial"/>
              </a:rPr>
              <a:t>Gradko</a:t>
            </a:r>
            <a:r>
              <a:rPr lang="en-US" sz="610" i="1" kern="0">
                <a:solidFill>
                  <a:srgbClr val="000000"/>
                </a:solidFill>
                <a:latin typeface="Arial"/>
                <a:cs typeface="Arial"/>
                <a:sym typeface="Arial"/>
              </a:rPr>
              <a:t> International    Ltd</a:t>
            </a:r>
            <a:endParaRPr lang="en-US" sz="610" kern="0">
              <a:solidFill>
                <a:srgbClr val="000000"/>
              </a:solidFill>
              <a:latin typeface="Arial"/>
              <a:cs typeface="Arial"/>
              <a:sym typeface="Arial"/>
            </a:endParaRPr>
          </a:p>
          <a:p>
            <a:pPr algn="ctr" defTabSz="174193">
              <a:buClr>
                <a:srgbClr val="000000"/>
              </a:buClr>
              <a:defRPr/>
            </a:pPr>
            <a:endParaRPr lang="en-US" sz="267" kern="0">
              <a:solidFill>
                <a:srgbClr val="FFFFFF"/>
              </a:solidFill>
              <a:latin typeface="Arial"/>
              <a:cs typeface="Arial"/>
              <a:sym typeface="Arial"/>
            </a:endParaRPr>
          </a:p>
        </p:txBody>
      </p:sp>
      <p:pic>
        <p:nvPicPr>
          <p:cNvPr id="3125" name="Picture 31" descr="Meeting Relationship Business - Free image on Pixabay">
            <a:extLst>
              <a:ext uri="{FF2B5EF4-FFF2-40B4-BE49-F238E27FC236}">
                <a16:creationId xmlns:a16="http://schemas.microsoft.com/office/drawing/2014/main" id="{BD3B471C-9DEA-4056-8927-48960C1AB299}"/>
              </a:ext>
            </a:extLst>
          </p:cNvPr>
          <p:cNvPicPr>
            <a:picLocks noChangeAspect="1" noChangeArrowheads="1"/>
          </p:cNvPicPr>
          <p:nvPr/>
        </p:nvPicPr>
        <p:blipFill>
          <a:blip r:embed="rId23" cstate="screen">
            <a:extLst>
              <a:ext uri="{28A0092B-C50C-407E-A947-70E740481C1C}">
                <a14:useLocalDpi xmlns:a14="http://schemas.microsoft.com/office/drawing/2010/main"/>
              </a:ext>
            </a:extLst>
          </a:blip>
          <a:srcRect/>
          <a:stretch>
            <a:fillRect/>
          </a:stretch>
        </p:blipFill>
        <p:spPr bwMode="auto">
          <a:xfrm>
            <a:off x="10241738" y="3708588"/>
            <a:ext cx="426414" cy="319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6" name="Picture 32" descr="A group of colorful people sitting around a round table&#10;&#10;Description automatically generated">
            <a:extLst>
              <a:ext uri="{FF2B5EF4-FFF2-40B4-BE49-F238E27FC236}">
                <a16:creationId xmlns:a16="http://schemas.microsoft.com/office/drawing/2014/main" id="{D0679B9C-6D33-4D08-B97C-98C801CD9002}"/>
              </a:ext>
            </a:extLst>
          </p:cNvPr>
          <p:cNvPicPr>
            <a:picLocks noChangeAspect="1" noChangeArrowheads="1"/>
          </p:cNvPicPr>
          <p:nvPr/>
        </p:nvPicPr>
        <p:blipFill>
          <a:blip r:embed="rId24" cstate="screen">
            <a:extLst>
              <a:ext uri="{28A0092B-C50C-407E-A947-70E740481C1C}">
                <a14:useLocalDpi xmlns:a14="http://schemas.microsoft.com/office/drawing/2010/main"/>
              </a:ext>
            </a:extLst>
          </a:blip>
          <a:srcRect/>
          <a:stretch>
            <a:fillRect/>
          </a:stretch>
        </p:blipFill>
        <p:spPr bwMode="auto">
          <a:xfrm>
            <a:off x="10202725" y="1270773"/>
            <a:ext cx="328429" cy="24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7" name="Picture 4" descr="GLOBE Logos - GLOBE.gov">
            <a:extLst>
              <a:ext uri="{FF2B5EF4-FFF2-40B4-BE49-F238E27FC236}">
                <a16:creationId xmlns:a16="http://schemas.microsoft.com/office/drawing/2014/main" id="{34BB03F1-3008-4D9B-B429-31E255013520}"/>
              </a:ext>
            </a:extLst>
          </p:cNvPr>
          <p:cNvPicPr>
            <a:picLocks noChangeAspect="1" noChangeArrowheads="1"/>
          </p:cNvPicPr>
          <p:nvPr/>
        </p:nvPicPr>
        <p:blipFill>
          <a:blip r:embed="rId25" cstate="screen">
            <a:extLst>
              <a:ext uri="{28A0092B-C50C-407E-A947-70E740481C1C}">
                <a14:useLocalDpi xmlns:a14="http://schemas.microsoft.com/office/drawing/2010/main"/>
              </a:ext>
            </a:extLst>
          </a:blip>
          <a:srcRect/>
          <a:stretch>
            <a:fillRect/>
          </a:stretch>
        </p:blipFill>
        <p:spPr bwMode="auto">
          <a:xfrm>
            <a:off x="2265385" y="6392877"/>
            <a:ext cx="492039" cy="426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8" name="Picture 4" descr="GLOBE Logos - GLOBE.gov">
            <a:extLst>
              <a:ext uri="{FF2B5EF4-FFF2-40B4-BE49-F238E27FC236}">
                <a16:creationId xmlns:a16="http://schemas.microsoft.com/office/drawing/2014/main" id="{69ABC704-138E-4FCF-BF1C-0B8FC537EE20}"/>
              </a:ext>
            </a:extLst>
          </p:cNvPr>
          <p:cNvPicPr>
            <a:picLocks noChangeAspect="1" noChangeArrowheads="1"/>
          </p:cNvPicPr>
          <p:nvPr/>
        </p:nvPicPr>
        <p:blipFill>
          <a:blip r:embed="rId25" cstate="screen">
            <a:extLst>
              <a:ext uri="{28A0092B-C50C-407E-A947-70E740481C1C}">
                <a14:useLocalDpi xmlns:a14="http://schemas.microsoft.com/office/drawing/2010/main"/>
              </a:ext>
            </a:extLst>
          </a:blip>
          <a:srcRect/>
          <a:stretch>
            <a:fillRect/>
          </a:stretch>
        </p:blipFill>
        <p:spPr bwMode="auto">
          <a:xfrm>
            <a:off x="9346269" y="6392877"/>
            <a:ext cx="492039" cy="426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9" name="Slika 18" descr="Slika na kojoj se prikazuje logotip, dizajn, ilustracija&#10;&#10;Opis je automatski generiran">
            <a:extLst>
              <a:ext uri="{FF2B5EF4-FFF2-40B4-BE49-F238E27FC236}">
                <a16:creationId xmlns:a16="http://schemas.microsoft.com/office/drawing/2014/main" id="{6EC19666-6F37-4F74-A853-D11E3C6C328D}"/>
              </a:ext>
            </a:extLst>
          </p:cNvPr>
          <p:cNvPicPr>
            <a:picLocks noChangeAspect="1" noChangeArrowheads="1"/>
          </p:cNvPicPr>
          <p:nvPr/>
        </p:nvPicPr>
        <p:blipFill>
          <a:blip r:embed="rId26" cstate="screen">
            <a:extLst>
              <a:ext uri="{28A0092B-C50C-407E-A947-70E740481C1C}">
                <a14:useLocalDpi xmlns:a14="http://schemas.microsoft.com/office/drawing/2010/main"/>
              </a:ext>
            </a:extLst>
          </a:blip>
          <a:srcRect/>
          <a:stretch>
            <a:fillRect/>
          </a:stretch>
        </p:blipFill>
        <p:spPr bwMode="auto">
          <a:xfrm>
            <a:off x="9674699" y="91331"/>
            <a:ext cx="1146175" cy="1083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E4145-FF15-1B91-C848-B5B2B36F4420}"/>
              </a:ext>
            </a:extLst>
          </p:cNvPr>
          <p:cNvSpPr>
            <a:spLocks noGrp="1"/>
          </p:cNvSpPr>
          <p:nvPr>
            <p:ph type="title"/>
          </p:nvPr>
        </p:nvSpPr>
        <p:spPr>
          <a:xfrm>
            <a:off x="6716419" y="279689"/>
            <a:ext cx="4789763" cy="1662878"/>
          </a:xfrm>
        </p:spPr>
        <p:txBody>
          <a:bodyPr>
            <a:normAutofit/>
          </a:bodyPr>
          <a:lstStyle/>
          <a:p>
            <a:r>
              <a:rPr lang="en-US" sz="4000"/>
              <a:t>Tube za </a:t>
            </a:r>
            <a:r>
              <a:rPr lang="en-US" sz="4000" err="1"/>
              <a:t>analizu</a:t>
            </a:r>
            <a:r>
              <a:rPr lang="en-US" sz="4000">
                <a:latin typeface="Aptos"/>
              </a:rPr>
              <a:t> </a:t>
            </a:r>
            <a:r>
              <a:rPr lang="en-US" sz="4000">
                <a:latin typeface="Aptos"/>
                <a:cs typeface="Arial"/>
              </a:rPr>
              <a:t>NO</a:t>
            </a:r>
            <a:r>
              <a:rPr lang="en-US" sz="1200" baseline="-25000">
                <a:solidFill>
                  <a:schemeClr val="tx2"/>
                </a:solidFill>
                <a:latin typeface="Arial"/>
                <a:cs typeface="Arial"/>
              </a:rPr>
              <a:t>2</a:t>
            </a:r>
            <a:endParaRPr lang="en-US" sz="4000">
              <a:solidFill>
                <a:schemeClr val="tx2"/>
              </a:solidFill>
              <a:latin typeface="Aptos"/>
            </a:endParaRPr>
          </a:p>
        </p:txBody>
      </p:sp>
      <p:pic>
        <p:nvPicPr>
          <p:cNvPr id="6" name="Picture 5" descr="A package of barcode tubes&#10;&#10;Description automatically generated">
            <a:extLst>
              <a:ext uri="{FF2B5EF4-FFF2-40B4-BE49-F238E27FC236}">
                <a16:creationId xmlns:a16="http://schemas.microsoft.com/office/drawing/2014/main" id="{8B3C6D76-E734-AADD-6F44-E03E49FDA45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6076" r="-1" b="10633"/>
          <a:stretch/>
        </p:blipFill>
        <p:spPr>
          <a:xfrm>
            <a:off x="20" y="10"/>
            <a:ext cx="3003103" cy="3912881"/>
          </a:xfrm>
          <a:prstGeom prst="rect">
            <a:avLst/>
          </a:prstGeom>
        </p:spPr>
      </p:pic>
      <p:pic>
        <p:nvPicPr>
          <p:cNvPr id="7" name="Picture 6" descr="A box with a green bag inside&#10;&#10;Description automatically generated">
            <a:extLst>
              <a:ext uri="{FF2B5EF4-FFF2-40B4-BE49-F238E27FC236}">
                <a16:creationId xmlns:a16="http://schemas.microsoft.com/office/drawing/2014/main" id="{216EBF3B-709D-3317-E1D8-9A2F1030C50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31184" r="1" b="27355"/>
          <a:stretch/>
        </p:blipFill>
        <p:spPr>
          <a:xfrm>
            <a:off x="3180257" y="10"/>
            <a:ext cx="3016307" cy="2223328"/>
          </a:xfrm>
          <a:prstGeom prst="rect">
            <a:avLst/>
          </a:prstGeom>
        </p:spPr>
      </p:pic>
      <p:pic>
        <p:nvPicPr>
          <p:cNvPr id="5" name="Picture 4" descr="A paper with a yellow packet on it&#10;&#10;Description automatically generated">
            <a:extLst>
              <a:ext uri="{FF2B5EF4-FFF2-40B4-BE49-F238E27FC236}">
                <a16:creationId xmlns:a16="http://schemas.microsoft.com/office/drawing/2014/main" id="{19C02F58-2923-2F22-31C2-C21040CF5CC3}"/>
              </a:ext>
            </a:extLst>
          </p:cNvPr>
          <p:cNvPicPr>
            <a:picLocks noChangeAspect="1"/>
          </p:cNvPicPr>
          <p:nvPr/>
        </p:nvPicPr>
        <p:blipFill rotWithShape="1">
          <a:blip r:embed="rId4"/>
          <a:srcRect t="807" r="-4" b="35594"/>
          <a:stretch/>
        </p:blipFill>
        <p:spPr>
          <a:xfrm>
            <a:off x="-1" y="4079988"/>
            <a:ext cx="3003123" cy="2778013"/>
          </a:xfrm>
          <a:prstGeom prst="rect">
            <a:avLst/>
          </a:prstGeom>
        </p:spPr>
      </p:pic>
      <p:pic>
        <p:nvPicPr>
          <p:cNvPr id="4" name="Picture 3" descr="A close-up of a test tube&#10;&#10;Description automatically generated">
            <a:extLst>
              <a:ext uri="{FF2B5EF4-FFF2-40B4-BE49-F238E27FC236}">
                <a16:creationId xmlns:a16="http://schemas.microsoft.com/office/drawing/2014/main" id="{DDC70586-CDA6-9C3F-3215-F8E4A7E27254}"/>
              </a:ext>
            </a:extLst>
          </p:cNvPr>
          <p:cNvPicPr>
            <a:picLocks noChangeAspect="1"/>
          </p:cNvPicPr>
          <p:nvPr/>
        </p:nvPicPr>
        <p:blipFill rotWithShape="1">
          <a:blip r:embed="rId5"/>
          <a:srcRect t="61258" r="2" b="6625"/>
          <a:stretch/>
        </p:blipFill>
        <p:spPr>
          <a:xfrm>
            <a:off x="3180256" y="2395057"/>
            <a:ext cx="3016307" cy="2055326"/>
          </a:xfrm>
          <a:prstGeom prst="rect">
            <a:avLst/>
          </a:prstGeom>
        </p:spPr>
      </p:pic>
      <p:pic>
        <p:nvPicPr>
          <p:cNvPr id="8" name="Picture 7" descr="A box with a label on it&#10;&#10;Description automatically generated">
            <a:extLst>
              <a:ext uri="{FF2B5EF4-FFF2-40B4-BE49-F238E27FC236}">
                <a16:creationId xmlns:a16="http://schemas.microsoft.com/office/drawing/2014/main" id="{C6C7CC6A-DB63-2015-E604-5D9EAF1E2EA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t="42189" r="1" b="16248"/>
          <a:stretch/>
        </p:blipFill>
        <p:spPr>
          <a:xfrm>
            <a:off x="3180257" y="4629236"/>
            <a:ext cx="3016307" cy="2228765"/>
          </a:xfrm>
          <a:prstGeom prst="rect">
            <a:avLst/>
          </a:prstGeom>
        </p:spPr>
      </p:pic>
      <p:sp>
        <p:nvSpPr>
          <p:cNvPr id="3" name="Content Placeholder 2">
            <a:extLst>
              <a:ext uri="{FF2B5EF4-FFF2-40B4-BE49-F238E27FC236}">
                <a16:creationId xmlns:a16="http://schemas.microsoft.com/office/drawing/2014/main" id="{CC18EFF4-5678-FDB0-0AD1-D8E225893755}"/>
              </a:ext>
            </a:extLst>
          </p:cNvPr>
          <p:cNvSpPr>
            <a:spLocks noGrp="1"/>
          </p:cNvSpPr>
          <p:nvPr>
            <p:ph idx="1"/>
          </p:nvPr>
        </p:nvSpPr>
        <p:spPr>
          <a:xfrm>
            <a:off x="6564019" y="2025929"/>
            <a:ext cx="4789763" cy="3713895"/>
          </a:xfrm>
        </p:spPr>
        <p:txBody>
          <a:bodyPr vert="horz" lIns="91440" tIns="45720" rIns="91440" bIns="45720" rtlCol="0" anchor="t">
            <a:noAutofit/>
          </a:bodyPr>
          <a:lstStyle/>
          <a:p>
            <a:r>
              <a:rPr lang="en-US" sz="2000">
                <a:latin typeface="Arial"/>
                <a:ea typeface="Arial"/>
                <a:cs typeface="Arial"/>
              </a:rPr>
              <a:t> </a:t>
            </a:r>
            <a:r>
              <a:rPr lang="en-US" sz="2000" err="1">
                <a:latin typeface="Arial"/>
                <a:ea typeface="Arial"/>
                <a:cs typeface="Arial"/>
              </a:rPr>
              <a:t>Svaka</a:t>
            </a:r>
            <a:r>
              <a:rPr lang="en-US" sz="2000">
                <a:latin typeface="Arial"/>
                <a:ea typeface="Arial"/>
                <a:cs typeface="Arial"/>
              </a:rPr>
              <a:t> tuba </a:t>
            </a:r>
            <a:r>
              <a:rPr lang="en-US" sz="2000" err="1">
                <a:latin typeface="Arial"/>
                <a:ea typeface="Arial"/>
                <a:cs typeface="Arial"/>
              </a:rPr>
              <a:t>ima</a:t>
            </a:r>
            <a:r>
              <a:rPr lang="en-US" sz="2000">
                <a:latin typeface="Arial"/>
                <a:ea typeface="Arial"/>
                <a:cs typeface="Arial"/>
              </a:rPr>
              <a:t> </a:t>
            </a:r>
            <a:r>
              <a:rPr lang="en-US" sz="2000" err="1">
                <a:latin typeface="Arial"/>
                <a:ea typeface="Arial"/>
                <a:cs typeface="Arial"/>
              </a:rPr>
              <a:t>rok</a:t>
            </a:r>
            <a:r>
              <a:rPr lang="en-US" sz="2000">
                <a:latin typeface="Arial"/>
                <a:ea typeface="Arial"/>
                <a:cs typeface="Arial"/>
              </a:rPr>
              <a:t> </a:t>
            </a:r>
            <a:r>
              <a:rPr lang="en-US" sz="2000" err="1">
                <a:latin typeface="Arial"/>
                <a:ea typeface="Arial"/>
                <a:cs typeface="Arial"/>
              </a:rPr>
              <a:t>trajanja</a:t>
            </a:r>
            <a:r>
              <a:rPr lang="en-US" sz="2000">
                <a:latin typeface="Arial"/>
                <a:ea typeface="Arial"/>
                <a:cs typeface="Arial"/>
              </a:rPr>
              <a:t> od 12 </a:t>
            </a:r>
            <a:r>
              <a:rPr lang="en-US" sz="2000" err="1">
                <a:latin typeface="Arial"/>
                <a:ea typeface="Arial"/>
                <a:cs typeface="Arial"/>
              </a:rPr>
              <a:t>tjedana</a:t>
            </a:r>
            <a:endParaRPr lang="en-US" sz="2000">
              <a:latin typeface="Aptos" panose="020B0004020202020204"/>
              <a:ea typeface="Arial"/>
              <a:cs typeface="Arial"/>
            </a:endParaRPr>
          </a:p>
          <a:p>
            <a:r>
              <a:rPr lang="en-US" sz="2000">
                <a:latin typeface="Arial"/>
                <a:ea typeface="Arial"/>
                <a:cs typeface="Arial"/>
              </a:rPr>
              <a:t>Tube </a:t>
            </a:r>
            <a:r>
              <a:rPr lang="en-US" sz="2000" err="1">
                <a:latin typeface="Arial"/>
                <a:ea typeface="Arial"/>
                <a:cs typeface="Arial"/>
              </a:rPr>
              <a:t>moraju</a:t>
            </a:r>
            <a:r>
              <a:rPr lang="en-US" sz="2000">
                <a:latin typeface="Arial"/>
                <a:ea typeface="Arial"/>
                <a:cs typeface="Arial"/>
              </a:rPr>
              <a:t> </a:t>
            </a:r>
            <a:r>
              <a:rPr lang="en-US" sz="2000" err="1">
                <a:latin typeface="Arial"/>
                <a:ea typeface="Arial"/>
                <a:cs typeface="Arial"/>
              </a:rPr>
              <a:t>biti</a:t>
            </a:r>
            <a:r>
              <a:rPr lang="en-US" sz="2000">
                <a:latin typeface="Arial"/>
                <a:ea typeface="Arial"/>
                <a:cs typeface="Arial"/>
              </a:rPr>
              <a:t> </a:t>
            </a:r>
            <a:r>
              <a:rPr lang="en-US" sz="2000" err="1">
                <a:latin typeface="Arial"/>
                <a:ea typeface="Arial"/>
                <a:cs typeface="Arial"/>
              </a:rPr>
              <a:t>izložene</a:t>
            </a:r>
            <a:r>
              <a:rPr lang="en-US" sz="2000">
                <a:latin typeface="Arial"/>
                <a:ea typeface="Arial"/>
                <a:cs typeface="Arial"/>
              </a:rPr>
              <a:t> </a:t>
            </a:r>
            <a:r>
              <a:rPr lang="en-US" sz="2000" err="1">
                <a:latin typeface="Arial"/>
                <a:ea typeface="Arial"/>
                <a:cs typeface="Arial"/>
              </a:rPr>
              <a:t>i</a:t>
            </a:r>
            <a:r>
              <a:rPr lang="en-US" sz="2000">
                <a:latin typeface="Arial"/>
                <a:ea typeface="Arial"/>
                <a:cs typeface="Arial"/>
              </a:rPr>
              <a:t> </a:t>
            </a:r>
            <a:r>
              <a:rPr lang="en-US" sz="2000" err="1">
                <a:latin typeface="Arial"/>
                <a:ea typeface="Arial"/>
                <a:cs typeface="Arial"/>
              </a:rPr>
              <a:t>vraćene</a:t>
            </a:r>
            <a:r>
              <a:rPr lang="en-US" sz="2000">
                <a:latin typeface="Arial"/>
                <a:ea typeface="Arial"/>
                <a:cs typeface="Arial"/>
              </a:rPr>
              <a:t> </a:t>
            </a:r>
            <a:r>
              <a:rPr lang="en-US" sz="2000" err="1">
                <a:latin typeface="Arial"/>
                <a:ea typeface="Arial"/>
                <a:cs typeface="Arial"/>
              </a:rPr>
              <a:t>na</a:t>
            </a:r>
            <a:r>
              <a:rPr lang="en-US" sz="2000">
                <a:latin typeface="Arial"/>
                <a:ea typeface="Arial"/>
                <a:cs typeface="Arial"/>
              </a:rPr>
              <a:t> </a:t>
            </a:r>
            <a:r>
              <a:rPr lang="en-US" sz="2000" err="1">
                <a:latin typeface="Arial"/>
                <a:ea typeface="Arial"/>
                <a:cs typeface="Arial"/>
              </a:rPr>
              <a:t>analizu</a:t>
            </a:r>
            <a:r>
              <a:rPr lang="en-US" sz="2000">
                <a:latin typeface="Arial"/>
                <a:ea typeface="Arial"/>
                <a:cs typeface="Arial"/>
              </a:rPr>
              <a:t> u </a:t>
            </a:r>
            <a:r>
              <a:rPr lang="en-US" sz="2000" err="1">
                <a:latin typeface="Arial"/>
                <a:ea typeface="Arial"/>
                <a:cs typeface="Arial"/>
              </a:rPr>
              <a:t>laboratorij</a:t>
            </a:r>
            <a:r>
              <a:rPr lang="en-US" sz="2000">
                <a:latin typeface="Arial"/>
                <a:ea typeface="Arial"/>
                <a:cs typeface="Arial"/>
              </a:rPr>
              <a:t> </a:t>
            </a:r>
            <a:r>
              <a:rPr lang="en-US" sz="2000" err="1">
                <a:latin typeface="Arial"/>
                <a:ea typeface="Arial"/>
                <a:cs typeface="Arial"/>
              </a:rPr>
              <a:t>Gradko</a:t>
            </a:r>
            <a:r>
              <a:rPr lang="en-US" sz="2000">
                <a:latin typeface="Arial"/>
                <a:ea typeface="Arial"/>
                <a:cs typeface="Arial"/>
              </a:rPr>
              <a:t> u </a:t>
            </a:r>
            <a:r>
              <a:rPr lang="en-US" sz="2000" err="1">
                <a:latin typeface="Arial"/>
                <a:ea typeface="Arial"/>
                <a:cs typeface="Arial"/>
              </a:rPr>
              <a:t>Ujedinjeno</a:t>
            </a:r>
            <a:r>
              <a:rPr lang="en-US" sz="2000">
                <a:latin typeface="Arial"/>
                <a:ea typeface="Arial"/>
                <a:cs typeface="Arial"/>
              </a:rPr>
              <a:t> </a:t>
            </a:r>
            <a:r>
              <a:rPr lang="en-US" sz="2000" err="1">
                <a:latin typeface="Arial"/>
                <a:ea typeface="Arial"/>
                <a:cs typeface="Arial"/>
              </a:rPr>
              <a:t>Kraljevstvo</a:t>
            </a:r>
            <a:r>
              <a:rPr lang="en-US" sz="2000">
                <a:latin typeface="Arial"/>
                <a:ea typeface="Arial"/>
                <a:cs typeface="Arial"/>
              </a:rPr>
              <a:t> </a:t>
            </a:r>
            <a:r>
              <a:rPr lang="en-US" sz="2000" err="1">
                <a:latin typeface="Arial"/>
                <a:ea typeface="Arial"/>
                <a:cs typeface="Arial"/>
              </a:rPr>
              <a:t>Velike</a:t>
            </a:r>
            <a:r>
              <a:rPr lang="en-US" sz="2000">
                <a:latin typeface="Arial"/>
                <a:ea typeface="Arial"/>
                <a:cs typeface="Arial"/>
              </a:rPr>
              <a:t> </a:t>
            </a:r>
            <a:r>
              <a:rPr lang="en-US" sz="2000" err="1">
                <a:latin typeface="Arial"/>
                <a:ea typeface="Arial"/>
                <a:cs typeface="Arial"/>
              </a:rPr>
              <a:t>Britanije</a:t>
            </a:r>
            <a:r>
              <a:rPr lang="en-US" sz="2000">
                <a:latin typeface="Arial"/>
                <a:ea typeface="Arial"/>
                <a:cs typeface="Arial"/>
              </a:rPr>
              <a:t> </a:t>
            </a:r>
            <a:r>
              <a:rPr lang="en-US" sz="2000" err="1">
                <a:latin typeface="Arial"/>
                <a:ea typeface="Arial"/>
                <a:cs typeface="Arial"/>
              </a:rPr>
              <a:t>i</a:t>
            </a:r>
            <a:r>
              <a:rPr lang="en-US" sz="2000">
                <a:latin typeface="Arial"/>
                <a:ea typeface="Arial"/>
                <a:cs typeface="Arial"/>
              </a:rPr>
              <a:t> </a:t>
            </a:r>
            <a:r>
              <a:rPr lang="en-US" sz="2000" err="1">
                <a:latin typeface="Arial"/>
                <a:ea typeface="Arial"/>
                <a:cs typeface="Arial"/>
              </a:rPr>
              <a:t>Sjeverne</a:t>
            </a:r>
            <a:r>
              <a:rPr lang="en-US" sz="2000">
                <a:latin typeface="Arial"/>
                <a:ea typeface="Arial"/>
                <a:cs typeface="Arial"/>
              </a:rPr>
              <a:t> </a:t>
            </a:r>
            <a:r>
              <a:rPr lang="en-US" sz="2000" err="1">
                <a:latin typeface="Arial"/>
                <a:ea typeface="Arial"/>
                <a:cs typeface="Arial"/>
              </a:rPr>
              <a:t>Irske</a:t>
            </a:r>
            <a:r>
              <a:rPr lang="en-US" sz="2000">
                <a:latin typeface="Arial"/>
                <a:ea typeface="Arial"/>
                <a:cs typeface="Arial"/>
              </a:rPr>
              <a:t> </a:t>
            </a:r>
            <a:r>
              <a:rPr lang="en-US" sz="2000" err="1">
                <a:latin typeface="Arial"/>
                <a:ea typeface="Arial"/>
                <a:cs typeface="Arial"/>
              </a:rPr>
              <a:t>unutar</a:t>
            </a:r>
            <a:r>
              <a:rPr lang="en-US" sz="2000">
                <a:latin typeface="Arial"/>
                <a:ea typeface="Arial"/>
                <a:cs typeface="Arial"/>
              </a:rPr>
              <a:t> </a:t>
            </a:r>
            <a:r>
              <a:rPr lang="en-US" sz="2000" err="1">
                <a:latin typeface="Arial"/>
                <a:ea typeface="Arial"/>
                <a:cs typeface="Arial"/>
              </a:rPr>
              <a:t>zadanog</a:t>
            </a:r>
            <a:r>
              <a:rPr lang="en-US" sz="2000">
                <a:latin typeface="Arial"/>
                <a:ea typeface="Arial"/>
                <a:cs typeface="Arial"/>
              </a:rPr>
              <a:t> </a:t>
            </a:r>
            <a:r>
              <a:rPr lang="en-US" sz="2000" err="1">
                <a:latin typeface="Arial"/>
                <a:ea typeface="Arial"/>
                <a:cs typeface="Arial"/>
              </a:rPr>
              <a:t>razdoblja</a:t>
            </a:r>
            <a:endParaRPr lang="en-US" sz="2000">
              <a:latin typeface="Arial"/>
              <a:ea typeface="Arial"/>
              <a:cs typeface="Arial"/>
            </a:endParaRPr>
          </a:p>
          <a:p>
            <a:r>
              <a:rPr lang="en-US" sz="2000">
                <a:latin typeface="Arial"/>
                <a:ea typeface="Arial"/>
                <a:cs typeface="Arial"/>
              </a:rPr>
              <a:t>Tube je </a:t>
            </a:r>
            <a:r>
              <a:rPr lang="en-US" sz="2000" err="1">
                <a:latin typeface="Arial"/>
                <a:ea typeface="Arial"/>
                <a:cs typeface="Arial"/>
              </a:rPr>
              <a:t>trebalo</a:t>
            </a:r>
            <a:r>
              <a:rPr lang="en-US" sz="2000">
                <a:latin typeface="Arial"/>
                <a:ea typeface="Arial"/>
                <a:cs typeface="Arial"/>
              </a:rPr>
              <a:t> </a:t>
            </a:r>
            <a:r>
              <a:rPr lang="en-US" sz="2000" err="1">
                <a:latin typeface="Arial"/>
                <a:ea typeface="Arial"/>
                <a:cs typeface="Arial"/>
              </a:rPr>
              <a:t>ohladiti</a:t>
            </a:r>
            <a:r>
              <a:rPr lang="en-US" sz="2000">
                <a:latin typeface="Arial"/>
                <a:ea typeface="Arial"/>
                <a:cs typeface="Arial"/>
              </a:rPr>
              <a:t> </a:t>
            </a:r>
            <a:r>
              <a:rPr lang="en-US" sz="2000" err="1">
                <a:latin typeface="Arial"/>
                <a:ea typeface="Arial"/>
                <a:cs typeface="Arial"/>
              </a:rPr>
              <a:t>prije</a:t>
            </a:r>
            <a:r>
              <a:rPr lang="en-US" sz="2000">
                <a:latin typeface="Arial"/>
                <a:ea typeface="Arial"/>
                <a:cs typeface="Arial"/>
              </a:rPr>
              <a:t> </a:t>
            </a:r>
            <a:r>
              <a:rPr lang="en-US" sz="2000" err="1">
                <a:latin typeface="Arial"/>
                <a:ea typeface="Arial"/>
                <a:cs typeface="Arial"/>
              </a:rPr>
              <a:t>izlaganja</a:t>
            </a:r>
            <a:endParaRPr lang="en-US" sz="2000">
              <a:latin typeface="Arial"/>
              <a:cs typeface="Arial"/>
            </a:endParaRPr>
          </a:p>
          <a:p>
            <a:r>
              <a:rPr lang="en-US" sz="2000" err="1"/>
              <a:t>Cijevi</a:t>
            </a:r>
            <a:r>
              <a:rPr lang="en-US" sz="2000"/>
              <a:t> se ne </a:t>
            </a:r>
            <a:r>
              <a:rPr lang="en-US" sz="2000" err="1"/>
              <a:t>smiju</a:t>
            </a:r>
            <a:r>
              <a:rPr lang="en-US" sz="2000"/>
              <a:t> </a:t>
            </a:r>
            <a:r>
              <a:rPr lang="en-US" sz="2000" err="1"/>
              <a:t>montirati</a:t>
            </a:r>
            <a:r>
              <a:rPr lang="en-US" sz="2000"/>
              <a:t> </a:t>
            </a:r>
            <a:r>
              <a:rPr lang="en-US" sz="2000" err="1"/>
              <a:t>izravno</a:t>
            </a:r>
            <a:r>
              <a:rPr lang="en-US" sz="2000"/>
              <a:t> </a:t>
            </a:r>
            <a:r>
              <a:rPr lang="en-US" sz="2000" err="1"/>
              <a:t>na</a:t>
            </a:r>
            <a:r>
              <a:rPr lang="en-US" sz="2000"/>
              <a:t> </a:t>
            </a:r>
            <a:r>
              <a:rPr lang="en-US" sz="2000" err="1"/>
              <a:t>površinu</a:t>
            </a:r>
            <a:r>
              <a:rPr lang="en-US" sz="2000"/>
              <a:t> </a:t>
            </a:r>
            <a:r>
              <a:rPr lang="en-US" sz="2000" err="1"/>
              <a:t>već</a:t>
            </a:r>
            <a:r>
              <a:rPr lang="en-US" sz="2000"/>
              <a:t> </a:t>
            </a:r>
            <a:r>
              <a:rPr lang="en-US" sz="2000" err="1"/>
              <a:t>smo</a:t>
            </a:r>
            <a:r>
              <a:rPr lang="en-US" sz="2000"/>
              <a:t> </a:t>
            </a:r>
            <a:r>
              <a:rPr lang="en-US" sz="2000" err="1"/>
              <a:t>ih</a:t>
            </a:r>
            <a:r>
              <a:rPr lang="en-US" sz="2000"/>
              <a:t> </a:t>
            </a:r>
            <a:r>
              <a:rPr lang="en-US" sz="2000" err="1"/>
              <a:t>montirali</a:t>
            </a:r>
            <a:r>
              <a:rPr lang="en-US" sz="2000"/>
              <a:t> </a:t>
            </a:r>
            <a:r>
              <a:rPr lang="en-US" sz="2000" err="1"/>
              <a:t>na</a:t>
            </a:r>
            <a:r>
              <a:rPr lang="en-US" sz="2000"/>
              <a:t> </a:t>
            </a:r>
            <a:r>
              <a:rPr lang="en-US" sz="2000" err="1"/>
              <a:t>držače</a:t>
            </a:r>
            <a:r>
              <a:rPr lang="en-US" sz="2000"/>
              <a:t> </a:t>
            </a:r>
            <a:r>
              <a:rPr lang="en-US" sz="2000" err="1"/>
              <a:t>koje</a:t>
            </a:r>
            <a:r>
              <a:rPr lang="en-US" sz="2000"/>
              <a:t> </a:t>
            </a:r>
            <a:r>
              <a:rPr lang="en-US" sz="2000" err="1"/>
              <a:t>smo</a:t>
            </a:r>
            <a:r>
              <a:rPr lang="en-US" sz="2000"/>
              <a:t> </a:t>
            </a:r>
            <a:r>
              <a:rPr lang="en-US" sz="2000" err="1"/>
              <a:t>napravili</a:t>
            </a:r>
            <a:endParaRPr lang="en-US" sz="2000"/>
          </a:p>
          <a:p>
            <a:r>
              <a:rPr lang="en-US" sz="2000">
                <a:latin typeface="Arial"/>
                <a:cs typeface="Arial"/>
              </a:rPr>
              <a:t>Tube </a:t>
            </a:r>
            <a:r>
              <a:rPr lang="en-US" sz="2000" err="1">
                <a:latin typeface="Arial"/>
                <a:cs typeface="Arial"/>
              </a:rPr>
              <a:t>i</a:t>
            </a:r>
            <a:r>
              <a:rPr lang="en-US" sz="2000">
                <a:latin typeface="Arial"/>
                <a:cs typeface="Arial"/>
              </a:rPr>
              <a:t> </a:t>
            </a:r>
            <a:r>
              <a:rPr lang="en-US" sz="2000" err="1">
                <a:latin typeface="Arial"/>
                <a:cs typeface="Arial"/>
              </a:rPr>
              <a:t>listu</a:t>
            </a:r>
            <a:r>
              <a:rPr lang="en-US" sz="2000">
                <a:latin typeface="Arial"/>
                <a:cs typeface="Arial"/>
              </a:rPr>
              <a:t> </a:t>
            </a:r>
            <a:r>
              <a:rPr lang="en-US" sz="2000" err="1">
                <a:latin typeface="Arial"/>
                <a:cs typeface="Arial"/>
              </a:rPr>
              <a:t>smo</a:t>
            </a:r>
            <a:r>
              <a:rPr lang="en-US" sz="2000">
                <a:latin typeface="Arial"/>
                <a:cs typeface="Arial"/>
              </a:rPr>
              <a:t> </a:t>
            </a:r>
            <a:r>
              <a:rPr lang="en-US" sz="2000" err="1">
                <a:latin typeface="Arial"/>
                <a:cs typeface="Arial"/>
              </a:rPr>
              <a:t>označili</a:t>
            </a:r>
            <a:r>
              <a:rPr lang="en-US" sz="2000">
                <a:latin typeface="Arial"/>
                <a:cs typeface="Arial"/>
              </a:rPr>
              <a:t> s </a:t>
            </a:r>
            <a:r>
              <a:rPr lang="en-US" sz="2000" err="1">
                <a:latin typeface="Arial"/>
                <a:cs typeface="Arial"/>
              </a:rPr>
              <a:t>jasno</a:t>
            </a:r>
            <a:r>
              <a:rPr lang="en-US" sz="2000">
                <a:latin typeface="Arial"/>
                <a:cs typeface="Arial"/>
              </a:rPr>
              <a:t> </a:t>
            </a:r>
            <a:r>
              <a:rPr lang="en-US" sz="2000" err="1">
                <a:latin typeface="Arial"/>
                <a:cs typeface="Arial"/>
              </a:rPr>
              <a:t>priloženim</a:t>
            </a:r>
            <a:r>
              <a:rPr lang="en-US" sz="2000">
                <a:latin typeface="Arial"/>
                <a:cs typeface="Arial"/>
              </a:rPr>
              <a:t> </a:t>
            </a:r>
            <a:r>
              <a:rPr lang="en-US" sz="2000" err="1">
                <a:latin typeface="Arial"/>
                <a:cs typeface="Arial"/>
              </a:rPr>
              <a:t>naljepnicama</a:t>
            </a:r>
            <a:r>
              <a:rPr lang="en-US" sz="2000">
                <a:latin typeface="Arial"/>
                <a:cs typeface="Arial"/>
              </a:rPr>
              <a:t> s </a:t>
            </a:r>
            <a:r>
              <a:rPr lang="en-US" sz="2000" err="1">
                <a:latin typeface="Arial"/>
                <a:cs typeface="Arial"/>
              </a:rPr>
              <a:t>kodovima</a:t>
            </a:r>
            <a:endParaRPr lang="en-US" sz="2000"/>
          </a:p>
        </p:txBody>
      </p:sp>
    </p:spTree>
    <p:extLst>
      <p:ext uri="{BB962C8B-B14F-4D97-AF65-F5344CB8AC3E}">
        <p14:creationId xmlns:p14="http://schemas.microsoft.com/office/powerpoint/2010/main" val="1350985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12C9981-A77D-1158-AEC6-38B63986DF8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53" t="24936" r="-1413" b="3317"/>
          <a:stretch/>
        </p:blipFill>
        <p:spPr>
          <a:xfrm>
            <a:off x="583615" y="1260636"/>
            <a:ext cx="2988458" cy="4714757"/>
          </a:xfrm>
          <a:prstGeom prst="rect">
            <a:avLst/>
          </a:prstGeom>
        </p:spPr>
      </p:pic>
      <p:pic>
        <p:nvPicPr>
          <p:cNvPr id="5" name="Picture 4" descr="A road sign on a pole&#10;&#10;Description automatically generated">
            <a:extLst>
              <a:ext uri="{FF2B5EF4-FFF2-40B4-BE49-F238E27FC236}">
                <a16:creationId xmlns:a16="http://schemas.microsoft.com/office/drawing/2014/main" id="{D6B8B75D-62C6-C1FA-3B6F-3B84E649DD7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29258" r="3" b="9683"/>
          <a:stretch/>
        </p:blipFill>
        <p:spPr>
          <a:xfrm>
            <a:off x="3976385" y="1258799"/>
            <a:ext cx="2500616" cy="2071701"/>
          </a:xfrm>
          <a:prstGeom prst="rect">
            <a:avLst/>
          </a:prstGeom>
        </p:spPr>
      </p:pic>
      <p:pic>
        <p:nvPicPr>
          <p:cNvPr id="4" name="Picture 3" descr="A light pole with a white object attached to it&#10;&#10;Description automatically generated">
            <a:extLst>
              <a:ext uri="{FF2B5EF4-FFF2-40B4-BE49-F238E27FC236}">
                <a16:creationId xmlns:a16="http://schemas.microsoft.com/office/drawing/2014/main" id="{C41B919F-B898-D0B7-DA32-10FF6E41940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2306" r="1" b="1046"/>
          <a:stretch/>
        </p:blipFill>
        <p:spPr>
          <a:xfrm>
            <a:off x="3976452" y="3522263"/>
            <a:ext cx="2496907" cy="2450735"/>
          </a:xfrm>
          <a:prstGeom prst="rect">
            <a:avLst/>
          </a:prstGeom>
        </p:spPr>
      </p:pic>
      <p:sp>
        <p:nvSpPr>
          <p:cNvPr id="3" name="Content Placeholder 2">
            <a:extLst>
              <a:ext uri="{FF2B5EF4-FFF2-40B4-BE49-F238E27FC236}">
                <a16:creationId xmlns:a16="http://schemas.microsoft.com/office/drawing/2014/main" id="{F73C7BED-4BE9-9FD0-D557-54CD6A1CF139}"/>
              </a:ext>
            </a:extLst>
          </p:cNvPr>
          <p:cNvSpPr>
            <a:spLocks noGrp="1"/>
          </p:cNvSpPr>
          <p:nvPr>
            <p:ph idx="4294967295"/>
          </p:nvPr>
        </p:nvSpPr>
        <p:spPr>
          <a:xfrm>
            <a:off x="7483653" y="1202244"/>
            <a:ext cx="3953974" cy="4493099"/>
          </a:xfrm>
        </p:spPr>
        <p:txBody>
          <a:bodyPr vert="horz" lIns="91440" tIns="45720" rIns="91440" bIns="45720" rtlCol="0" anchor="t">
            <a:noAutofit/>
          </a:bodyPr>
          <a:lstStyle/>
          <a:p>
            <a:r>
              <a:rPr lang="en-US" sz="2000">
                <a:latin typeface="Arial"/>
                <a:cs typeface="Arial"/>
              </a:rPr>
              <a:t>U </a:t>
            </a:r>
            <a:r>
              <a:rPr lang="en-US" sz="2000" err="1">
                <a:latin typeface="Arial"/>
                <a:cs typeface="Arial"/>
              </a:rPr>
              <a:t>školskom</a:t>
            </a:r>
            <a:r>
              <a:rPr lang="en-US" sz="2000">
                <a:latin typeface="Arial"/>
                <a:cs typeface="Arial"/>
              </a:rPr>
              <a:t> </a:t>
            </a:r>
            <a:r>
              <a:rPr lang="en-US" sz="2000" err="1">
                <a:latin typeface="Arial"/>
                <a:cs typeface="Arial"/>
              </a:rPr>
              <a:t>dvorištu</a:t>
            </a:r>
            <a:r>
              <a:rPr lang="en-US" sz="2000">
                <a:latin typeface="Arial"/>
                <a:cs typeface="Arial"/>
              </a:rPr>
              <a:t> OŠ </a:t>
            </a:r>
            <a:r>
              <a:rPr lang="en-US" sz="2000" err="1">
                <a:latin typeface="Arial"/>
                <a:cs typeface="Arial"/>
              </a:rPr>
              <a:t>Rugvica</a:t>
            </a:r>
            <a:r>
              <a:rPr lang="en-US" sz="2000">
                <a:latin typeface="Arial"/>
                <a:cs typeface="Arial"/>
              </a:rPr>
              <a:t> </a:t>
            </a:r>
            <a:r>
              <a:rPr lang="en-US" sz="2000" err="1">
                <a:latin typeface="Arial"/>
                <a:cs typeface="Arial"/>
              </a:rPr>
              <a:t>postavljene</a:t>
            </a:r>
            <a:r>
              <a:rPr lang="en-US" sz="2000">
                <a:latin typeface="Arial"/>
                <a:cs typeface="Arial"/>
              </a:rPr>
              <a:t> </a:t>
            </a:r>
            <a:r>
              <a:rPr lang="en-US" sz="2000" err="1">
                <a:latin typeface="Arial"/>
                <a:cs typeface="Arial"/>
              </a:rPr>
              <a:t>su</a:t>
            </a:r>
            <a:r>
              <a:rPr lang="en-US" sz="2000">
                <a:latin typeface="Arial"/>
                <a:cs typeface="Arial"/>
              </a:rPr>
              <a:t> tri tube </a:t>
            </a:r>
            <a:r>
              <a:rPr lang="en-US" sz="2000" err="1">
                <a:latin typeface="Arial"/>
                <a:cs typeface="Arial"/>
              </a:rPr>
              <a:t>na</a:t>
            </a:r>
            <a:r>
              <a:rPr lang="en-US" sz="2000">
                <a:latin typeface="Arial"/>
                <a:cs typeface="Arial"/>
              </a:rPr>
              <a:t> tri </a:t>
            </a:r>
            <a:r>
              <a:rPr lang="en-US" sz="2000" err="1">
                <a:latin typeface="Arial"/>
                <a:cs typeface="Arial"/>
              </a:rPr>
              <a:t>različite</a:t>
            </a:r>
            <a:r>
              <a:rPr lang="en-US" sz="2000">
                <a:latin typeface="Arial"/>
                <a:cs typeface="Arial"/>
              </a:rPr>
              <a:t> </a:t>
            </a:r>
            <a:r>
              <a:rPr lang="en-US" sz="2000" err="1">
                <a:latin typeface="Arial"/>
                <a:cs typeface="Arial"/>
              </a:rPr>
              <a:t>lokacije</a:t>
            </a:r>
            <a:r>
              <a:rPr lang="en-US" sz="2000">
                <a:latin typeface="Arial"/>
                <a:cs typeface="Arial"/>
              </a:rPr>
              <a:t> (1. tuba: u </a:t>
            </a:r>
            <a:r>
              <a:rPr lang="en-US" sz="2000" err="1">
                <a:latin typeface="Arial"/>
                <a:cs typeface="Arial"/>
              </a:rPr>
              <a:t>blizini</a:t>
            </a:r>
            <a:r>
              <a:rPr lang="en-US" sz="2000">
                <a:latin typeface="Arial"/>
                <a:cs typeface="Arial"/>
              </a:rPr>
              <a:t> </a:t>
            </a:r>
            <a:r>
              <a:rPr lang="en-US" sz="2000" err="1">
                <a:latin typeface="Arial"/>
                <a:cs typeface="Arial"/>
              </a:rPr>
              <a:t>najfrekventnije</a:t>
            </a:r>
            <a:r>
              <a:rPr lang="en-US" sz="2000">
                <a:latin typeface="Arial"/>
                <a:cs typeface="Arial"/>
              </a:rPr>
              <a:t> </a:t>
            </a:r>
            <a:r>
              <a:rPr lang="en-US" sz="2000" err="1">
                <a:latin typeface="Arial"/>
                <a:cs typeface="Arial"/>
              </a:rPr>
              <a:t>prometnice</a:t>
            </a:r>
            <a:r>
              <a:rPr lang="en-US" sz="2000">
                <a:latin typeface="Arial"/>
                <a:cs typeface="Arial"/>
              </a:rPr>
              <a:t>, 2. tuba: </a:t>
            </a:r>
            <a:r>
              <a:rPr lang="en-US" sz="2000" err="1">
                <a:latin typeface="Arial"/>
                <a:cs typeface="Arial"/>
              </a:rPr>
              <a:t>na</a:t>
            </a:r>
            <a:r>
              <a:rPr lang="en-US" sz="2000">
                <a:latin typeface="Arial"/>
                <a:cs typeface="Arial"/>
              </a:rPr>
              <a:t> </a:t>
            </a:r>
            <a:r>
              <a:rPr lang="en-US" sz="2000" err="1">
                <a:latin typeface="Arial"/>
                <a:cs typeface="Arial"/>
              </a:rPr>
              <a:t>parkiralištu</a:t>
            </a:r>
            <a:r>
              <a:rPr lang="en-US" sz="2000">
                <a:latin typeface="Arial"/>
                <a:cs typeface="Arial"/>
              </a:rPr>
              <a:t> </a:t>
            </a:r>
            <a:r>
              <a:rPr lang="en-US" sz="2000" err="1">
                <a:latin typeface="Arial"/>
                <a:cs typeface="Arial"/>
              </a:rPr>
              <a:t>škole</a:t>
            </a:r>
            <a:r>
              <a:rPr lang="en-US" sz="2000">
                <a:latin typeface="Arial"/>
                <a:cs typeface="Arial"/>
              </a:rPr>
              <a:t>, 3. tuba: </a:t>
            </a:r>
            <a:r>
              <a:rPr lang="en-US" sz="2000" err="1">
                <a:latin typeface="Arial"/>
                <a:cs typeface="Arial"/>
              </a:rPr>
              <a:t>na</a:t>
            </a:r>
            <a:r>
              <a:rPr lang="en-US" sz="2000">
                <a:latin typeface="Arial"/>
                <a:cs typeface="Arial"/>
              </a:rPr>
              <a:t> </a:t>
            </a:r>
            <a:r>
              <a:rPr lang="en-US" sz="2000" err="1">
                <a:latin typeface="Arial"/>
                <a:cs typeface="Arial"/>
              </a:rPr>
              <a:t>školskom</a:t>
            </a:r>
            <a:r>
              <a:rPr lang="en-US" sz="2000">
                <a:latin typeface="Arial"/>
                <a:cs typeface="Arial"/>
              </a:rPr>
              <a:t> </a:t>
            </a:r>
            <a:r>
              <a:rPr lang="en-US" sz="2000" err="1">
                <a:latin typeface="Arial"/>
                <a:cs typeface="Arial"/>
              </a:rPr>
              <a:t>igralištu</a:t>
            </a:r>
            <a:r>
              <a:rPr lang="en-US" sz="2000">
                <a:latin typeface="Arial"/>
                <a:cs typeface="Arial"/>
              </a:rPr>
              <a:t> </a:t>
            </a:r>
            <a:r>
              <a:rPr lang="en-US" sz="2000" err="1">
                <a:latin typeface="Arial"/>
                <a:cs typeface="Arial"/>
              </a:rPr>
              <a:t>iza</a:t>
            </a:r>
            <a:r>
              <a:rPr lang="en-US" sz="2000">
                <a:latin typeface="Arial"/>
                <a:cs typeface="Arial"/>
              </a:rPr>
              <a:t> </a:t>
            </a:r>
            <a:r>
              <a:rPr lang="en-US" sz="2000" err="1">
                <a:latin typeface="Arial"/>
                <a:cs typeface="Arial"/>
              </a:rPr>
              <a:t>dvorane</a:t>
            </a:r>
            <a:r>
              <a:rPr lang="en-US" sz="2000">
                <a:latin typeface="Arial"/>
                <a:cs typeface="Arial"/>
              </a:rPr>
              <a:t> </a:t>
            </a:r>
            <a:r>
              <a:rPr lang="en-US" sz="2000" err="1">
                <a:latin typeface="Arial"/>
                <a:cs typeface="Arial"/>
              </a:rPr>
              <a:t>gdje</a:t>
            </a:r>
            <a:r>
              <a:rPr lang="en-US" sz="2000">
                <a:latin typeface="Arial"/>
                <a:cs typeface="Arial"/>
              </a:rPr>
              <a:t> </a:t>
            </a:r>
            <a:r>
              <a:rPr lang="en-US" sz="2000" err="1">
                <a:latin typeface="Arial"/>
                <a:cs typeface="Arial"/>
              </a:rPr>
              <a:t>nema</a:t>
            </a:r>
            <a:r>
              <a:rPr lang="en-US" sz="2000">
                <a:latin typeface="Arial"/>
                <a:cs typeface="Arial"/>
              </a:rPr>
              <a:t> </a:t>
            </a:r>
            <a:r>
              <a:rPr lang="en-US" sz="2000" err="1">
                <a:latin typeface="Arial"/>
                <a:cs typeface="Arial"/>
              </a:rPr>
              <a:t>prometa</a:t>
            </a:r>
            <a:r>
              <a:rPr lang="en-US" sz="2000">
                <a:latin typeface="Arial"/>
                <a:cs typeface="Arial"/>
              </a:rPr>
              <a:t>)</a:t>
            </a:r>
          </a:p>
          <a:p>
            <a:r>
              <a:rPr lang="en-US" sz="2000">
                <a:latin typeface="Arial"/>
                <a:cs typeface="Arial"/>
              </a:rPr>
              <a:t>U </a:t>
            </a:r>
            <a:r>
              <a:rPr lang="en-US" sz="2000" err="1">
                <a:latin typeface="Arial"/>
                <a:cs typeface="Arial"/>
              </a:rPr>
              <a:t>Medicinskoj</a:t>
            </a:r>
            <a:r>
              <a:rPr lang="en-US" sz="2000">
                <a:latin typeface="Arial"/>
                <a:cs typeface="Arial"/>
              </a:rPr>
              <a:t> </a:t>
            </a:r>
            <a:r>
              <a:rPr lang="en-US" sz="2000" err="1">
                <a:latin typeface="Arial"/>
                <a:cs typeface="Arial"/>
              </a:rPr>
              <a:t>školi</a:t>
            </a:r>
            <a:r>
              <a:rPr lang="en-US" sz="2000">
                <a:latin typeface="Arial"/>
                <a:cs typeface="Arial"/>
              </a:rPr>
              <a:t> Ante </a:t>
            </a:r>
            <a:r>
              <a:rPr lang="en-US" sz="2000" err="1">
                <a:latin typeface="Arial"/>
                <a:cs typeface="Arial"/>
              </a:rPr>
              <a:t>Kuzmanića</a:t>
            </a:r>
            <a:r>
              <a:rPr lang="en-US" sz="2000">
                <a:latin typeface="Arial"/>
                <a:cs typeface="Arial"/>
              </a:rPr>
              <a:t> u </a:t>
            </a:r>
            <a:r>
              <a:rPr lang="en-US" sz="2000" err="1">
                <a:latin typeface="Arial"/>
                <a:cs typeface="Arial"/>
              </a:rPr>
              <a:t>Zadru</a:t>
            </a:r>
            <a:r>
              <a:rPr lang="en-US" sz="2000">
                <a:latin typeface="Arial"/>
                <a:cs typeface="Arial"/>
              </a:rPr>
              <a:t> </a:t>
            </a:r>
            <a:r>
              <a:rPr lang="en-US" sz="2000" err="1">
                <a:latin typeface="Arial"/>
                <a:cs typeface="Arial"/>
              </a:rPr>
              <a:t>postavljene</a:t>
            </a:r>
            <a:r>
              <a:rPr lang="en-US" sz="2000">
                <a:latin typeface="Arial"/>
                <a:cs typeface="Arial"/>
              </a:rPr>
              <a:t> </a:t>
            </a:r>
            <a:r>
              <a:rPr lang="en-US" sz="2000" err="1">
                <a:latin typeface="Arial"/>
                <a:cs typeface="Arial"/>
              </a:rPr>
              <a:t>su</a:t>
            </a:r>
            <a:r>
              <a:rPr lang="en-US" sz="2000">
                <a:latin typeface="Arial"/>
                <a:cs typeface="Arial"/>
              </a:rPr>
              <a:t> tube </a:t>
            </a:r>
            <a:r>
              <a:rPr lang="en-US" sz="2000" err="1">
                <a:latin typeface="Arial"/>
                <a:cs typeface="Arial"/>
              </a:rPr>
              <a:t>na</a:t>
            </a:r>
            <a:r>
              <a:rPr lang="en-US" sz="2000">
                <a:latin typeface="Arial"/>
                <a:cs typeface="Arial"/>
              </a:rPr>
              <a:t>  tri </a:t>
            </a:r>
            <a:r>
              <a:rPr lang="en-US" sz="2000" err="1">
                <a:latin typeface="Arial"/>
                <a:cs typeface="Arial"/>
              </a:rPr>
              <a:t>različite</a:t>
            </a:r>
            <a:r>
              <a:rPr lang="en-US" sz="2000">
                <a:latin typeface="Arial"/>
                <a:cs typeface="Arial"/>
              </a:rPr>
              <a:t> </a:t>
            </a:r>
            <a:r>
              <a:rPr lang="en-US" sz="2000" err="1">
                <a:latin typeface="Arial"/>
                <a:cs typeface="Arial"/>
              </a:rPr>
              <a:t>lokacije</a:t>
            </a:r>
            <a:r>
              <a:rPr lang="en-US" sz="2000">
                <a:latin typeface="Arial"/>
                <a:cs typeface="Arial"/>
              </a:rPr>
              <a:t> (1. tuba: </a:t>
            </a:r>
            <a:r>
              <a:rPr lang="en-US" sz="2000" err="1">
                <a:latin typeface="Arial"/>
                <a:cs typeface="Arial"/>
              </a:rPr>
              <a:t>uz</a:t>
            </a:r>
            <a:r>
              <a:rPr lang="en-US" sz="2000">
                <a:latin typeface="Arial"/>
                <a:cs typeface="Arial"/>
              </a:rPr>
              <a:t> </a:t>
            </a:r>
            <a:r>
              <a:rPr lang="en-US" sz="2000" err="1">
                <a:latin typeface="Arial"/>
                <a:cs typeface="Arial"/>
              </a:rPr>
              <a:t>najfrekventniju</a:t>
            </a:r>
            <a:r>
              <a:rPr lang="en-US" sz="2000">
                <a:latin typeface="Arial"/>
                <a:cs typeface="Arial"/>
              </a:rPr>
              <a:t> </a:t>
            </a:r>
            <a:r>
              <a:rPr lang="en-US" sz="2000" err="1">
                <a:latin typeface="Arial"/>
                <a:cs typeface="Arial"/>
              </a:rPr>
              <a:t>prometnicu</a:t>
            </a:r>
            <a:r>
              <a:rPr lang="en-US" sz="2000">
                <a:latin typeface="Arial"/>
                <a:cs typeface="Arial"/>
              </a:rPr>
              <a:t>, 2. tuba: </a:t>
            </a:r>
            <a:r>
              <a:rPr lang="en-US" sz="2000" err="1">
                <a:latin typeface="Arial"/>
                <a:cs typeface="Arial"/>
              </a:rPr>
              <a:t>na</a:t>
            </a:r>
            <a:r>
              <a:rPr lang="en-US" sz="2000">
                <a:latin typeface="Arial"/>
                <a:cs typeface="Arial"/>
              </a:rPr>
              <a:t> </a:t>
            </a:r>
            <a:r>
              <a:rPr lang="en-US" sz="2000" err="1">
                <a:latin typeface="Arial"/>
                <a:cs typeface="Arial"/>
              </a:rPr>
              <a:t>parkiralištu</a:t>
            </a:r>
            <a:r>
              <a:rPr lang="en-US" sz="2000">
                <a:latin typeface="Arial"/>
                <a:cs typeface="Arial"/>
              </a:rPr>
              <a:t> </a:t>
            </a:r>
            <a:r>
              <a:rPr lang="en-US" sz="2000" err="1">
                <a:latin typeface="Arial"/>
                <a:cs typeface="Arial"/>
              </a:rPr>
              <a:t>škole</a:t>
            </a:r>
            <a:r>
              <a:rPr lang="en-US" sz="2000">
                <a:latin typeface="Arial"/>
                <a:cs typeface="Arial"/>
              </a:rPr>
              <a:t> </a:t>
            </a:r>
            <a:r>
              <a:rPr lang="en-US" sz="2000" err="1">
                <a:latin typeface="Arial"/>
                <a:cs typeface="Arial"/>
              </a:rPr>
              <a:t>i</a:t>
            </a:r>
            <a:r>
              <a:rPr lang="en-US" sz="2000">
                <a:latin typeface="Arial"/>
                <a:cs typeface="Arial"/>
              </a:rPr>
              <a:t> 3 tuba: u </a:t>
            </a:r>
            <a:r>
              <a:rPr lang="en-US" sz="2000" err="1">
                <a:latin typeface="Arial"/>
                <a:cs typeface="Arial"/>
              </a:rPr>
              <a:t>školskom</a:t>
            </a:r>
            <a:r>
              <a:rPr lang="en-US" sz="2000">
                <a:latin typeface="Arial"/>
                <a:cs typeface="Arial"/>
              </a:rPr>
              <a:t> </a:t>
            </a:r>
            <a:r>
              <a:rPr lang="en-US" sz="2000" err="1">
                <a:latin typeface="Arial"/>
                <a:cs typeface="Arial"/>
              </a:rPr>
              <a:t>parku</a:t>
            </a:r>
            <a:r>
              <a:rPr lang="en-US" sz="2000">
                <a:latin typeface="Arial"/>
                <a:cs typeface="Arial"/>
              </a:rPr>
              <a:t> </a:t>
            </a:r>
            <a:r>
              <a:rPr lang="en-US" sz="2000" err="1">
                <a:latin typeface="Arial"/>
                <a:cs typeface="Arial"/>
              </a:rPr>
              <a:t>ispred</a:t>
            </a:r>
            <a:r>
              <a:rPr lang="en-US" sz="2000">
                <a:latin typeface="Arial"/>
                <a:cs typeface="Arial"/>
              </a:rPr>
              <a:t> </a:t>
            </a:r>
            <a:r>
              <a:rPr lang="en-US" sz="2000" err="1">
                <a:latin typeface="Arial"/>
                <a:cs typeface="Arial"/>
              </a:rPr>
              <a:t>škole</a:t>
            </a:r>
            <a:r>
              <a:rPr lang="en-US" sz="2000">
                <a:latin typeface="Arial"/>
                <a:cs typeface="Arial"/>
              </a:rPr>
              <a:t>) </a:t>
            </a:r>
          </a:p>
        </p:txBody>
      </p:sp>
    </p:spTree>
    <p:extLst>
      <p:ext uri="{BB962C8B-B14F-4D97-AF65-F5344CB8AC3E}">
        <p14:creationId xmlns:p14="http://schemas.microsoft.com/office/powerpoint/2010/main" val="2692097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group of people standing on a snowy road&#10;&#10;Description automatically generated">
            <a:extLst>
              <a:ext uri="{FF2B5EF4-FFF2-40B4-BE49-F238E27FC236}">
                <a16:creationId xmlns:a16="http://schemas.microsoft.com/office/drawing/2014/main" id="{7AA44FF4-9FFE-1DDD-EE30-FF8C2B2AF932}"/>
              </a:ext>
            </a:extLst>
          </p:cNvPr>
          <p:cNvPicPr>
            <a:picLocks noChangeAspect="1"/>
          </p:cNvPicPr>
          <p:nvPr/>
        </p:nvPicPr>
        <p:blipFill rotWithShape="1">
          <a:blip r:embed="rId2"/>
          <a:srcRect l="8222" r="39778"/>
          <a:stretch/>
        </p:blipFill>
        <p:spPr>
          <a:xfrm>
            <a:off x="3" y="1"/>
            <a:ext cx="2380398" cy="6858001"/>
          </a:xfrm>
          <a:custGeom>
            <a:avLst/>
            <a:gdLst/>
            <a:ahLst/>
            <a:cxnLst/>
            <a:rect l="l" t="t" r="r" b="b"/>
            <a:pathLst>
              <a:path w="3695699" h="6858001">
                <a:moveTo>
                  <a:pt x="0" y="0"/>
                </a:moveTo>
                <a:lnTo>
                  <a:pt x="3435129" y="0"/>
                </a:lnTo>
                <a:lnTo>
                  <a:pt x="3430599" y="17349"/>
                </a:lnTo>
                <a:cubicBezTo>
                  <a:pt x="3437542" y="19835"/>
                  <a:pt x="3423757" y="30822"/>
                  <a:pt x="3427683" y="38871"/>
                </a:cubicBezTo>
                <a:cubicBezTo>
                  <a:pt x="3431230" y="44698"/>
                  <a:pt x="3427877" y="49388"/>
                  <a:pt x="3427096" y="55116"/>
                </a:cubicBezTo>
                <a:cubicBezTo>
                  <a:pt x="3429620" y="62945"/>
                  <a:pt x="3421946" y="87211"/>
                  <a:pt x="3417356" y="93331"/>
                </a:cubicBezTo>
                <a:cubicBezTo>
                  <a:pt x="3401974" y="107607"/>
                  <a:pt x="3409629" y="143436"/>
                  <a:pt x="3397765" y="155370"/>
                </a:cubicBezTo>
                <a:cubicBezTo>
                  <a:pt x="3395800" y="159886"/>
                  <a:pt x="3394789" y="164378"/>
                  <a:pt x="3394373" y="168831"/>
                </a:cubicBezTo>
                <a:lnTo>
                  <a:pt x="3394553" y="181402"/>
                </a:lnTo>
                <a:lnTo>
                  <a:pt x="3397293" y="185192"/>
                </a:lnTo>
                <a:lnTo>
                  <a:pt x="3395923" y="192756"/>
                </a:lnTo>
                <a:cubicBezTo>
                  <a:pt x="3396018" y="193497"/>
                  <a:pt x="3396112" y="194237"/>
                  <a:pt x="3396207" y="194978"/>
                </a:cubicBezTo>
                <a:cubicBezTo>
                  <a:pt x="3396531" y="199154"/>
                  <a:pt x="3396856" y="203330"/>
                  <a:pt x="3397180" y="207506"/>
                </a:cubicBezTo>
                <a:cubicBezTo>
                  <a:pt x="3382438" y="200939"/>
                  <a:pt x="3394549" y="241317"/>
                  <a:pt x="3383191" y="229051"/>
                </a:cubicBezTo>
                <a:cubicBezTo>
                  <a:pt x="3382519" y="234401"/>
                  <a:pt x="3381383" y="237332"/>
                  <a:pt x="3380194" y="239137"/>
                </a:cubicBezTo>
                <a:lnTo>
                  <a:pt x="3349267" y="310262"/>
                </a:lnTo>
                <a:lnTo>
                  <a:pt x="3344455" y="381704"/>
                </a:lnTo>
                <a:cubicBezTo>
                  <a:pt x="3343420" y="464598"/>
                  <a:pt x="3338482" y="511985"/>
                  <a:pt x="3327551" y="571873"/>
                </a:cubicBezTo>
                <a:cubicBezTo>
                  <a:pt x="3316620" y="631761"/>
                  <a:pt x="3309762" y="702429"/>
                  <a:pt x="3278869" y="741030"/>
                </a:cubicBezTo>
                <a:lnTo>
                  <a:pt x="3239259" y="957888"/>
                </a:lnTo>
                <a:cubicBezTo>
                  <a:pt x="3267597" y="1021376"/>
                  <a:pt x="3235647" y="1004478"/>
                  <a:pt x="3243890" y="1047869"/>
                </a:cubicBezTo>
                <a:cubicBezTo>
                  <a:pt x="3245988" y="1077107"/>
                  <a:pt x="3228006" y="1101189"/>
                  <a:pt x="3221700" y="1118244"/>
                </a:cubicBezTo>
                <a:cubicBezTo>
                  <a:pt x="3220198" y="1120922"/>
                  <a:pt x="3213346" y="1188569"/>
                  <a:pt x="3211078" y="1190394"/>
                </a:cubicBezTo>
                <a:cubicBezTo>
                  <a:pt x="3204899" y="1218939"/>
                  <a:pt x="3210276" y="1253036"/>
                  <a:pt x="3199704" y="1304585"/>
                </a:cubicBezTo>
                <a:cubicBezTo>
                  <a:pt x="3199438" y="1346246"/>
                  <a:pt x="3168623" y="1413431"/>
                  <a:pt x="3167741" y="1449444"/>
                </a:cubicBezTo>
                <a:cubicBezTo>
                  <a:pt x="3180911" y="1471132"/>
                  <a:pt x="3193362" y="1499173"/>
                  <a:pt x="3194410" y="1520667"/>
                </a:cubicBezTo>
                <a:cubicBezTo>
                  <a:pt x="3181228" y="1513763"/>
                  <a:pt x="3199978" y="1547097"/>
                  <a:pt x="3184473" y="1547038"/>
                </a:cubicBezTo>
                <a:cubicBezTo>
                  <a:pt x="3185153" y="1550949"/>
                  <a:pt x="3186303" y="1554741"/>
                  <a:pt x="3187573" y="1558550"/>
                </a:cubicBezTo>
                <a:lnTo>
                  <a:pt x="3188231" y="1560544"/>
                </a:lnTo>
                <a:lnTo>
                  <a:pt x="3188195" y="1568317"/>
                </a:lnTo>
                <a:lnTo>
                  <a:pt x="3191518" y="1570772"/>
                </a:lnTo>
                <a:lnTo>
                  <a:pt x="3193853" y="1582659"/>
                </a:lnTo>
                <a:cubicBezTo>
                  <a:pt x="3194213" y="1587070"/>
                  <a:pt x="3193997" y="1591769"/>
                  <a:pt x="3192857" y="1596890"/>
                </a:cubicBezTo>
                <a:cubicBezTo>
                  <a:pt x="3185716" y="1609144"/>
                  <a:pt x="3191593" y="1629575"/>
                  <a:pt x="3189686" y="1647479"/>
                </a:cubicBezTo>
                <a:lnTo>
                  <a:pt x="3187125" y="1655568"/>
                </a:lnTo>
                <a:cubicBezTo>
                  <a:pt x="3187259" y="1659315"/>
                  <a:pt x="3192418" y="1733399"/>
                  <a:pt x="3192552" y="1737146"/>
                </a:cubicBezTo>
                <a:cubicBezTo>
                  <a:pt x="3236684" y="1834597"/>
                  <a:pt x="3210475" y="1851660"/>
                  <a:pt x="3219437" y="1908917"/>
                </a:cubicBezTo>
                <a:lnTo>
                  <a:pt x="3220572" y="1915235"/>
                </a:lnTo>
                <a:cubicBezTo>
                  <a:pt x="3225642" y="1919319"/>
                  <a:pt x="3228448" y="1945519"/>
                  <a:pt x="3226946" y="1954447"/>
                </a:cubicBezTo>
                <a:cubicBezTo>
                  <a:pt x="3219553" y="1979351"/>
                  <a:pt x="3239504" y="2001442"/>
                  <a:pt x="3234148" y="2021397"/>
                </a:cubicBezTo>
                <a:cubicBezTo>
                  <a:pt x="3234224" y="2026740"/>
                  <a:pt x="3235084" y="2031233"/>
                  <a:pt x="3236424" y="2035173"/>
                </a:cubicBezTo>
                <a:lnTo>
                  <a:pt x="3241339" y="2045116"/>
                </a:lnTo>
                <a:lnTo>
                  <a:pt x="3233470" y="2098623"/>
                </a:lnTo>
                <a:cubicBezTo>
                  <a:pt x="3230495" y="2129687"/>
                  <a:pt x="3232618" y="2188321"/>
                  <a:pt x="3230016" y="2240964"/>
                </a:cubicBezTo>
                <a:cubicBezTo>
                  <a:pt x="3226602" y="2283982"/>
                  <a:pt x="3232644" y="2342030"/>
                  <a:pt x="3237809" y="2379644"/>
                </a:cubicBezTo>
                <a:cubicBezTo>
                  <a:pt x="3244462" y="2409884"/>
                  <a:pt x="3221747" y="2435219"/>
                  <a:pt x="3237054" y="2459103"/>
                </a:cubicBezTo>
                <a:cubicBezTo>
                  <a:pt x="3245536" y="2488997"/>
                  <a:pt x="3251426" y="2510390"/>
                  <a:pt x="3255285" y="2538679"/>
                </a:cubicBezTo>
                <a:cubicBezTo>
                  <a:pt x="3258296" y="2574322"/>
                  <a:pt x="3245460" y="2589819"/>
                  <a:pt x="3245073" y="2622720"/>
                </a:cubicBezTo>
                <a:lnTo>
                  <a:pt x="3252960" y="2736087"/>
                </a:lnTo>
                <a:cubicBezTo>
                  <a:pt x="3245577" y="2772183"/>
                  <a:pt x="3230063" y="2856752"/>
                  <a:pt x="3218681" y="2902964"/>
                </a:cubicBezTo>
                <a:cubicBezTo>
                  <a:pt x="3212624" y="2927969"/>
                  <a:pt x="3209733" y="2973979"/>
                  <a:pt x="3203641" y="3008786"/>
                </a:cubicBezTo>
                <a:cubicBezTo>
                  <a:pt x="3197547" y="3043595"/>
                  <a:pt x="3186644" y="3093251"/>
                  <a:pt x="3182123" y="3111815"/>
                </a:cubicBezTo>
                <a:lnTo>
                  <a:pt x="3176517" y="3120169"/>
                </a:lnTo>
                <a:lnTo>
                  <a:pt x="3177035" y="3121646"/>
                </a:lnTo>
                <a:cubicBezTo>
                  <a:pt x="3177423" y="3127588"/>
                  <a:pt x="3176129" y="3130763"/>
                  <a:pt x="3174093" y="3132705"/>
                </a:cubicBezTo>
                <a:lnTo>
                  <a:pt x="3171045" y="3134220"/>
                </a:lnTo>
                <a:lnTo>
                  <a:pt x="3168274" y="3141524"/>
                </a:lnTo>
                <a:lnTo>
                  <a:pt x="3160781" y="3155149"/>
                </a:lnTo>
                <a:cubicBezTo>
                  <a:pt x="3160949" y="3156237"/>
                  <a:pt x="3161116" y="3157326"/>
                  <a:pt x="3161284" y="3158414"/>
                </a:cubicBezTo>
                <a:lnTo>
                  <a:pt x="3152950" y="3180080"/>
                </a:lnTo>
                <a:lnTo>
                  <a:pt x="3153739" y="3180719"/>
                </a:lnTo>
                <a:cubicBezTo>
                  <a:pt x="3155321" y="3182647"/>
                  <a:pt x="3156128" y="3184999"/>
                  <a:pt x="3155342" y="3188313"/>
                </a:cubicBezTo>
                <a:cubicBezTo>
                  <a:pt x="3169797" y="3188216"/>
                  <a:pt x="3159934" y="3192271"/>
                  <a:pt x="3156340" y="3202049"/>
                </a:cubicBezTo>
                <a:cubicBezTo>
                  <a:pt x="3177988" y="3204083"/>
                  <a:pt x="3159779" y="3228842"/>
                  <a:pt x="3169832" y="3237938"/>
                </a:cubicBezTo>
                <a:cubicBezTo>
                  <a:pt x="3166705" y="3245075"/>
                  <a:pt x="3163793" y="3252659"/>
                  <a:pt x="3161244" y="3260564"/>
                </a:cubicBezTo>
                <a:lnTo>
                  <a:pt x="3160005" y="3265314"/>
                </a:lnTo>
                <a:cubicBezTo>
                  <a:pt x="3160063" y="3265371"/>
                  <a:pt x="3160124" y="3265428"/>
                  <a:pt x="3160184" y="3265486"/>
                </a:cubicBezTo>
                <a:cubicBezTo>
                  <a:pt x="3160345" y="3266694"/>
                  <a:pt x="3160101" y="3268319"/>
                  <a:pt x="3159279" y="3270659"/>
                </a:cubicBezTo>
                <a:lnTo>
                  <a:pt x="3157747" y="3273971"/>
                </a:lnTo>
                <a:lnTo>
                  <a:pt x="3155343" y="3283185"/>
                </a:lnTo>
                <a:cubicBezTo>
                  <a:pt x="3155517" y="3284422"/>
                  <a:pt x="3155689" y="3285657"/>
                  <a:pt x="3155860" y="3286893"/>
                </a:cubicBezTo>
                <a:lnTo>
                  <a:pt x="3158001" y="3289146"/>
                </a:lnTo>
                <a:lnTo>
                  <a:pt x="3157508" y="3289877"/>
                </a:lnTo>
                <a:cubicBezTo>
                  <a:pt x="3151604" y="3294411"/>
                  <a:pt x="3144966" y="3293561"/>
                  <a:pt x="3159853" y="3309833"/>
                </a:cubicBezTo>
                <a:cubicBezTo>
                  <a:pt x="3149181" y="3321561"/>
                  <a:pt x="3158789" y="3329345"/>
                  <a:pt x="3157392" y="3351579"/>
                </a:cubicBezTo>
                <a:cubicBezTo>
                  <a:pt x="3148710" y="3357083"/>
                  <a:pt x="3149361" y="3365079"/>
                  <a:pt x="3152871" y="3374240"/>
                </a:cubicBezTo>
                <a:cubicBezTo>
                  <a:pt x="3148885" y="3383513"/>
                  <a:pt x="3145239" y="3392740"/>
                  <a:pt x="3142119" y="3402557"/>
                </a:cubicBezTo>
                <a:lnTo>
                  <a:pt x="3138061" y="3419585"/>
                </a:lnTo>
                <a:lnTo>
                  <a:pt x="3139796" y="3424940"/>
                </a:lnTo>
                <a:cubicBezTo>
                  <a:pt x="3142520" y="3434326"/>
                  <a:pt x="3143300" y="3443700"/>
                  <a:pt x="3137669" y="3463264"/>
                </a:cubicBezTo>
                <a:cubicBezTo>
                  <a:pt x="3147380" y="3480689"/>
                  <a:pt x="3167781" y="3490510"/>
                  <a:pt x="3168140" y="3518969"/>
                </a:cubicBezTo>
                <a:cubicBezTo>
                  <a:pt x="3159473" y="3545761"/>
                  <a:pt x="3191152" y="3574399"/>
                  <a:pt x="3179206" y="3607864"/>
                </a:cubicBezTo>
                <a:cubicBezTo>
                  <a:pt x="3176757" y="3619813"/>
                  <a:pt x="3181069" y="3654600"/>
                  <a:pt x="3189125" y="3659839"/>
                </a:cubicBezTo>
                <a:cubicBezTo>
                  <a:pt x="3191518" y="3666815"/>
                  <a:pt x="3189857" y="3675779"/>
                  <a:pt x="3198077" y="3677681"/>
                </a:cubicBezTo>
                <a:cubicBezTo>
                  <a:pt x="3208136" y="3681475"/>
                  <a:pt x="3196345" y="3709561"/>
                  <a:pt x="3207094" y="3703876"/>
                </a:cubicBezTo>
                <a:cubicBezTo>
                  <a:pt x="3199084" y="3723751"/>
                  <a:pt x="3220453" y="3734396"/>
                  <a:pt x="3227016" y="3748633"/>
                </a:cubicBezTo>
                <a:cubicBezTo>
                  <a:pt x="3218663" y="3764666"/>
                  <a:pt x="3240667" y="3778725"/>
                  <a:pt x="3246806" y="3811324"/>
                </a:cubicBezTo>
                <a:cubicBezTo>
                  <a:pt x="3237058" y="3829063"/>
                  <a:pt x="3251097" y="3833247"/>
                  <a:pt x="3239091" y="3865102"/>
                </a:cubicBezTo>
                <a:cubicBezTo>
                  <a:pt x="3240755" y="3865725"/>
                  <a:pt x="3242340" y="3866659"/>
                  <a:pt x="3243800" y="3867874"/>
                </a:cubicBezTo>
                <a:cubicBezTo>
                  <a:pt x="3252276" y="3874935"/>
                  <a:pt x="3254724" y="3889782"/>
                  <a:pt x="3249268" y="3901031"/>
                </a:cubicBezTo>
                <a:cubicBezTo>
                  <a:pt x="3234180" y="3950514"/>
                  <a:pt x="3270886" y="3938724"/>
                  <a:pt x="3271850" y="3976535"/>
                </a:cubicBezTo>
                <a:cubicBezTo>
                  <a:pt x="3275333" y="4018513"/>
                  <a:pt x="3265836" y="4033210"/>
                  <a:pt x="3253128" y="4091308"/>
                </a:cubicBezTo>
                <a:cubicBezTo>
                  <a:pt x="3262530" y="4093945"/>
                  <a:pt x="3263925" y="4100312"/>
                  <a:pt x="3261491" y="4112665"/>
                </a:cubicBezTo>
                <a:cubicBezTo>
                  <a:pt x="3263824" y="4132845"/>
                  <a:pt x="3285122" y="4124005"/>
                  <a:pt x="3275235" y="4148543"/>
                </a:cubicBezTo>
                <a:cubicBezTo>
                  <a:pt x="3282222" y="4163609"/>
                  <a:pt x="3300717" y="4191930"/>
                  <a:pt x="3303406" y="4203059"/>
                </a:cubicBezTo>
                <a:cubicBezTo>
                  <a:pt x="3307769" y="4216879"/>
                  <a:pt x="3289765" y="4198911"/>
                  <a:pt x="3291377" y="4215304"/>
                </a:cubicBezTo>
                <a:cubicBezTo>
                  <a:pt x="3295421" y="4234470"/>
                  <a:pt x="3290844" y="4240556"/>
                  <a:pt x="3303627" y="4247412"/>
                </a:cubicBezTo>
                <a:cubicBezTo>
                  <a:pt x="3300302" y="4270043"/>
                  <a:pt x="3313094" y="4269840"/>
                  <a:pt x="3323715" y="4295574"/>
                </a:cubicBezTo>
                <a:cubicBezTo>
                  <a:pt x="3318854" y="4309546"/>
                  <a:pt x="3323708" y="4317748"/>
                  <a:pt x="3331757" y="4324626"/>
                </a:cubicBezTo>
                <a:cubicBezTo>
                  <a:pt x="3334500" y="4352298"/>
                  <a:pt x="3348521" y="4373553"/>
                  <a:pt x="3357571" y="4402594"/>
                </a:cubicBezTo>
                <a:cubicBezTo>
                  <a:pt x="3395421" y="4440113"/>
                  <a:pt x="3406716" y="4492429"/>
                  <a:pt x="3416883" y="4511276"/>
                </a:cubicBezTo>
                <a:lnTo>
                  <a:pt x="3418568" y="4515669"/>
                </a:lnTo>
                <a:cubicBezTo>
                  <a:pt x="3418685" y="4519956"/>
                  <a:pt x="3418801" y="4524244"/>
                  <a:pt x="3418918" y="4528531"/>
                </a:cubicBezTo>
                <a:cubicBezTo>
                  <a:pt x="3418727" y="4530191"/>
                  <a:pt x="3418537" y="4531850"/>
                  <a:pt x="3418346" y="4533510"/>
                </a:cubicBezTo>
                <a:cubicBezTo>
                  <a:pt x="3418215" y="4536889"/>
                  <a:pt x="3418462" y="4539065"/>
                  <a:pt x="3419005" y="4540494"/>
                </a:cubicBezTo>
                <a:lnTo>
                  <a:pt x="3424268" y="4595886"/>
                </a:lnTo>
                <a:cubicBezTo>
                  <a:pt x="3429156" y="4624362"/>
                  <a:pt x="3443934" y="4682306"/>
                  <a:pt x="3448330" y="4711348"/>
                </a:cubicBezTo>
                <a:lnTo>
                  <a:pt x="3445621" y="4714874"/>
                </a:lnTo>
                <a:cubicBezTo>
                  <a:pt x="3444103" y="4718397"/>
                  <a:pt x="3443735" y="4723077"/>
                  <a:pt x="3445980" y="4730345"/>
                </a:cubicBezTo>
                <a:lnTo>
                  <a:pt x="3446976" y="4731926"/>
                </a:lnTo>
                <a:lnTo>
                  <a:pt x="3443720" y="4745408"/>
                </a:lnTo>
                <a:cubicBezTo>
                  <a:pt x="3444756" y="4771155"/>
                  <a:pt x="3455466" y="4843107"/>
                  <a:pt x="3453194" y="4886406"/>
                </a:cubicBezTo>
                <a:cubicBezTo>
                  <a:pt x="3454856" y="4906631"/>
                  <a:pt x="3481235" y="5008239"/>
                  <a:pt x="3455210" y="5025296"/>
                </a:cubicBezTo>
                <a:cubicBezTo>
                  <a:pt x="3442202" y="5116320"/>
                  <a:pt x="3464654" y="5119078"/>
                  <a:pt x="3462841" y="5211091"/>
                </a:cubicBezTo>
                <a:cubicBezTo>
                  <a:pt x="3469390" y="5269669"/>
                  <a:pt x="3462794" y="5327391"/>
                  <a:pt x="3469385" y="5356669"/>
                </a:cubicBezTo>
                <a:cubicBezTo>
                  <a:pt x="3471479" y="5361935"/>
                  <a:pt x="3474277" y="5366825"/>
                  <a:pt x="3477268" y="5371683"/>
                </a:cubicBezTo>
                <a:lnTo>
                  <a:pt x="3478824" y="5374232"/>
                </a:lnTo>
                <a:lnTo>
                  <a:pt x="3486664" y="5427532"/>
                </a:lnTo>
                <a:lnTo>
                  <a:pt x="3499845" y="5523238"/>
                </a:lnTo>
                <a:cubicBezTo>
                  <a:pt x="3496480" y="5535759"/>
                  <a:pt x="3498126" y="5574631"/>
                  <a:pt x="3505782" y="5582050"/>
                </a:cubicBezTo>
                <a:cubicBezTo>
                  <a:pt x="3507640" y="5590169"/>
                  <a:pt x="3505294" y="5599602"/>
                  <a:pt x="3513368" y="5603412"/>
                </a:cubicBezTo>
                <a:cubicBezTo>
                  <a:pt x="3518549" y="5620896"/>
                  <a:pt x="3530454" y="5660930"/>
                  <a:pt x="3536869" y="5686953"/>
                </a:cubicBezTo>
                <a:cubicBezTo>
                  <a:pt x="3527290" y="5702684"/>
                  <a:pt x="3548216" y="5722678"/>
                  <a:pt x="3551859" y="5759548"/>
                </a:cubicBezTo>
                <a:cubicBezTo>
                  <a:pt x="3540751" y="5776843"/>
                  <a:pt x="3554471" y="5784377"/>
                  <a:pt x="3540024" y="5816599"/>
                </a:cubicBezTo>
                <a:cubicBezTo>
                  <a:pt x="3541640" y="5817630"/>
                  <a:pt x="3543154" y="5818984"/>
                  <a:pt x="3544521" y="5820619"/>
                </a:cubicBezTo>
                <a:cubicBezTo>
                  <a:pt x="3552455" y="5830118"/>
                  <a:pt x="3553767" y="5846834"/>
                  <a:pt x="3547449" y="5857956"/>
                </a:cubicBezTo>
                <a:cubicBezTo>
                  <a:pt x="3528571" y="5908761"/>
                  <a:pt x="3532186" y="5952107"/>
                  <a:pt x="3530253" y="5993572"/>
                </a:cubicBezTo>
                <a:cubicBezTo>
                  <a:pt x="3530522" y="6040113"/>
                  <a:pt x="3553891" y="6005695"/>
                  <a:pt x="3536734" y="6066404"/>
                </a:cubicBezTo>
                <a:cubicBezTo>
                  <a:pt x="3545935" y="6071268"/>
                  <a:pt x="3546842" y="6078512"/>
                  <a:pt x="3543461" y="6091477"/>
                </a:cubicBezTo>
                <a:cubicBezTo>
                  <a:pt x="3549602" y="6107585"/>
                  <a:pt x="3568275" y="6137061"/>
                  <a:pt x="3573577" y="6163051"/>
                </a:cubicBezTo>
                <a:cubicBezTo>
                  <a:pt x="3577046" y="6182032"/>
                  <a:pt x="3572259" y="6223892"/>
                  <a:pt x="3575275" y="6247420"/>
                </a:cubicBezTo>
                <a:cubicBezTo>
                  <a:pt x="3570217" y="6271412"/>
                  <a:pt x="3583023" y="6273898"/>
                  <a:pt x="3591673" y="6304222"/>
                </a:cubicBezTo>
                <a:cubicBezTo>
                  <a:pt x="3585743" y="6318440"/>
                  <a:pt x="3589967" y="6328418"/>
                  <a:pt x="3597489" y="6337624"/>
                </a:cubicBezTo>
                <a:cubicBezTo>
                  <a:pt x="3598113" y="6368401"/>
                  <a:pt x="3610504" y="6394558"/>
                  <a:pt x="3617330" y="6428161"/>
                </a:cubicBezTo>
                <a:cubicBezTo>
                  <a:pt x="3612404" y="6466489"/>
                  <a:pt x="3633001" y="6482393"/>
                  <a:pt x="3640218" y="6518318"/>
                </a:cubicBezTo>
                <a:cubicBezTo>
                  <a:pt x="3625420" y="6557419"/>
                  <a:pt x="3668862" y="6537820"/>
                  <a:pt x="3670788" y="6568733"/>
                </a:cubicBezTo>
                <a:cubicBezTo>
                  <a:pt x="3659124" y="6621466"/>
                  <a:pt x="3685482" y="6565072"/>
                  <a:pt x="3687763" y="6643164"/>
                </a:cubicBezTo>
                <a:cubicBezTo>
                  <a:pt x="3685396" y="6647995"/>
                  <a:pt x="3689317" y="6656838"/>
                  <a:pt x="3693097" y="6655183"/>
                </a:cubicBezTo>
                <a:cubicBezTo>
                  <a:pt x="3693444" y="6672318"/>
                  <a:pt x="3690193" y="6715787"/>
                  <a:pt x="3689847" y="6745974"/>
                </a:cubicBezTo>
                <a:cubicBezTo>
                  <a:pt x="3689583" y="6773144"/>
                  <a:pt x="3690048" y="6817635"/>
                  <a:pt x="3691023" y="6836306"/>
                </a:cubicBezTo>
                <a:lnTo>
                  <a:pt x="3695699" y="6858001"/>
                </a:lnTo>
                <a:lnTo>
                  <a:pt x="0" y="6858000"/>
                </a:lnTo>
                <a:close/>
              </a:path>
            </a:pathLst>
          </a:custGeom>
        </p:spPr>
      </p:pic>
      <p:sp>
        <p:nvSpPr>
          <p:cNvPr id="3" name="Content Placeholder 2">
            <a:extLst>
              <a:ext uri="{FF2B5EF4-FFF2-40B4-BE49-F238E27FC236}">
                <a16:creationId xmlns:a16="http://schemas.microsoft.com/office/drawing/2014/main" id="{E6FC8E9C-1FE0-35FE-B8BB-2B6BB1B49325}"/>
              </a:ext>
            </a:extLst>
          </p:cNvPr>
          <p:cNvSpPr>
            <a:spLocks noGrp="1"/>
          </p:cNvSpPr>
          <p:nvPr>
            <p:ph idx="1"/>
          </p:nvPr>
        </p:nvSpPr>
        <p:spPr>
          <a:xfrm>
            <a:off x="3508086" y="1375197"/>
            <a:ext cx="3810000" cy="4101042"/>
          </a:xfrm>
        </p:spPr>
        <p:txBody>
          <a:bodyPr vert="horz" lIns="91440" tIns="45720" rIns="91440" bIns="45720" rtlCol="0" anchor="t">
            <a:normAutofit lnSpcReduction="10000"/>
          </a:bodyPr>
          <a:lstStyle/>
          <a:p>
            <a:r>
              <a:rPr lang="en-US" sz="2000" err="1">
                <a:solidFill>
                  <a:schemeClr val="tx1">
                    <a:lumMod val="85000"/>
                    <a:lumOff val="15000"/>
                  </a:schemeClr>
                </a:solidFill>
                <a:latin typeface="Arial"/>
                <a:ea typeface="Arial"/>
                <a:cs typeface="Arial"/>
              </a:rPr>
              <a:t>provedena</a:t>
            </a:r>
            <a:r>
              <a:rPr lang="en-US" sz="2000">
                <a:solidFill>
                  <a:schemeClr val="tx1">
                    <a:lumMod val="85000"/>
                    <a:lumOff val="15000"/>
                  </a:schemeClr>
                </a:solidFill>
                <a:latin typeface="Arial"/>
                <a:ea typeface="Arial"/>
                <a:cs typeface="Arial"/>
              </a:rPr>
              <a:t> </a:t>
            </a:r>
            <a:r>
              <a:rPr lang="en-US" sz="2000" err="1">
                <a:solidFill>
                  <a:schemeClr val="tx1">
                    <a:lumMod val="85000"/>
                    <a:lumOff val="15000"/>
                  </a:schemeClr>
                </a:solidFill>
                <a:latin typeface="Arial"/>
                <a:ea typeface="Arial"/>
                <a:cs typeface="Arial"/>
              </a:rPr>
              <a:t>su</a:t>
            </a:r>
            <a:r>
              <a:rPr lang="en-US" sz="2000">
                <a:solidFill>
                  <a:schemeClr val="tx1">
                    <a:lumMod val="85000"/>
                    <a:lumOff val="15000"/>
                  </a:schemeClr>
                </a:solidFill>
                <a:latin typeface="Arial"/>
                <a:ea typeface="Arial"/>
                <a:cs typeface="Arial"/>
              </a:rPr>
              <a:t> </a:t>
            </a:r>
            <a:r>
              <a:rPr lang="en-US" sz="2000" err="1">
                <a:solidFill>
                  <a:schemeClr val="tx1">
                    <a:lumMod val="85000"/>
                    <a:lumOff val="15000"/>
                  </a:schemeClr>
                </a:solidFill>
                <a:latin typeface="Arial"/>
                <a:ea typeface="Arial"/>
                <a:cs typeface="Arial"/>
              </a:rPr>
              <a:t>i</a:t>
            </a:r>
            <a:r>
              <a:rPr lang="en-US" sz="2000">
                <a:solidFill>
                  <a:schemeClr val="tx1">
                    <a:lumMod val="85000"/>
                    <a:lumOff val="15000"/>
                  </a:schemeClr>
                </a:solidFill>
                <a:latin typeface="Arial"/>
                <a:ea typeface="Arial"/>
                <a:cs typeface="Arial"/>
              </a:rPr>
              <a:t> </a:t>
            </a:r>
            <a:r>
              <a:rPr lang="en-US" sz="2000" err="1">
                <a:solidFill>
                  <a:schemeClr val="tx1">
                    <a:lumMod val="85000"/>
                    <a:lumOff val="15000"/>
                  </a:schemeClr>
                </a:solidFill>
                <a:latin typeface="Arial"/>
                <a:ea typeface="Arial"/>
                <a:cs typeface="Arial"/>
              </a:rPr>
              <a:t>atmosferska</a:t>
            </a:r>
            <a:r>
              <a:rPr lang="en-US" sz="2000">
                <a:solidFill>
                  <a:schemeClr val="tx1">
                    <a:lumMod val="85000"/>
                    <a:lumOff val="15000"/>
                  </a:schemeClr>
                </a:solidFill>
                <a:latin typeface="Arial"/>
                <a:ea typeface="Arial"/>
                <a:cs typeface="Arial"/>
              </a:rPr>
              <a:t> </a:t>
            </a:r>
            <a:r>
              <a:rPr lang="en-US" sz="2000" err="1">
                <a:solidFill>
                  <a:schemeClr val="tx1">
                    <a:lumMod val="85000"/>
                    <a:lumOff val="15000"/>
                  </a:schemeClr>
                </a:solidFill>
                <a:latin typeface="Arial"/>
                <a:ea typeface="Arial"/>
                <a:cs typeface="Arial"/>
              </a:rPr>
              <a:t>mjerenja</a:t>
            </a:r>
            <a:r>
              <a:rPr lang="en-US" sz="2000">
                <a:solidFill>
                  <a:schemeClr val="tx1">
                    <a:lumMod val="85000"/>
                    <a:lumOff val="15000"/>
                  </a:schemeClr>
                </a:solidFill>
                <a:latin typeface="Arial"/>
                <a:ea typeface="Arial"/>
                <a:cs typeface="Arial"/>
              </a:rPr>
              <a:t> </a:t>
            </a:r>
            <a:r>
              <a:rPr lang="en-US" sz="2000" err="1">
                <a:solidFill>
                  <a:schemeClr val="tx1">
                    <a:lumMod val="85000"/>
                    <a:lumOff val="15000"/>
                  </a:schemeClr>
                </a:solidFill>
                <a:latin typeface="Arial"/>
                <a:ea typeface="Arial"/>
                <a:cs typeface="Arial"/>
              </a:rPr>
              <a:t>prema</a:t>
            </a:r>
            <a:r>
              <a:rPr lang="en-US" sz="2000">
                <a:solidFill>
                  <a:schemeClr val="tx1">
                    <a:lumMod val="85000"/>
                    <a:lumOff val="15000"/>
                  </a:schemeClr>
                </a:solidFill>
                <a:latin typeface="Arial"/>
                <a:ea typeface="Arial"/>
                <a:cs typeface="Arial"/>
              </a:rPr>
              <a:t> GLOBE </a:t>
            </a:r>
            <a:r>
              <a:rPr lang="en-US" sz="2000" err="1">
                <a:solidFill>
                  <a:schemeClr val="tx1">
                    <a:lumMod val="85000"/>
                    <a:lumOff val="15000"/>
                  </a:schemeClr>
                </a:solidFill>
                <a:latin typeface="Arial"/>
                <a:ea typeface="Arial"/>
                <a:cs typeface="Arial"/>
              </a:rPr>
              <a:t>protokolima</a:t>
            </a:r>
            <a:r>
              <a:rPr lang="en-US" sz="2000">
                <a:solidFill>
                  <a:schemeClr val="tx1">
                    <a:lumMod val="85000"/>
                    <a:lumOff val="15000"/>
                  </a:schemeClr>
                </a:solidFill>
                <a:latin typeface="Arial"/>
                <a:ea typeface="Arial"/>
                <a:cs typeface="Arial"/>
              </a:rPr>
              <a:t>: </a:t>
            </a:r>
            <a:r>
              <a:rPr lang="en-US" sz="2000" err="1">
                <a:solidFill>
                  <a:schemeClr val="tx1">
                    <a:lumMod val="85000"/>
                    <a:lumOff val="15000"/>
                  </a:schemeClr>
                </a:solidFill>
                <a:latin typeface="Arial"/>
                <a:ea typeface="Arial"/>
                <a:cs typeface="Arial"/>
              </a:rPr>
              <a:t>oblaci</a:t>
            </a:r>
            <a:r>
              <a:rPr lang="en-US" sz="2000">
                <a:solidFill>
                  <a:schemeClr val="tx1">
                    <a:lumMod val="85000"/>
                    <a:lumOff val="15000"/>
                  </a:schemeClr>
                </a:solidFill>
                <a:latin typeface="Arial"/>
                <a:ea typeface="Arial"/>
                <a:cs typeface="Arial"/>
              </a:rPr>
              <a:t> – </a:t>
            </a:r>
            <a:r>
              <a:rPr lang="en-US" sz="2000" err="1">
                <a:solidFill>
                  <a:schemeClr val="tx1">
                    <a:lumMod val="85000"/>
                    <a:lumOff val="15000"/>
                  </a:schemeClr>
                </a:solidFill>
                <a:latin typeface="Arial"/>
                <a:ea typeface="Arial"/>
                <a:cs typeface="Arial"/>
              </a:rPr>
              <a:t>vrsta</a:t>
            </a:r>
            <a:r>
              <a:rPr lang="en-US" sz="2000">
                <a:solidFill>
                  <a:schemeClr val="tx1">
                    <a:lumMod val="85000"/>
                    <a:lumOff val="15000"/>
                  </a:schemeClr>
                </a:solidFill>
                <a:latin typeface="Arial"/>
                <a:ea typeface="Arial"/>
                <a:cs typeface="Arial"/>
              </a:rPr>
              <a:t> </a:t>
            </a:r>
            <a:r>
              <a:rPr lang="en-US" sz="2000" err="1">
                <a:solidFill>
                  <a:schemeClr val="tx1">
                    <a:lumMod val="85000"/>
                    <a:lumOff val="15000"/>
                  </a:schemeClr>
                </a:solidFill>
                <a:latin typeface="Arial"/>
                <a:ea typeface="Arial"/>
                <a:cs typeface="Arial"/>
              </a:rPr>
              <a:t>oblaka</a:t>
            </a:r>
            <a:r>
              <a:rPr lang="en-US" sz="2000">
                <a:solidFill>
                  <a:schemeClr val="tx1">
                    <a:lumMod val="85000"/>
                    <a:lumOff val="15000"/>
                  </a:schemeClr>
                </a:solidFill>
                <a:latin typeface="Arial"/>
                <a:ea typeface="Arial"/>
                <a:cs typeface="Arial"/>
              </a:rPr>
              <a:t> </a:t>
            </a:r>
            <a:r>
              <a:rPr lang="en-US" sz="2000" err="1">
                <a:solidFill>
                  <a:schemeClr val="tx1">
                    <a:lumMod val="85000"/>
                    <a:lumOff val="15000"/>
                  </a:schemeClr>
                </a:solidFill>
                <a:latin typeface="Arial"/>
                <a:ea typeface="Arial"/>
                <a:cs typeface="Arial"/>
              </a:rPr>
              <a:t>te</a:t>
            </a:r>
            <a:r>
              <a:rPr lang="en-US" sz="2000">
                <a:solidFill>
                  <a:schemeClr val="tx1">
                    <a:lumMod val="85000"/>
                    <a:lumOff val="15000"/>
                  </a:schemeClr>
                </a:solidFill>
                <a:latin typeface="Arial"/>
                <a:ea typeface="Arial"/>
                <a:cs typeface="Arial"/>
              </a:rPr>
              <a:t> </a:t>
            </a:r>
            <a:r>
              <a:rPr lang="en-US" sz="2000" err="1">
                <a:solidFill>
                  <a:schemeClr val="tx1">
                    <a:lumMod val="85000"/>
                    <a:lumOff val="15000"/>
                  </a:schemeClr>
                </a:solidFill>
                <a:latin typeface="Arial"/>
                <a:ea typeface="Arial"/>
                <a:cs typeface="Arial"/>
              </a:rPr>
              <a:t>prekrivenost</a:t>
            </a:r>
            <a:r>
              <a:rPr lang="en-US" sz="2000">
                <a:solidFill>
                  <a:schemeClr val="tx1">
                    <a:lumMod val="85000"/>
                    <a:lumOff val="15000"/>
                  </a:schemeClr>
                </a:solidFill>
                <a:latin typeface="Arial"/>
                <a:ea typeface="Arial"/>
                <a:cs typeface="Arial"/>
              </a:rPr>
              <a:t> </a:t>
            </a:r>
            <a:r>
              <a:rPr lang="en-US" sz="2000" err="1">
                <a:solidFill>
                  <a:schemeClr val="tx1">
                    <a:lumMod val="85000"/>
                    <a:lumOff val="15000"/>
                  </a:schemeClr>
                </a:solidFill>
                <a:latin typeface="Arial"/>
                <a:ea typeface="Arial"/>
                <a:cs typeface="Arial"/>
              </a:rPr>
              <a:t>neba</a:t>
            </a:r>
            <a:r>
              <a:rPr lang="en-US" sz="2000">
                <a:solidFill>
                  <a:schemeClr val="tx1">
                    <a:lumMod val="85000"/>
                    <a:lumOff val="15000"/>
                  </a:schemeClr>
                </a:solidFill>
                <a:latin typeface="Arial"/>
                <a:ea typeface="Arial"/>
                <a:cs typeface="Arial"/>
              </a:rPr>
              <a:t> </a:t>
            </a:r>
            <a:r>
              <a:rPr lang="en-US" sz="2000" err="1">
                <a:solidFill>
                  <a:schemeClr val="tx1">
                    <a:lumMod val="85000"/>
                    <a:lumOff val="15000"/>
                  </a:schemeClr>
                </a:solidFill>
                <a:latin typeface="Arial"/>
                <a:ea typeface="Arial"/>
                <a:cs typeface="Arial"/>
              </a:rPr>
              <a:t>oblacima</a:t>
            </a:r>
            <a:r>
              <a:rPr lang="en-US" sz="2000">
                <a:solidFill>
                  <a:schemeClr val="tx1">
                    <a:lumMod val="85000"/>
                    <a:lumOff val="15000"/>
                  </a:schemeClr>
                </a:solidFill>
                <a:latin typeface="Arial"/>
                <a:ea typeface="Arial"/>
                <a:cs typeface="Arial"/>
              </a:rPr>
              <a:t>, </a:t>
            </a:r>
            <a:r>
              <a:rPr lang="en-US" sz="2000" err="1">
                <a:solidFill>
                  <a:schemeClr val="tx1">
                    <a:lumMod val="85000"/>
                    <a:lumOff val="15000"/>
                  </a:schemeClr>
                </a:solidFill>
                <a:latin typeface="Arial"/>
                <a:ea typeface="Arial"/>
                <a:cs typeface="Arial"/>
              </a:rPr>
              <a:t>vrsta</a:t>
            </a:r>
            <a:r>
              <a:rPr lang="en-US" sz="2000">
                <a:solidFill>
                  <a:schemeClr val="tx1">
                    <a:lumMod val="85000"/>
                    <a:lumOff val="15000"/>
                  </a:schemeClr>
                </a:solidFill>
                <a:latin typeface="Arial"/>
                <a:ea typeface="Arial"/>
                <a:cs typeface="Arial"/>
              </a:rPr>
              <a:t> </a:t>
            </a:r>
            <a:r>
              <a:rPr lang="en-US" sz="2000" err="1">
                <a:solidFill>
                  <a:schemeClr val="tx1">
                    <a:lumMod val="85000"/>
                    <a:lumOff val="15000"/>
                  </a:schemeClr>
                </a:solidFill>
                <a:latin typeface="Arial"/>
                <a:ea typeface="Arial"/>
                <a:cs typeface="Arial"/>
              </a:rPr>
              <a:t>vjetra</a:t>
            </a:r>
            <a:r>
              <a:rPr lang="en-US" sz="2000">
                <a:solidFill>
                  <a:schemeClr val="tx1">
                    <a:lumMod val="85000"/>
                    <a:lumOff val="15000"/>
                  </a:schemeClr>
                </a:solidFill>
                <a:latin typeface="Arial"/>
                <a:ea typeface="Arial"/>
                <a:cs typeface="Arial"/>
              </a:rPr>
              <a:t>, </a:t>
            </a:r>
            <a:r>
              <a:rPr lang="en-US" sz="2000" err="1">
                <a:solidFill>
                  <a:schemeClr val="tx1">
                    <a:lumMod val="85000"/>
                    <a:lumOff val="15000"/>
                  </a:schemeClr>
                </a:solidFill>
                <a:latin typeface="Arial"/>
                <a:ea typeface="Arial"/>
                <a:cs typeface="Arial"/>
              </a:rPr>
              <a:t>smjer</a:t>
            </a:r>
            <a:r>
              <a:rPr lang="en-US" sz="2000">
                <a:solidFill>
                  <a:schemeClr val="tx1">
                    <a:lumMod val="85000"/>
                    <a:lumOff val="15000"/>
                  </a:schemeClr>
                </a:solidFill>
                <a:latin typeface="Arial"/>
                <a:ea typeface="Arial"/>
                <a:cs typeface="Arial"/>
              </a:rPr>
              <a:t> </a:t>
            </a:r>
            <a:r>
              <a:rPr lang="en-US" sz="2000" err="1">
                <a:solidFill>
                  <a:schemeClr val="tx1">
                    <a:lumMod val="85000"/>
                    <a:lumOff val="15000"/>
                  </a:schemeClr>
                </a:solidFill>
                <a:latin typeface="Arial"/>
                <a:ea typeface="Arial"/>
                <a:cs typeface="Arial"/>
              </a:rPr>
              <a:t>vjetra</a:t>
            </a:r>
            <a:r>
              <a:rPr lang="en-US" sz="2000">
                <a:solidFill>
                  <a:schemeClr val="tx1">
                    <a:lumMod val="85000"/>
                    <a:lumOff val="15000"/>
                  </a:schemeClr>
                </a:solidFill>
              </a:rPr>
              <a:t> </a:t>
            </a:r>
          </a:p>
          <a:p>
            <a:r>
              <a:rPr lang="en-US" sz="2000" err="1">
                <a:solidFill>
                  <a:schemeClr val="tx1">
                    <a:lumMod val="85000"/>
                    <a:lumOff val="15000"/>
                  </a:schemeClr>
                </a:solidFill>
                <a:latin typeface="Arial"/>
                <a:cs typeface="Arial"/>
              </a:rPr>
              <a:t>kroz</a:t>
            </a:r>
            <a:r>
              <a:rPr lang="en-US" sz="2000">
                <a:solidFill>
                  <a:schemeClr val="tx1">
                    <a:lumMod val="85000"/>
                    <a:lumOff val="15000"/>
                  </a:schemeClr>
                </a:solidFill>
                <a:latin typeface="Arial"/>
                <a:cs typeface="Arial"/>
              </a:rPr>
              <a:t> </a:t>
            </a:r>
            <a:r>
              <a:rPr lang="en-US" sz="2000" err="1">
                <a:solidFill>
                  <a:schemeClr val="tx1">
                    <a:lumMod val="85000"/>
                    <a:lumOff val="15000"/>
                  </a:schemeClr>
                </a:solidFill>
                <a:latin typeface="Arial"/>
                <a:cs typeface="Arial"/>
              </a:rPr>
              <a:t>trajanje</a:t>
            </a:r>
            <a:r>
              <a:rPr lang="en-US" sz="2000">
                <a:solidFill>
                  <a:schemeClr val="tx1">
                    <a:lumMod val="85000"/>
                    <a:lumOff val="15000"/>
                  </a:schemeClr>
                </a:solidFill>
                <a:latin typeface="Arial"/>
                <a:cs typeface="Arial"/>
              </a:rPr>
              <a:t> </a:t>
            </a:r>
            <a:r>
              <a:rPr lang="en-US" sz="2000" err="1">
                <a:solidFill>
                  <a:schemeClr val="tx1">
                    <a:lumMod val="85000"/>
                    <a:lumOff val="15000"/>
                  </a:schemeClr>
                </a:solidFill>
                <a:latin typeface="Arial"/>
                <a:cs typeface="Arial"/>
              </a:rPr>
              <a:t>istraživanja</a:t>
            </a:r>
            <a:r>
              <a:rPr lang="en-US" sz="2000">
                <a:solidFill>
                  <a:schemeClr val="tx1">
                    <a:lumMod val="85000"/>
                    <a:lumOff val="15000"/>
                  </a:schemeClr>
                </a:solidFill>
                <a:latin typeface="Arial"/>
                <a:cs typeface="Arial"/>
              </a:rPr>
              <a:t> </a:t>
            </a:r>
            <a:r>
              <a:rPr lang="en-US" sz="2000" err="1">
                <a:solidFill>
                  <a:schemeClr val="tx1">
                    <a:lumMod val="85000"/>
                    <a:lumOff val="15000"/>
                  </a:schemeClr>
                </a:solidFill>
                <a:latin typeface="Arial"/>
                <a:cs typeface="Arial"/>
              </a:rPr>
              <a:t>dva</a:t>
            </a:r>
            <a:r>
              <a:rPr lang="en-US" sz="2000">
                <a:solidFill>
                  <a:schemeClr val="tx1">
                    <a:lumMod val="85000"/>
                    <a:lumOff val="15000"/>
                  </a:schemeClr>
                </a:solidFill>
                <a:latin typeface="Arial"/>
                <a:cs typeface="Arial"/>
              </a:rPr>
              <a:t> puta </a:t>
            </a:r>
            <a:r>
              <a:rPr lang="en-US" sz="2000" err="1">
                <a:solidFill>
                  <a:schemeClr val="tx1">
                    <a:lumMod val="85000"/>
                    <a:lumOff val="15000"/>
                  </a:schemeClr>
                </a:solidFill>
                <a:latin typeface="Arial"/>
                <a:cs typeface="Arial"/>
              </a:rPr>
              <a:t>dnevno</a:t>
            </a:r>
            <a:r>
              <a:rPr lang="en-US" sz="2000">
                <a:solidFill>
                  <a:schemeClr val="tx1">
                    <a:lumMod val="85000"/>
                    <a:lumOff val="15000"/>
                  </a:schemeClr>
                </a:solidFill>
                <a:latin typeface="Arial"/>
                <a:cs typeface="Arial"/>
              </a:rPr>
              <a:t> u </a:t>
            </a:r>
            <a:r>
              <a:rPr lang="en-US" sz="2000" err="1">
                <a:solidFill>
                  <a:schemeClr val="tx1">
                    <a:lumMod val="85000"/>
                    <a:lumOff val="15000"/>
                  </a:schemeClr>
                </a:solidFill>
                <a:latin typeface="Arial"/>
                <a:cs typeface="Arial"/>
              </a:rPr>
              <a:t>trajanju</a:t>
            </a:r>
            <a:r>
              <a:rPr lang="en-US" sz="2000">
                <a:solidFill>
                  <a:schemeClr val="tx1">
                    <a:lumMod val="85000"/>
                    <a:lumOff val="15000"/>
                  </a:schemeClr>
                </a:solidFill>
                <a:latin typeface="Arial"/>
                <a:cs typeface="Arial"/>
              </a:rPr>
              <a:t> od 5 </a:t>
            </a:r>
            <a:r>
              <a:rPr lang="en-US" sz="2000" err="1">
                <a:solidFill>
                  <a:schemeClr val="tx1">
                    <a:lumMod val="85000"/>
                    <a:lumOff val="15000"/>
                  </a:schemeClr>
                </a:solidFill>
                <a:latin typeface="Arial"/>
                <a:cs typeface="Arial"/>
              </a:rPr>
              <a:t>minuta</a:t>
            </a:r>
            <a:r>
              <a:rPr lang="en-US" sz="2000">
                <a:solidFill>
                  <a:schemeClr val="tx1">
                    <a:lumMod val="85000"/>
                    <a:lumOff val="15000"/>
                  </a:schemeClr>
                </a:solidFill>
                <a:latin typeface="Arial"/>
                <a:cs typeface="Arial"/>
              </a:rPr>
              <a:t> </a:t>
            </a:r>
            <a:r>
              <a:rPr lang="en-US" sz="2000" err="1">
                <a:solidFill>
                  <a:schemeClr val="tx1">
                    <a:lumMod val="85000"/>
                    <a:lumOff val="15000"/>
                  </a:schemeClr>
                </a:solidFill>
                <a:latin typeface="Arial"/>
                <a:cs typeface="Arial"/>
              </a:rPr>
              <a:t>bilježena</a:t>
            </a:r>
            <a:r>
              <a:rPr lang="en-US" sz="2000">
                <a:solidFill>
                  <a:schemeClr val="tx1">
                    <a:lumMod val="85000"/>
                    <a:lumOff val="15000"/>
                  </a:schemeClr>
                </a:solidFill>
                <a:latin typeface="Arial"/>
                <a:cs typeface="Arial"/>
              </a:rPr>
              <a:t> je </a:t>
            </a:r>
            <a:r>
              <a:rPr lang="en-US" sz="2000" err="1">
                <a:solidFill>
                  <a:schemeClr val="tx1">
                    <a:lumMod val="85000"/>
                    <a:lumOff val="15000"/>
                  </a:schemeClr>
                </a:solidFill>
                <a:latin typeface="Arial"/>
                <a:cs typeface="Arial"/>
              </a:rPr>
              <a:t>gustoća</a:t>
            </a:r>
            <a:r>
              <a:rPr lang="en-US" sz="2000">
                <a:solidFill>
                  <a:schemeClr val="tx1">
                    <a:lumMod val="85000"/>
                    <a:lumOff val="15000"/>
                  </a:schemeClr>
                </a:solidFill>
                <a:latin typeface="Arial"/>
                <a:cs typeface="Arial"/>
              </a:rPr>
              <a:t> </a:t>
            </a:r>
            <a:r>
              <a:rPr lang="en-US" sz="2000" err="1">
                <a:solidFill>
                  <a:schemeClr val="tx1">
                    <a:lumMod val="85000"/>
                    <a:lumOff val="15000"/>
                  </a:schemeClr>
                </a:solidFill>
                <a:latin typeface="Arial"/>
                <a:cs typeface="Arial"/>
              </a:rPr>
              <a:t>prometa</a:t>
            </a:r>
            <a:r>
              <a:rPr lang="en-US" sz="2000">
                <a:solidFill>
                  <a:schemeClr val="tx1">
                    <a:lumMod val="85000"/>
                    <a:lumOff val="15000"/>
                  </a:schemeClr>
                </a:solidFill>
                <a:latin typeface="Arial"/>
                <a:cs typeface="Arial"/>
              </a:rPr>
              <a:t> </a:t>
            </a:r>
            <a:r>
              <a:rPr lang="en-US" sz="2000" err="1">
                <a:solidFill>
                  <a:schemeClr val="tx1">
                    <a:lumMod val="85000"/>
                    <a:lumOff val="15000"/>
                  </a:schemeClr>
                </a:solidFill>
                <a:latin typeface="Arial"/>
                <a:cs typeface="Arial"/>
              </a:rPr>
              <a:t>brojanjem</a:t>
            </a:r>
            <a:r>
              <a:rPr lang="en-US" sz="2000">
                <a:solidFill>
                  <a:schemeClr val="tx1">
                    <a:lumMod val="85000"/>
                    <a:lumOff val="15000"/>
                  </a:schemeClr>
                </a:solidFill>
                <a:latin typeface="Arial"/>
                <a:cs typeface="Arial"/>
              </a:rPr>
              <a:t> </a:t>
            </a:r>
            <a:r>
              <a:rPr lang="en-US" sz="2000" err="1">
                <a:solidFill>
                  <a:schemeClr val="tx1">
                    <a:lumMod val="85000"/>
                    <a:lumOff val="15000"/>
                  </a:schemeClr>
                </a:solidFill>
                <a:latin typeface="Arial"/>
                <a:cs typeface="Arial"/>
              </a:rPr>
              <a:t>vozila</a:t>
            </a:r>
            <a:endParaRPr lang="en-US" sz="2000">
              <a:solidFill>
                <a:schemeClr val="tx1">
                  <a:lumMod val="85000"/>
                  <a:lumOff val="15000"/>
                </a:schemeClr>
              </a:solidFill>
              <a:latin typeface="Arial"/>
              <a:cs typeface="Arial"/>
            </a:endParaRPr>
          </a:p>
          <a:p>
            <a:r>
              <a:rPr lang="en-US" sz="2000" err="1">
                <a:solidFill>
                  <a:schemeClr val="tx1">
                    <a:lumMod val="85000"/>
                    <a:lumOff val="15000"/>
                  </a:schemeClr>
                </a:solidFill>
                <a:latin typeface="Arial"/>
                <a:cs typeface="Arial"/>
              </a:rPr>
              <a:t>Učenici</a:t>
            </a:r>
            <a:r>
              <a:rPr lang="en-US" sz="2000">
                <a:solidFill>
                  <a:schemeClr val="tx1">
                    <a:lumMod val="85000"/>
                    <a:lumOff val="15000"/>
                  </a:schemeClr>
                </a:solidFill>
                <a:latin typeface="Arial"/>
                <a:cs typeface="Arial"/>
              </a:rPr>
              <a:t> </a:t>
            </a:r>
            <a:r>
              <a:rPr lang="en-US" sz="2000" err="1">
                <a:solidFill>
                  <a:schemeClr val="tx1">
                    <a:lumMod val="85000"/>
                    <a:lumOff val="15000"/>
                  </a:schemeClr>
                </a:solidFill>
                <a:latin typeface="Arial"/>
                <a:cs typeface="Arial"/>
              </a:rPr>
              <a:t>su</a:t>
            </a:r>
            <a:r>
              <a:rPr lang="en-US" sz="2000">
                <a:solidFill>
                  <a:schemeClr val="tx1">
                    <a:lumMod val="85000"/>
                    <a:lumOff val="15000"/>
                  </a:schemeClr>
                </a:solidFill>
                <a:latin typeface="Arial"/>
                <a:cs typeface="Arial"/>
              </a:rPr>
              <a:t> </a:t>
            </a:r>
            <a:r>
              <a:rPr lang="en-US" sz="2000" err="1">
                <a:solidFill>
                  <a:schemeClr val="tx1">
                    <a:lumMod val="85000"/>
                    <a:lumOff val="15000"/>
                  </a:schemeClr>
                </a:solidFill>
                <a:latin typeface="Arial"/>
                <a:cs typeface="Arial"/>
              </a:rPr>
              <a:t>sastavili</a:t>
            </a:r>
            <a:r>
              <a:rPr lang="en-US" sz="2000">
                <a:solidFill>
                  <a:schemeClr val="tx1">
                    <a:lumMod val="85000"/>
                    <a:lumOff val="15000"/>
                  </a:schemeClr>
                </a:solidFill>
                <a:latin typeface="Arial"/>
                <a:cs typeface="Arial"/>
              </a:rPr>
              <a:t> </a:t>
            </a:r>
            <a:r>
              <a:rPr lang="en-US" sz="2000" err="1">
                <a:solidFill>
                  <a:schemeClr val="tx1">
                    <a:lumMod val="85000"/>
                    <a:lumOff val="15000"/>
                  </a:schemeClr>
                </a:solidFill>
                <a:latin typeface="Arial"/>
                <a:cs typeface="Arial"/>
              </a:rPr>
              <a:t>anketu</a:t>
            </a:r>
            <a:r>
              <a:rPr lang="en-US" sz="2000">
                <a:solidFill>
                  <a:schemeClr val="tx1">
                    <a:lumMod val="85000"/>
                    <a:lumOff val="15000"/>
                  </a:schemeClr>
                </a:solidFill>
                <a:latin typeface="Arial"/>
                <a:cs typeface="Arial"/>
              </a:rPr>
              <a:t> o tome </a:t>
            </a:r>
            <a:r>
              <a:rPr lang="en-US" sz="2000" err="1">
                <a:solidFill>
                  <a:schemeClr val="tx1">
                    <a:lumMod val="85000"/>
                    <a:lumOff val="15000"/>
                  </a:schemeClr>
                </a:solidFill>
                <a:latin typeface="Arial"/>
                <a:cs typeface="Arial"/>
              </a:rPr>
              <a:t>znaju</a:t>
            </a:r>
            <a:r>
              <a:rPr lang="en-US" sz="2000">
                <a:solidFill>
                  <a:schemeClr val="tx1">
                    <a:lumMod val="85000"/>
                    <a:lumOff val="15000"/>
                  </a:schemeClr>
                </a:solidFill>
                <a:latin typeface="Arial"/>
                <a:cs typeface="Arial"/>
              </a:rPr>
              <a:t> li </a:t>
            </a:r>
            <a:r>
              <a:rPr lang="en-US" sz="2000" err="1">
                <a:solidFill>
                  <a:schemeClr val="tx1">
                    <a:lumMod val="85000"/>
                    <a:lumOff val="15000"/>
                  </a:schemeClr>
                </a:solidFill>
                <a:latin typeface="Arial"/>
                <a:cs typeface="Arial"/>
              </a:rPr>
              <a:t>učenici</a:t>
            </a:r>
            <a:r>
              <a:rPr lang="en-US" sz="2000">
                <a:solidFill>
                  <a:schemeClr val="tx1">
                    <a:lumMod val="85000"/>
                    <a:lumOff val="15000"/>
                  </a:schemeClr>
                </a:solidFill>
                <a:latin typeface="Arial"/>
                <a:cs typeface="Arial"/>
              </a:rPr>
              <a:t> </a:t>
            </a:r>
            <a:r>
              <a:rPr lang="en-US" sz="2000" err="1">
                <a:solidFill>
                  <a:schemeClr val="tx1">
                    <a:lumMod val="85000"/>
                    <a:lumOff val="15000"/>
                  </a:schemeClr>
                </a:solidFill>
                <a:latin typeface="Arial"/>
                <a:cs typeface="Arial"/>
              </a:rPr>
              <a:t>naših</a:t>
            </a:r>
            <a:r>
              <a:rPr lang="en-US" sz="2000">
                <a:solidFill>
                  <a:schemeClr val="tx1">
                    <a:lumMod val="85000"/>
                    <a:lumOff val="15000"/>
                  </a:schemeClr>
                </a:solidFill>
                <a:latin typeface="Arial"/>
                <a:cs typeface="Arial"/>
              </a:rPr>
              <a:t> </a:t>
            </a:r>
            <a:r>
              <a:rPr lang="en-US" sz="2000" err="1">
                <a:solidFill>
                  <a:schemeClr val="tx1">
                    <a:lumMod val="85000"/>
                    <a:lumOff val="15000"/>
                  </a:schemeClr>
                </a:solidFill>
                <a:latin typeface="Arial"/>
                <a:cs typeface="Arial"/>
              </a:rPr>
              <a:t>škola</a:t>
            </a:r>
            <a:r>
              <a:rPr lang="en-US" sz="2000">
                <a:solidFill>
                  <a:schemeClr val="tx1">
                    <a:lumMod val="85000"/>
                    <a:lumOff val="15000"/>
                  </a:schemeClr>
                </a:solidFill>
                <a:latin typeface="Arial"/>
                <a:cs typeface="Arial"/>
              </a:rPr>
              <a:t> </a:t>
            </a:r>
            <a:r>
              <a:rPr lang="en-US" sz="2000" err="1">
                <a:solidFill>
                  <a:schemeClr val="tx1">
                    <a:lumMod val="85000"/>
                    <a:lumOff val="15000"/>
                  </a:schemeClr>
                </a:solidFill>
                <a:latin typeface="Arial"/>
                <a:cs typeface="Arial"/>
              </a:rPr>
              <a:t>što</a:t>
            </a:r>
            <a:r>
              <a:rPr lang="en-US" sz="2000">
                <a:solidFill>
                  <a:schemeClr val="tx1">
                    <a:lumMod val="85000"/>
                    <a:lumOff val="15000"/>
                  </a:schemeClr>
                </a:solidFill>
                <a:latin typeface="Arial"/>
                <a:cs typeface="Arial"/>
              </a:rPr>
              <a:t> je NO</a:t>
            </a:r>
            <a:r>
              <a:rPr lang="en-US" sz="2000" baseline="-25000">
                <a:solidFill>
                  <a:schemeClr val="tx1">
                    <a:lumMod val="85000"/>
                    <a:lumOff val="15000"/>
                  </a:schemeClr>
                </a:solidFill>
                <a:latin typeface="Arial"/>
                <a:cs typeface="Arial"/>
              </a:rPr>
              <a:t>2 </a:t>
            </a:r>
            <a:r>
              <a:rPr lang="en-US" sz="2000" err="1">
                <a:solidFill>
                  <a:schemeClr val="tx1">
                    <a:lumMod val="85000"/>
                    <a:lumOff val="15000"/>
                  </a:schemeClr>
                </a:solidFill>
                <a:latin typeface="Arial"/>
                <a:cs typeface="Arial"/>
              </a:rPr>
              <a:t>te</a:t>
            </a:r>
            <a:r>
              <a:rPr lang="en-US" sz="2000">
                <a:solidFill>
                  <a:schemeClr val="tx1">
                    <a:lumMod val="85000"/>
                    <a:lumOff val="15000"/>
                  </a:schemeClr>
                </a:solidFill>
                <a:latin typeface="Arial"/>
                <a:cs typeface="Arial"/>
              </a:rPr>
              <a:t> </a:t>
            </a:r>
            <a:r>
              <a:rPr lang="en-US" sz="2000" err="1">
                <a:solidFill>
                  <a:schemeClr val="tx1">
                    <a:lumMod val="85000"/>
                    <a:lumOff val="15000"/>
                  </a:schemeClr>
                </a:solidFill>
                <a:latin typeface="Arial"/>
                <a:cs typeface="Arial"/>
              </a:rPr>
              <a:t>ima</a:t>
            </a:r>
            <a:r>
              <a:rPr lang="en-US" sz="2000">
                <a:solidFill>
                  <a:schemeClr val="tx1">
                    <a:lumMod val="85000"/>
                    <a:lumOff val="15000"/>
                  </a:schemeClr>
                </a:solidFill>
                <a:latin typeface="Arial"/>
                <a:cs typeface="Arial"/>
              </a:rPr>
              <a:t> li </a:t>
            </a:r>
            <a:r>
              <a:rPr lang="en-US" sz="2000" err="1">
                <a:solidFill>
                  <a:schemeClr val="tx1">
                    <a:lumMod val="85000"/>
                    <a:lumOff val="15000"/>
                  </a:schemeClr>
                </a:solidFill>
                <a:latin typeface="Arial"/>
                <a:cs typeface="Arial"/>
              </a:rPr>
              <a:t>utjecaj</a:t>
            </a:r>
            <a:r>
              <a:rPr lang="en-US" sz="2000">
                <a:solidFill>
                  <a:schemeClr val="tx1">
                    <a:lumMod val="85000"/>
                    <a:lumOff val="15000"/>
                  </a:schemeClr>
                </a:solidFill>
                <a:latin typeface="Arial"/>
                <a:cs typeface="Arial"/>
              </a:rPr>
              <a:t> </a:t>
            </a:r>
            <a:r>
              <a:rPr lang="en-US" sz="2000" err="1">
                <a:solidFill>
                  <a:schemeClr val="tx1">
                    <a:lumMod val="85000"/>
                    <a:lumOff val="15000"/>
                  </a:schemeClr>
                </a:solidFill>
                <a:latin typeface="Arial"/>
                <a:cs typeface="Arial"/>
              </a:rPr>
              <a:t>na</a:t>
            </a:r>
            <a:r>
              <a:rPr lang="en-US" sz="2000">
                <a:solidFill>
                  <a:schemeClr val="tx1">
                    <a:lumMod val="85000"/>
                    <a:lumOff val="15000"/>
                  </a:schemeClr>
                </a:solidFill>
                <a:latin typeface="Arial"/>
                <a:cs typeface="Arial"/>
              </a:rPr>
              <a:t> </a:t>
            </a:r>
            <a:r>
              <a:rPr lang="en-US" sz="2000" err="1">
                <a:solidFill>
                  <a:schemeClr val="tx1">
                    <a:lumMod val="85000"/>
                    <a:lumOff val="15000"/>
                  </a:schemeClr>
                </a:solidFill>
                <a:latin typeface="Arial"/>
                <a:cs typeface="Arial"/>
              </a:rPr>
              <a:t>bolesti</a:t>
            </a:r>
            <a:r>
              <a:rPr lang="en-US" sz="2000">
                <a:solidFill>
                  <a:schemeClr val="tx1">
                    <a:lumMod val="85000"/>
                    <a:lumOff val="15000"/>
                  </a:schemeClr>
                </a:solidFill>
                <a:latin typeface="Arial"/>
                <a:cs typeface="Arial"/>
              </a:rPr>
              <a:t> </a:t>
            </a:r>
            <a:r>
              <a:rPr lang="en-US" sz="2000" err="1">
                <a:solidFill>
                  <a:schemeClr val="tx1">
                    <a:lumMod val="85000"/>
                    <a:lumOff val="15000"/>
                  </a:schemeClr>
                </a:solidFill>
                <a:latin typeface="Arial"/>
                <a:cs typeface="Arial"/>
              </a:rPr>
              <a:t>dišnog</a:t>
            </a:r>
            <a:r>
              <a:rPr lang="en-US" sz="2000">
                <a:solidFill>
                  <a:schemeClr val="tx1">
                    <a:lumMod val="85000"/>
                    <a:lumOff val="15000"/>
                  </a:schemeClr>
                </a:solidFill>
                <a:latin typeface="Arial"/>
                <a:cs typeface="Arial"/>
              </a:rPr>
              <a:t> </a:t>
            </a:r>
            <a:r>
              <a:rPr lang="en-US" sz="2000" err="1">
                <a:solidFill>
                  <a:schemeClr val="tx1">
                    <a:lumMod val="85000"/>
                    <a:lumOff val="15000"/>
                  </a:schemeClr>
                </a:solidFill>
                <a:latin typeface="Arial"/>
                <a:cs typeface="Arial"/>
              </a:rPr>
              <a:t>sustava</a:t>
            </a:r>
            <a:endParaRPr lang="en-US" sz="2000">
              <a:solidFill>
                <a:schemeClr val="tx1">
                  <a:lumMod val="85000"/>
                  <a:lumOff val="15000"/>
                </a:schemeClr>
              </a:solidFill>
              <a:latin typeface="Arial"/>
              <a:cs typeface="Arial"/>
            </a:endParaRPr>
          </a:p>
          <a:p>
            <a:endParaRPr lang="en-US" sz="2000">
              <a:solidFill>
                <a:schemeClr val="tx1">
                  <a:lumMod val="85000"/>
                  <a:lumOff val="15000"/>
                </a:schemeClr>
              </a:solidFill>
            </a:endParaRPr>
          </a:p>
        </p:txBody>
      </p:sp>
      <p:pic>
        <p:nvPicPr>
          <p:cNvPr id="5" name="Picture 4" descr="A person standing on a street&#10;&#10;Description automatically generated">
            <a:extLst>
              <a:ext uri="{FF2B5EF4-FFF2-40B4-BE49-F238E27FC236}">
                <a16:creationId xmlns:a16="http://schemas.microsoft.com/office/drawing/2014/main" id="{43074664-FB5E-0DCB-F5A3-B52E19DA99EF}"/>
              </a:ext>
            </a:extLst>
          </p:cNvPr>
          <p:cNvPicPr>
            <a:picLocks noChangeAspect="1"/>
          </p:cNvPicPr>
          <p:nvPr/>
        </p:nvPicPr>
        <p:blipFill rotWithShape="1">
          <a:blip r:embed="rId3"/>
          <a:srcRect l="16222" r="11638"/>
          <a:stretch/>
        </p:blipFill>
        <p:spPr>
          <a:xfrm>
            <a:off x="8580467" y="10"/>
            <a:ext cx="3611533" cy="6857990"/>
          </a:xfrm>
          <a:custGeom>
            <a:avLst/>
            <a:gdLst/>
            <a:ahLst/>
            <a:cxnLst/>
            <a:rect l="l" t="t" r="r" b="b"/>
            <a:pathLst>
              <a:path w="3810000" h="6858000">
                <a:moveTo>
                  <a:pt x="95627" y="0"/>
                </a:moveTo>
                <a:lnTo>
                  <a:pt x="3810000" y="0"/>
                </a:lnTo>
                <a:lnTo>
                  <a:pt x="3810000" y="6858000"/>
                </a:lnTo>
                <a:lnTo>
                  <a:pt x="13132" y="6858000"/>
                </a:lnTo>
                <a:cubicBezTo>
                  <a:pt x="13183" y="6857363"/>
                  <a:pt x="13234" y="6856727"/>
                  <a:pt x="13284" y="6856090"/>
                </a:cubicBezTo>
                <a:lnTo>
                  <a:pt x="31566" y="6805847"/>
                </a:lnTo>
                <a:lnTo>
                  <a:pt x="30463" y="6715381"/>
                </a:lnTo>
                <a:cubicBezTo>
                  <a:pt x="29585" y="6714082"/>
                  <a:pt x="28597" y="6713038"/>
                  <a:pt x="27533" y="6712286"/>
                </a:cubicBezTo>
                <a:lnTo>
                  <a:pt x="31288" y="6698474"/>
                </a:lnTo>
                <a:lnTo>
                  <a:pt x="29901" y="6686264"/>
                </a:lnTo>
                <a:cubicBezTo>
                  <a:pt x="29591" y="6639749"/>
                  <a:pt x="29281" y="6593234"/>
                  <a:pt x="28971" y="6546719"/>
                </a:cubicBezTo>
                <a:cubicBezTo>
                  <a:pt x="23415" y="6502008"/>
                  <a:pt x="3087" y="6462057"/>
                  <a:pt x="310" y="6408337"/>
                </a:cubicBezTo>
                <a:cubicBezTo>
                  <a:pt x="-2468" y="6354617"/>
                  <a:pt x="14431" y="6312397"/>
                  <a:pt x="12307" y="6224401"/>
                </a:cubicBezTo>
                <a:lnTo>
                  <a:pt x="27152" y="6147415"/>
                </a:lnTo>
                <a:lnTo>
                  <a:pt x="39044" y="6093837"/>
                </a:lnTo>
                <a:cubicBezTo>
                  <a:pt x="47718" y="6039281"/>
                  <a:pt x="47985" y="5964495"/>
                  <a:pt x="46816" y="5915901"/>
                </a:cubicBezTo>
                <a:cubicBezTo>
                  <a:pt x="43189" y="5876557"/>
                  <a:pt x="47196" y="5863739"/>
                  <a:pt x="33533" y="5831562"/>
                </a:cubicBezTo>
                <a:cubicBezTo>
                  <a:pt x="27901" y="5792459"/>
                  <a:pt x="47408" y="5747455"/>
                  <a:pt x="46555" y="5710909"/>
                </a:cubicBezTo>
                <a:cubicBezTo>
                  <a:pt x="53188" y="5686865"/>
                  <a:pt x="49116" y="5615845"/>
                  <a:pt x="62461" y="5602222"/>
                </a:cubicBezTo>
                <a:cubicBezTo>
                  <a:pt x="64066" y="5572067"/>
                  <a:pt x="49594" y="5555548"/>
                  <a:pt x="56185" y="5529979"/>
                </a:cubicBezTo>
                <a:lnTo>
                  <a:pt x="67961" y="5458854"/>
                </a:lnTo>
                <a:lnTo>
                  <a:pt x="110939" y="5353584"/>
                </a:lnTo>
                <a:cubicBezTo>
                  <a:pt x="123070" y="5308303"/>
                  <a:pt x="110671" y="5307524"/>
                  <a:pt x="128276" y="5249764"/>
                </a:cubicBezTo>
                <a:cubicBezTo>
                  <a:pt x="137692" y="5218499"/>
                  <a:pt x="146153" y="5160067"/>
                  <a:pt x="156749" y="5116288"/>
                </a:cubicBezTo>
                <a:cubicBezTo>
                  <a:pt x="167347" y="5072508"/>
                  <a:pt x="184838" y="5010298"/>
                  <a:pt x="191855" y="4987089"/>
                </a:cubicBezTo>
                <a:lnTo>
                  <a:pt x="219824" y="4934095"/>
                </a:lnTo>
                <a:cubicBezTo>
                  <a:pt x="223315" y="4926170"/>
                  <a:pt x="231151" y="4920904"/>
                  <a:pt x="231137" y="4903120"/>
                </a:cubicBezTo>
                <a:lnTo>
                  <a:pt x="219738" y="4827391"/>
                </a:lnTo>
                <a:cubicBezTo>
                  <a:pt x="223928" y="4818620"/>
                  <a:pt x="227939" y="4809255"/>
                  <a:pt x="231597" y="4799440"/>
                </a:cubicBezTo>
                <a:lnTo>
                  <a:pt x="233480" y="4793512"/>
                </a:lnTo>
                <a:cubicBezTo>
                  <a:pt x="233423" y="4793432"/>
                  <a:pt x="233367" y="4793351"/>
                  <a:pt x="233310" y="4793271"/>
                </a:cubicBezTo>
                <a:cubicBezTo>
                  <a:pt x="233275" y="4791711"/>
                  <a:pt x="233728" y="4789662"/>
                  <a:pt x="234882" y="4786765"/>
                </a:cubicBezTo>
                <a:lnTo>
                  <a:pt x="236914" y="4782703"/>
                </a:lnTo>
                <a:lnTo>
                  <a:pt x="246329" y="4683644"/>
                </a:lnTo>
                <a:cubicBezTo>
                  <a:pt x="256294" y="4677568"/>
                  <a:pt x="256527" y="4667288"/>
                  <a:pt x="253823" y="4655204"/>
                </a:cubicBezTo>
                <a:cubicBezTo>
                  <a:pt x="259521" y="4631796"/>
                  <a:pt x="280440" y="4574275"/>
                  <a:pt x="280514" y="4543195"/>
                </a:cubicBezTo>
                <a:cubicBezTo>
                  <a:pt x="272112" y="4519880"/>
                  <a:pt x="251340" y="4505102"/>
                  <a:pt x="254268" y="4468722"/>
                </a:cubicBezTo>
                <a:cubicBezTo>
                  <a:pt x="266696" y="4435462"/>
                  <a:pt x="236001" y="4395418"/>
                  <a:pt x="252728" y="4353998"/>
                </a:cubicBezTo>
                <a:cubicBezTo>
                  <a:pt x="256750" y="4339008"/>
                  <a:pt x="256168" y="4294115"/>
                  <a:pt x="248123" y="4286542"/>
                </a:cubicBezTo>
                <a:cubicBezTo>
                  <a:pt x="246365" y="4277371"/>
                  <a:pt x="249194" y="4266107"/>
                  <a:pt x="240584" y="4262777"/>
                </a:cubicBezTo>
                <a:cubicBezTo>
                  <a:pt x="230221" y="4256829"/>
                  <a:pt x="246153" y="4222259"/>
                  <a:pt x="233949" y="4228340"/>
                </a:cubicBezTo>
                <a:cubicBezTo>
                  <a:pt x="244865" y="4203839"/>
                  <a:pt x="223150" y="4187902"/>
                  <a:pt x="217758" y="4169004"/>
                </a:cubicBezTo>
                <a:cubicBezTo>
                  <a:pt x="228596" y="4149446"/>
                  <a:pt x="206597" y="4129080"/>
                  <a:pt x="203797" y="4086781"/>
                </a:cubicBezTo>
                <a:cubicBezTo>
                  <a:pt x="216334" y="4065199"/>
                  <a:pt x="201740" y="4058317"/>
                  <a:pt x="218344" y="4018957"/>
                </a:cubicBezTo>
                <a:cubicBezTo>
                  <a:pt x="216630" y="4017979"/>
                  <a:pt x="215034" y="4016614"/>
                  <a:pt x="213609" y="4014902"/>
                </a:cubicBezTo>
                <a:cubicBezTo>
                  <a:pt x="205325" y="4004955"/>
                  <a:pt x="204424" y="3985729"/>
                  <a:pt x="211594" y="3971964"/>
                </a:cubicBezTo>
                <a:cubicBezTo>
                  <a:pt x="233561" y="3910433"/>
                  <a:pt x="230991" y="3860613"/>
                  <a:pt x="234357" y="3812226"/>
                </a:cubicBezTo>
                <a:cubicBezTo>
                  <a:pt x="235501" y="3758242"/>
                  <a:pt x="209185" y="3801364"/>
                  <a:pt x="229596" y="3728573"/>
                </a:cubicBezTo>
                <a:cubicBezTo>
                  <a:pt x="219804" y="3724174"/>
                  <a:pt x="219047" y="3715890"/>
                  <a:pt x="223099" y="3700384"/>
                </a:cubicBezTo>
                <a:cubicBezTo>
                  <a:pt x="222942" y="3674360"/>
                  <a:pt x="199034" y="3683312"/>
                  <a:pt x="212511" y="3653063"/>
                </a:cubicBezTo>
                <a:cubicBezTo>
                  <a:pt x="207582" y="3623616"/>
                  <a:pt x="199349" y="3555881"/>
                  <a:pt x="193522" y="3523704"/>
                </a:cubicBezTo>
                <a:cubicBezTo>
                  <a:pt x="199728" y="3495169"/>
                  <a:pt x="185963" y="3494025"/>
                  <a:pt x="177551" y="3460001"/>
                </a:cubicBezTo>
                <a:cubicBezTo>
                  <a:pt x="184399" y="3442692"/>
                  <a:pt x="180138" y="3431687"/>
                  <a:pt x="172293" y="3422022"/>
                </a:cubicBezTo>
                <a:cubicBezTo>
                  <a:pt x="172567" y="3386386"/>
                  <a:pt x="159982" y="3357707"/>
                  <a:pt x="153640" y="3319632"/>
                </a:cubicBezTo>
                <a:cubicBezTo>
                  <a:pt x="117352" y="3267571"/>
                  <a:pt x="111308" y="3199530"/>
                  <a:pt x="102580" y="3174350"/>
                </a:cubicBezTo>
                <a:lnTo>
                  <a:pt x="101281" y="3168555"/>
                </a:lnTo>
                <a:cubicBezTo>
                  <a:pt x="101655" y="3163067"/>
                  <a:pt x="102030" y="3157580"/>
                  <a:pt x="102403" y="3152092"/>
                </a:cubicBezTo>
                <a:lnTo>
                  <a:pt x="103597" y="3145797"/>
                </a:lnTo>
                <a:cubicBezTo>
                  <a:pt x="104132" y="3141497"/>
                  <a:pt x="104119" y="3138691"/>
                  <a:pt x="103701" y="3136806"/>
                </a:cubicBezTo>
                <a:lnTo>
                  <a:pt x="108221" y="3088993"/>
                </a:lnTo>
                <a:cubicBezTo>
                  <a:pt x="109464" y="3064872"/>
                  <a:pt x="113188" y="3030250"/>
                  <a:pt x="111158" y="2992081"/>
                </a:cubicBezTo>
                <a:cubicBezTo>
                  <a:pt x="109031" y="2944441"/>
                  <a:pt x="104226" y="2942439"/>
                  <a:pt x="105565" y="2902844"/>
                </a:cubicBezTo>
                <a:cubicBezTo>
                  <a:pt x="107874" y="2897323"/>
                  <a:pt x="101362" y="2801618"/>
                  <a:pt x="105102" y="2797375"/>
                </a:cubicBezTo>
                <a:cubicBezTo>
                  <a:pt x="86174" y="2744941"/>
                  <a:pt x="109804" y="2750735"/>
                  <a:pt x="107241" y="2691357"/>
                </a:cubicBezTo>
                <a:cubicBezTo>
                  <a:pt x="107811" y="2665349"/>
                  <a:pt x="115946" y="2561129"/>
                  <a:pt x="145888" y="2542201"/>
                </a:cubicBezTo>
                <a:cubicBezTo>
                  <a:pt x="170455" y="2427400"/>
                  <a:pt x="123634" y="2367849"/>
                  <a:pt x="136292" y="2250554"/>
                </a:cubicBezTo>
                <a:cubicBezTo>
                  <a:pt x="110877" y="2215639"/>
                  <a:pt x="134601" y="2180816"/>
                  <a:pt x="130310" y="2141581"/>
                </a:cubicBezTo>
                <a:cubicBezTo>
                  <a:pt x="154051" y="2149219"/>
                  <a:pt x="117587" y="2094975"/>
                  <a:pt x="144587" y="2089095"/>
                </a:cubicBezTo>
                <a:cubicBezTo>
                  <a:pt x="142952" y="2082142"/>
                  <a:pt x="140513" y="2075590"/>
                  <a:pt x="137867" y="2069059"/>
                </a:cubicBezTo>
                <a:lnTo>
                  <a:pt x="136492" y="2065634"/>
                </a:lnTo>
                <a:cubicBezTo>
                  <a:pt x="136216" y="2060851"/>
                  <a:pt x="135939" y="2056067"/>
                  <a:pt x="135663" y="2051284"/>
                </a:cubicBezTo>
                <a:lnTo>
                  <a:pt x="124268" y="1960184"/>
                </a:lnTo>
                <a:cubicBezTo>
                  <a:pt x="138968" y="1926370"/>
                  <a:pt x="111716" y="1914873"/>
                  <a:pt x="131257" y="1873060"/>
                </a:cubicBezTo>
                <a:cubicBezTo>
                  <a:pt x="136329" y="1857442"/>
                  <a:pt x="139083" y="1807624"/>
                  <a:pt x="131724" y="1797311"/>
                </a:cubicBezTo>
                <a:cubicBezTo>
                  <a:pt x="130673" y="1786740"/>
                  <a:pt x="134293" y="1774954"/>
                  <a:pt x="126063" y="1769201"/>
                </a:cubicBezTo>
                <a:cubicBezTo>
                  <a:pt x="116300" y="1760126"/>
                  <a:pt x="134551" y="1725705"/>
                  <a:pt x="122085" y="1729500"/>
                </a:cubicBezTo>
                <a:cubicBezTo>
                  <a:pt x="134648" y="1705012"/>
                  <a:pt x="114449" y="1682158"/>
                  <a:pt x="110543" y="1659949"/>
                </a:cubicBezTo>
                <a:cubicBezTo>
                  <a:pt x="122664" y="1640913"/>
                  <a:pt x="102513" y="1613087"/>
                  <a:pt x="102892" y="1565607"/>
                </a:cubicBezTo>
                <a:cubicBezTo>
                  <a:pt x="116835" y="1544742"/>
                  <a:pt x="102976" y="1533616"/>
                  <a:pt x="122245" y="1494057"/>
                </a:cubicBezTo>
                <a:cubicBezTo>
                  <a:pt x="120629" y="1492563"/>
                  <a:pt x="119160" y="1490668"/>
                  <a:pt x="117883" y="1488429"/>
                </a:cubicBezTo>
                <a:cubicBezTo>
                  <a:pt x="110465" y="1475431"/>
                  <a:pt x="111002" y="1453942"/>
                  <a:pt x="119083" y="1440433"/>
                </a:cubicBezTo>
                <a:cubicBezTo>
                  <a:pt x="145274" y="1377630"/>
                  <a:pt x="146438" y="1321884"/>
                  <a:pt x="153340" y="1269148"/>
                </a:cubicBezTo>
                <a:cubicBezTo>
                  <a:pt x="158467" y="1209690"/>
                  <a:pt x="129360" y="1251077"/>
                  <a:pt x="154855" y="1175439"/>
                </a:cubicBezTo>
                <a:cubicBezTo>
                  <a:pt x="145538" y="1168218"/>
                  <a:pt x="145408" y="1158868"/>
                  <a:pt x="150548" y="1142685"/>
                </a:cubicBezTo>
                <a:cubicBezTo>
                  <a:pt x="152321" y="1113850"/>
                  <a:pt x="128121" y="1118007"/>
                  <a:pt x="143630" y="1087778"/>
                </a:cubicBezTo>
                <a:cubicBezTo>
                  <a:pt x="139451" y="1064261"/>
                  <a:pt x="125971" y="1018012"/>
                  <a:pt x="125476" y="1001580"/>
                </a:cubicBezTo>
                <a:cubicBezTo>
                  <a:pt x="123958" y="976962"/>
                  <a:pt x="134851" y="962709"/>
                  <a:pt x="134526" y="940069"/>
                </a:cubicBezTo>
                <a:cubicBezTo>
                  <a:pt x="142751" y="909988"/>
                  <a:pt x="129284" y="905409"/>
                  <a:pt x="123523" y="865739"/>
                </a:cubicBezTo>
                <a:cubicBezTo>
                  <a:pt x="131549" y="848234"/>
                  <a:pt x="128173" y="835030"/>
                  <a:pt x="121164" y="822450"/>
                </a:cubicBezTo>
                <a:cubicBezTo>
                  <a:pt x="124077" y="783082"/>
                  <a:pt x="113811" y="748321"/>
                  <a:pt x="110389" y="704665"/>
                </a:cubicBezTo>
                <a:cubicBezTo>
                  <a:pt x="120144" y="656264"/>
                  <a:pt x="99869" y="633697"/>
                  <a:pt x="96299" y="587032"/>
                </a:cubicBezTo>
                <a:cubicBezTo>
                  <a:pt x="87861" y="539988"/>
                  <a:pt x="66571" y="452493"/>
                  <a:pt x="59759" y="422399"/>
                </a:cubicBezTo>
                <a:cubicBezTo>
                  <a:pt x="62865" y="416491"/>
                  <a:pt x="59682" y="404768"/>
                  <a:pt x="55429" y="406467"/>
                </a:cubicBezTo>
                <a:cubicBezTo>
                  <a:pt x="56742" y="400038"/>
                  <a:pt x="64884" y="384166"/>
                  <a:pt x="58062" y="383409"/>
                </a:cubicBezTo>
                <a:cubicBezTo>
                  <a:pt x="57210" y="351894"/>
                  <a:pt x="61145" y="320031"/>
                  <a:pt x="69487" y="290892"/>
                </a:cubicBezTo>
                <a:cubicBezTo>
                  <a:pt x="57686" y="231306"/>
                  <a:pt x="89539" y="260845"/>
                  <a:pt x="86198" y="217175"/>
                </a:cubicBezTo>
                <a:cubicBezTo>
                  <a:pt x="72715" y="183379"/>
                  <a:pt x="83646" y="168958"/>
                  <a:pt x="74643" y="129155"/>
                </a:cubicBezTo>
                <a:cubicBezTo>
                  <a:pt x="96697" y="112411"/>
                  <a:pt x="72236" y="90977"/>
                  <a:pt x="78417" y="74202"/>
                </a:cubicBezTo>
                <a:cubicBezTo>
                  <a:pt x="59029" y="57686"/>
                  <a:pt x="81827" y="29115"/>
                  <a:pt x="94183" y="4683"/>
                </a:cubicBezTo>
                <a:close/>
              </a:path>
            </a:pathLst>
          </a:custGeom>
        </p:spPr>
      </p:pic>
    </p:spTree>
    <p:extLst>
      <p:ext uri="{BB962C8B-B14F-4D97-AF65-F5344CB8AC3E}">
        <p14:creationId xmlns:p14="http://schemas.microsoft.com/office/powerpoint/2010/main" val="1219753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67C27-8753-EDAF-F023-53B1A5CDC7DA}"/>
              </a:ext>
            </a:extLst>
          </p:cNvPr>
          <p:cNvSpPr>
            <a:spLocks noGrp="1"/>
          </p:cNvSpPr>
          <p:nvPr>
            <p:ph type="title" idx="4294967295"/>
          </p:nvPr>
        </p:nvSpPr>
        <p:spPr>
          <a:xfrm>
            <a:off x="876693" y="741391"/>
            <a:ext cx="4399982" cy="1616203"/>
          </a:xfrm>
        </p:spPr>
        <p:txBody>
          <a:bodyPr vert="horz" lIns="91440" tIns="45720" rIns="91440" bIns="45720" rtlCol="0" anchor="b">
            <a:normAutofit/>
          </a:bodyPr>
          <a:lstStyle/>
          <a:p>
            <a:r>
              <a:rPr lang="en-US" sz="3200" kern="1200">
                <a:solidFill>
                  <a:schemeClr val="tx1"/>
                </a:solidFill>
                <a:latin typeface="+mj-lt"/>
                <a:ea typeface="+mj-ea"/>
                <a:cs typeface="+mj-cs"/>
              </a:rPr>
              <a:t>ZELENI TJEDAN</a:t>
            </a:r>
          </a:p>
        </p:txBody>
      </p:sp>
      <p:sp>
        <p:nvSpPr>
          <p:cNvPr id="3" name="Content Placeholder 2">
            <a:extLst>
              <a:ext uri="{FF2B5EF4-FFF2-40B4-BE49-F238E27FC236}">
                <a16:creationId xmlns:a16="http://schemas.microsoft.com/office/drawing/2014/main" id="{DC167E9B-A4D7-C955-FC14-1AC230A6022B}"/>
              </a:ext>
            </a:extLst>
          </p:cNvPr>
          <p:cNvSpPr>
            <a:spLocks noGrp="1"/>
          </p:cNvSpPr>
          <p:nvPr>
            <p:ph idx="4294967295"/>
          </p:nvPr>
        </p:nvSpPr>
        <p:spPr>
          <a:xfrm>
            <a:off x="876692" y="2533476"/>
            <a:ext cx="4399983" cy="3447832"/>
          </a:xfrm>
        </p:spPr>
        <p:txBody>
          <a:bodyPr vert="horz" lIns="91440" tIns="45720" rIns="91440" bIns="45720" rtlCol="0" anchor="t">
            <a:normAutofit/>
          </a:bodyPr>
          <a:lstStyle/>
          <a:p>
            <a:r>
              <a:rPr lang="en-US" sz="2000"/>
              <a:t>Na kraju istraživanja učenici su napravili akcijski plan za svoju školu ovisno o rezultatima ankete</a:t>
            </a:r>
          </a:p>
          <a:p>
            <a:r>
              <a:rPr lang="en-US" sz="2000"/>
              <a:t>svoje rezultate predstavili su učenicima škole kao i lokalnoj zajednici kako bi upozorili na štetnost NO</a:t>
            </a:r>
            <a:r>
              <a:rPr lang="en-US" sz="2000" baseline="-25000"/>
              <a:t>2</a:t>
            </a:r>
            <a:r>
              <a:rPr lang="en-US" sz="2000"/>
              <a:t> te  podigli svijest o problemu kvalitete zraka i njenom utjecaju na zdravlje izradom informativnih panoa u sklopu Zelenog tjedna u našim školama</a:t>
            </a:r>
          </a:p>
        </p:txBody>
      </p:sp>
      <p:pic>
        <p:nvPicPr>
          <p:cNvPr id="14" name="Picture 13" descr="A blue sign with black writing on it&#10;&#10;Description automatically generated">
            <a:extLst>
              <a:ext uri="{FF2B5EF4-FFF2-40B4-BE49-F238E27FC236}">
                <a16:creationId xmlns:a16="http://schemas.microsoft.com/office/drawing/2014/main" id="{C12AA829-E43B-7767-5648-7E5CA892EEF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544" r="43331" b="2"/>
          <a:stretch/>
        </p:blipFill>
        <p:spPr>
          <a:xfrm rot="5400000">
            <a:off x="5872871" y="207681"/>
            <a:ext cx="3447834" cy="3001575"/>
          </a:xfrm>
          <a:prstGeom prst="rect">
            <a:avLst/>
          </a:prstGeom>
        </p:spPr>
      </p:pic>
      <p:pic>
        <p:nvPicPr>
          <p:cNvPr id="9" name="Picture 8" descr="A blue board with pictures and magnets&#10;&#10;Description automatically generated">
            <a:extLst>
              <a:ext uri="{FF2B5EF4-FFF2-40B4-BE49-F238E27FC236}">
                <a16:creationId xmlns:a16="http://schemas.microsoft.com/office/drawing/2014/main" id="{843840BE-FB39-B7F0-5090-D19ECEC1E6B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46845" b="2"/>
          <a:stretch/>
        </p:blipFill>
        <p:spPr>
          <a:xfrm rot="5400000">
            <a:off x="8848684" y="208522"/>
            <a:ext cx="3447832" cy="2999892"/>
          </a:xfrm>
          <a:prstGeom prst="rect">
            <a:avLst/>
          </a:prstGeom>
        </p:spPr>
      </p:pic>
      <p:pic>
        <p:nvPicPr>
          <p:cNvPr id="12" name="Picture 11" descr="A blue poster with drawings on it&#10;&#10;Description automatically generated">
            <a:extLst>
              <a:ext uri="{FF2B5EF4-FFF2-40B4-BE49-F238E27FC236}">
                <a16:creationId xmlns:a16="http://schemas.microsoft.com/office/drawing/2014/main" id="{A9A0AC44-1833-991E-270B-0C4FC763D36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7104" r="17245"/>
          <a:stretch/>
        </p:blipFill>
        <p:spPr>
          <a:xfrm>
            <a:off x="6096000" y="3429001"/>
            <a:ext cx="3001575" cy="3428999"/>
          </a:xfrm>
          <a:prstGeom prst="rect">
            <a:avLst/>
          </a:prstGeom>
        </p:spPr>
      </p:pic>
      <p:pic>
        <p:nvPicPr>
          <p:cNvPr id="4" name="Picture 3" descr="A group of blue posters on a white wall&#10;&#10;Description automatically generated">
            <a:extLst>
              <a:ext uri="{FF2B5EF4-FFF2-40B4-BE49-F238E27FC236}">
                <a16:creationId xmlns:a16="http://schemas.microsoft.com/office/drawing/2014/main" id="{545E2055-5D4E-6754-D8B7-40679976029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23406" b="-1"/>
          <a:stretch/>
        </p:blipFill>
        <p:spPr>
          <a:xfrm>
            <a:off x="9073341" y="3429000"/>
            <a:ext cx="3001576" cy="3429000"/>
          </a:xfrm>
          <a:prstGeom prst="rect">
            <a:avLst/>
          </a:prstGeom>
        </p:spPr>
      </p:pic>
      <p:grpSp>
        <p:nvGrpSpPr>
          <p:cNvPr id="19" name="Group 18">
            <a:extLst>
              <a:ext uri="{FF2B5EF4-FFF2-40B4-BE49-F238E27FC236}">
                <a16:creationId xmlns:a16="http://schemas.microsoft.com/office/drawing/2014/main" id="{8D4A50DE-FA8B-E462-0A25-1485F04719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068638" y="0"/>
            <a:ext cx="123362" cy="6858000"/>
            <a:chOff x="12068638" y="0"/>
            <a:chExt cx="123362" cy="6858000"/>
          </a:xfrm>
        </p:grpSpPr>
        <p:sp>
          <p:nvSpPr>
            <p:cNvPr id="20" name="Rectangle 19">
              <a:extLst>
                <a:ext uri="{FF2B5EF4-FFF2-40B4-BE49-F238E27FC236}">
                  <a16:creationId xmlns:a16="http://schemas.microsoft.com/office/drawing/2014/main" id="{3238042B-E057-0EBF-33B3-F11EC571AB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7786B6C-268E-0B05-1F09-4C3577A12C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34000">
                  <a:schemeClr val="accent5">
                    <a:alpha val="0"/>
                  </a:schemeClr>
                </a:gs>
                <a:gs pos="100000">
                  <a:schemeClr val="accent5">
                    <a:lumMod val="60000"/>
                    <a:lumOff val="40000"/>
                    <a:alpha val="73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19299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Cars In A Rush Hour Free Stock Photo - Public Domain Pictures">
            <a:extLst>
              <a:ext uri="{FF2B5EF4-FFF2-40B4-BE49-F238E27FC236}">
                <a16:creationId xmlns:a16="http://schemas.microsoft.com/office/drawing/2014/main" id="{6636C9B4-7D9D-910C-C623-3F470781904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951" r="3932" b="-1"/>
          <a:stretch/>
        </p:blipFill>
        <p:spPr>
          <a:xfrm>
            <a:off x="2522356" y="10"/>
            <a:ext cx="9669642" cy="6857990"/>
          </a:xfrm>
          <a:prstGeom prst="rect">
            <a:avLst/>
          </a:prstGeom>
        </p:spPr>
      </p:pic>
      <p:sp>
        <p:nvSpPr>
          <p:cNvPr id="14" name="Rectangle 1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55B54E-ABFC-3859-5AA2-DBCF7067D364}"/>
              </a:ext>
            </a:extLst>
          </p:cNvPr>
          <p:cNvSpPr>
            <a:spLocks noGrp="1"/>
          </p:cNvSpPr>
          <p:nvPr>
            <p:ph type="title" idx="4294967295"/>
          </p:nvPr>
        </p:nvSpPr>
        <p:spPr>
          <a:xfrm>
            <a:off x="838200" y="365125"/>
            <a:ext cx="3822189" cy="1899912"/>
          </a:xfrm>
        </p:spPr>
        <p:txBody>
          <a:bodyPr vert="horz" lIns="91440" tIns="45720" rIns="91440" bIns="45720" rtlCol="0" anchor="ctr">
            <a:normAutofit/>
          </a:bodyPr>
          <a:lstStyle/>
          <a:p>
            <a:r>
              <a:rPr lang="en-US" sz="4000"/>
              <a:t>PRIKAZ I ANALIZA PODATAKA</a:t>
            </a:r>
          </a:p>
        </p:txBody>
      </p:sp>
      <p:sp>
        <p:nvSpPr>
          <p:cNvPr id="7" name="Content Placeholder 6">
            <a:extLst>
              <a:ext uri="{FF2B5EF4-FFF2-40B4-BE49-F238E27FC236}">
                <a16:creationId xmlns:a16="http://schemas.microsoft.com/office/drawing/2014/main" id="{76A4A1B3-66E7-4A97-44A3-FA0C5AA77428}"/>
              </a:ext>
            </a:extLst>
          </p:cNvPr>
          <p:cNvSpPr>
            <a:spLocks noGrp="1"/>
          </p:cNvSpPr>
          <p:nvPr>
            <p:ph idx="4294967295"/>
          </p:nvPr>
        </p:nvSpPr>
        <p:spPr>
          <a:xfrm>
            <a:off x="838200" y="2434201"/>
            <a:ext cx="3822189" cy="3742762"/>
          </a:xfrm>
        </p:spPr>
        <p:txBody>
          <a:bodyPr vert="horz" lIns="91440" tIns="45720" rIns="91440" bIns="45720" rtlCol="0">
            <a:normAutofit/>
          </a:bodyPr>
          <a:lstStyle/>
          <a:p>
            <a:r>
              <a:rPr lang="en-US" sz="2000"/>
              <a:t>Najveća ukupna gustoća prometa koja je opažana kroz 5 minuta na obje najfrekventnije prometnice Osnovne škole Rugvica i Medicinske škole Ante Kuzmanića Zadar zabilježena je u Zadru sa 3821 vozila, dok je u Rugvici zabilježeno 766 vozila</a:t>
            </a:r>
          </a:p>
        </p:txBody>
      </p:sp>
    </p:spTree>
    <p:extLst>
      <p:ext uri="{BB962C8B-B14F-4D97-AF65-F5344CB8AC3E}">
        <p14:creationId xmlns:p14="http://schemas.microsoft.com/office/powerpoint/2010/main" val="39696614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e chart with different colored circles&#10;&#10;Description automatically generated">
            <a:extLst>
              <a:ext uri="{FF2B5EF4-FFF2-40B4-BE49-F238E27FC236}">
                <a16:creationId xmlns:a16="http://schemas.microsoft.com/office/drawing/2014/main" id="{1D2EC058-99B6-5633-A3C2-3B07025E66AA}"/>
              </a:ext>
            </a:extLst>
          </p:cNvPr>
          <p:cNvPicPr>
            <a:picLocks noChangeAspect="1"/>
          </p:cNvPicPr>
          <p:nvPr/>
        </p:nvPicPr>
        <p:blipFill>
          <a:blip r:embed="rId2"/>
          <a:stretch>
            <a:fillRect/>
          </a:stretch>
        </p:blipFill>
        <p:spPr>
          <a:xfrm>
            <a:off x="3402" y="1774372"/>
            <a:ext cx="6078311" cy="4049485"/>
          </a:xfrm>
          <a:prstGeom prst="rect">
            <a:avLst/>
          </a:prstGeom>
        </p:spPr>
      </p:pic>
      <p:pic>
        <p:nvPicPr>
          <p:cNvPr id="5" name="Picture 4" descr="A pie chart with numbers and text&#10;&#10;Description automatically generated">
            <a:extLst>
              <a:ext uri="{FF2B5EF4-FFF2-40B4-BE49-F238E27FC236}">
                <a16:creationId xmlns:a16="http://schemas.microsoft.com/office/drawing/2014/main" id="{A225179D-6208-CA4D-801D-8D7D160F9C32}"/>
              </a:ext>
            </a:extLst>
          </p:cNvPr>
          <p:cNvPicPr>
            <a:picLocks noChangeAspect="1"/>
          </p:cNvPicPr>
          <p:nvPr/>
        </p:nvPicPr>
        <p:blipFill>
          <a:blip r:embed="rId3"/>
          <a:stretch>
            <a:fillRect/>
          </a:stretch>
        </p:blipFill>
        <p:spPr>
          <a:xfrm>
            <a:off x="6093959" y="1798865"/>
            <a:ext cx="6100083" cy="4022271"/>
          </a:xfrm>
          <a:prstGeom prst="rect">
            <a:avLst/>
          </a:prstGeom>
        </p:spPr>
      </p:pic>
    </p:spTree>
    <p:extLst>
      <p:ext uri="{BB962C8B-B14F-4D97-AF65-F5344CB8AC3E}">
        <p14:creationId xmlns:p14="http://schemas.microsoft.com/office/powerpoint/2010/main" val="14872748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graph with blue and orange bars&#10;&#10;Description automatically generated">
            <a:extLst>
              <a:ext uri="{FF2B5EF4-FFF2-40B4-BE49-F238E27FC236}">
                <a16:creationId xmlns:a16="http://schemas.microsoft.com/office/drawing/2014/main" id="{20D78EF3-31E6-B2DD-4376-18DFCEC13A45}"/>
              </a:ext>
            </a:extLst>
          </p:cNvPr>
          <p:cNvPicPr>
            <a:picLocks noChangeAspect="1"/>
          </p:cNvPicPr>
          <p:nvPr/>
        </p:nvPicPr>
        <p:blipFill rotWithShape="1">
          <a:blip r:embed="rId2"/>
          <a:srcRect t="3864"/>
          <a:stretch/>
        </p:blipFill>
        <p:spPr>
          <a:xfrm>
            <a:off x="20" y="1282"/>
            <a:ext cx="12191980" cy="6856718"/>
          </a:xfrm>
          <a:prstGeom prst="rect">
            <a:avLst/>
          </a:prstGeom>
        </p:spPr>
      </p:pic>
    </p:spTree>
    <p:extLst>
      <p:ext uri="{BB962C8B-B14F-4D97-AF65-F5344CB8AC3E}">
        <p14:creationId xmlns:p14="http://schemas.microsoft.com/office/powerpoint/2010/main" val="31099790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 shot of a chart&#10;&#10;Description automatically generated">
            <a:extLst>
              <a:ext uri="{FF2B5EF4-FFF2-40B4-BE49-F238E27FC236}">
                <a16:creationId xmlns:a16="http://schemas.microsoft.com/office/drawing/2014/main" id="{BE5DEE51-0F0E-E118-645B-7AE6BA3D14D2}"/>
              </a:ext>
            </a:extLst>
          </p:cNvPr>
          <p:cNvPicPr>
            <a:picLocks noChangeAspect="1"/>
          </p:cNvPicPr>
          <p:nvPr/>
        </p:nvPicPr>
        <p:blipFill>
          <a:blip r:embed="rId2"/>
          <a:stretch>
            <a:fillRect/>
          </a:stretch>
        </p:blipFill>
        <p:spPr>
          <a:xfrm>
            <a:off x="564016" y="945016"/>
            <a:ext cx="4467225" cy="4467225"/>
          </a:xfrm>
          <a:prstGeom prst="rect">
            <a:avLst/>
          </a:prstGeom>
        </p:spPr>
      </p:pic>
      <p:pic>
        <p:nvPicPr>
          <p:cNvPr id="3" name="Picture 2" descr="A screen shot of a chart&#10;&#10;Description automatically generated">
            <a:extLst>
              <a:ext uri="{FF2B5EF4-FFF2-40B4-BE49-F238E27FC236}">
                <a16:creationId xmlns:a16="http://schemas.microsoft.com/office/drawing/2014/main" id="{A87644E6-01A9-02E7-C2E2-243619490751}"/>
              </a:ext>
            </a:extLst>
          </p:cNvPr>
          <p:cNvPicPr>
            <a:picLocks noChangeAspect="1"/>
          </p:cNvPicPr>
          <p:nvPr/>
        </p:nvPicPr>
        <p:blipFill>
          <a:blip r:embed="rId3"/>
          <a:stretch>
            <a:fillRect/>
          </a:stretch>
        </p:blipFill>
        <p:spPr>
          <a:xfrm>
            <a:off x="6713088" y="946980"/>
            <a:ext cx="4438650" cy="4438650"/>
          </a:xfrm>
          <a:prstGeom prst="rect">
            <a:avLst/>
          </a:prstGeom>
        </p:spPr>
      </p:pic>
      <p:sp>
        <p:nvSpPr>
          <p:cNvPr id="4" name="TextBox 3">
            <a:extLst>
              <a:ext uri="{FF2B5EF4-FFF2-40B4-BE49-F238E27FC236}">
                <a16:creationId xmlns:a16="http://schemas.microsoft.com/office/drawing/2014/main" id="{41BECA74-09A2-ADAB-2018-F15E5477F96F}"/>
              </a:ext>
            </a:extLst>
          </p:cNvPr>
          <p:cNvSpPr txBox="1"/>
          <p:nvPr/>
        </p:nvSpPr>
        <p:spPr>
          <a:xfrm>
            <a:off x="1475013" y="5669644"/>
            <a:ext cx="9248774"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2000" i="1">
                <a:latin typeface="Arial"/>
                <a:cs typeface="Arial"/>
              </a:rPr>
              <a:t> Učestalost </a:t>
            </a:r>
            <a:r>
              <a:rPr lang="en-US" sz="2000" i="1" err="1">
                <a:latin typeface="Arial"/>
                <a:cs typeface="Arial"/>
              </a:rPr>
              <a:t>i</a:t>
            </a:r>
            <a:r>
              <a:rPr lang="en-US" sz="2000" i="1">
                <a:latin typeface="Arial"/>
                <a:cs typeface="Arial"/>
              </a:rPr>
              <a:t> </a:t>
            </a:r>
            <a:r>
              <a:rPr lang="en-US" sz="2000" i="1" err="1">
                <a:latin typeface="Arial"/>
                <a:cs typeface="Arial"/>
              </a:rPr>
              <a:t>brzina</a:t>
            </a:r>
            <a:r>
              <a:rPr lang="en-US" sz="2000" i="1">
                <a:latin typeface="Arial"/>
                <a:cs typeface="Arial"/>
              </a:rPr>
              <a:t> </a:t>
            </a:r>
            <a:r>
              <a:rPr lang="en-US" sz="2000" i="1" err="1">
                <a:latin typeface="Arial"/>
                <a:cs typeface="Arial"/>
              </a:rPr>
              <a:t>vjetra</a:t>
            </a:r>
            <a:r>
              <a:rPr lang="en-US" sz="2000" i="1">
                <a:latin typeface="Arial"/>
                <a:cs typeface="Arial"/>
              </a:rPr>
              <a:t> </a:t>
            </a:r>
            <a:r>
              <a:rPr lang="en-US" sz="2000" i="1" err="1">
                <a:latin typeface="Arial"/>
                <a:cs typeface="Arial"/>
              </a:rPr>
              <a:t>na</a:t>
            </a:r>
            <a:r>
              <a:rPr lang="en-US" sz="2000" i="1">
                <a:latin typeface="Arial"/>
                <a:cs typeface="Arial"/>
              </a:rPr>
              <a:t> </a:t>
            </a:r>
            <a:r>
              <a:rPr lang="en-US" sz="2000" i="1" err="1">
                <a:latin typeface="Arial"/>
                <a:cs typeface="Arial"/>
              </a:rPr>
              <a:t>mjernim</a:t>
            </a:r>
            <a:r>
              <a:rPr lang="en-US" sz="2000" i="1">
                <a:latin typeface="Arial"/>
                <a:cs typeface="Arial"/>
              </a:rPr>
              <a:t> </a:t>
            </a:r>
            <a:r>
              <a:rPr lang="en-US" sz="2000" i="1" err="1">
                <a:latin typeface="Arial"/>
                <a:cs typeface="Arial"/>
              </a:rPr>
              <a:t>postajama</a:t>
            </a:r>
            <a:r>
              <a:rPr lang="en-US" sz="2000" i="1">
                <a:latin typeface="Arial"/>
                <a:cs typeface="Arial"/>
              </a:rPr>
              <a:t> OŠ </a:t>
            </a:r>
            <a:r>
              <a:rPr lang="en-US" sz="2000" i="1" err="1">
                <a:latin typeface="Arial"/>
                <a:cs typeface="Arial"/>
              </a:rPr>
              <a:t>Rugvica</a:t>
            </a:r>
            <a:r>
              <a:rPr lang="en-US" sz="2000" i="1">
                <a:latin typeface="Arial"/>
                <a:cs typeface="Arial"/>
              </a:rPr>
              <a:t> (</a:t>
            </a:r>
            <a:r>
              <a:rPr lang="en-US" sz="2000" i="1" err="1">
                <a:latin typeface="Arial"/>
                <a:cs typeface="Arial"/>
              </a:rPr>
              <a:t>lijevi</a:t>
            </a:r>
            <a:r>
              <a:rPr lang="en-US" sz="2000" i="1">
                <a:latin typeface="Arial"/>
                <a:cs typeface="Arial"/>
              </a:rPr>
              <a:t> </a:t>
            </a:r>
            <a:r>
              <a:rPr lang="en-US" sz="2000" i="1" err="1">
                <a:latin typeface="Arial"/>
                <a:cs typeface="Arial"/>
              </a:rPr>
              <a:t>grafikon</a:t>
            </a:r>
            <a:r>
              <a:rPr lang="en-US" sz="2000" i="1">
                <a:latin typeface="Arial"/>
                <a:cs typeface="Arial"/>
              </a:rPr>
              <a:t>) </a:t>
            </a:r>
            <a:r>
              <a:rPr lang="en-US" sz="2000" i="1" err="1">
                <a:latin typeface="Arial"/>
                <a:cs typeface="Arial"/>
              </a:rPr>
              <a:t>te</a:t>
            </a:r>
            <a:r>
              <a:rPr lang="en-US" sz="2000" i="1">
                <a:latin typeface="Arial"/>
                <a:cs typeface="Arial"/>
              </a:rPr>
              <a:t> </a:t>
            </a:r>
            <a:r>
              <a:rPr lang="en-US" sz="2000" i="1" err="1">
                <a:latin typeface="Arial"/>
                <a:cs typeface="Arial"/>
              </a:rPr>
              <a:t>Medicinska</a:t>
            </a:r>
            <a:r>
              <a:rPr lang="en-US" sz="2000" i="1">
                <a:latin typeface="Arial"/>
                <a:cs typeface="Arial"/>
              </a:rPr>
              <a:t> </a:t>
            </a:r>
            <a:r>
              <a:rPr lang="en-US" sz="2000" i="1" err="1">
                <a:latin typeface="Arial"/>
                <a:cs typeface="Arial"/>
              </a:rPr>
              <a:t>škola</a:t>
            </a:r>
            <a:r>
              <a:rPr lang="en-US" sz="2000" i="1">
                <a:latin typeface="Arial"/>
                <a:cs typeface="Arial"/>
              </a:rPr>
              <a:t> A. </a:t>
            </a:r>
            <a:r>
              <a:rPr lang="en-US" sz="2000" i="1" err="1">
                <a:latin typeface="Arial"/>
                <a:cs typeface="Arial"/>
              </a:rPr>
              <a:t>Kuzmanića</a:t>
            </a:r>
            <a:r>
              <a:rPr lang="en-US" sz="2000" i="1">
                <a:latin typeface="Arial"/>
                <a:cs typeface="Arial"/>
              </a:rPr>
              <a:t> (</a:t>
            </a:r>
            <a:r>
              <a:rPr lang="en-US" sz="2000" i="1" err="1">
                <a:latin typeface="Arial"/>
                <a:cs typeface="Arial"/>
              </a:rPr>
              <a:t>desni</a:t>
            </a:r>
            <a:r>
              <a:rPr lang="en-US" sz="2000" i="1">
                <a:latin typeface="Arial"/>
                <a:cs typeface="Arial"/>
              </a:rPr>
              <a:t> </a:t>
            </a:r>
            <a:r>
              <a:rPr lang="en-US" sz="2000" i="1" err="1">
                <a:latin typeface="Arial"/>
                <a:cs typeface="Arial"/>
              </a:rPr>
              <a:t>grafikon</a:t>
            </a:r>
            <a:r>
              <a:rPr lang="en-US" sz="2000" i="1">
                <a:latin typeface="Arial"/>
                <a:cs typeface="Arial"/>
              </a:rPr>
              <a:t>)</a:t>
            </a:r>
            <a:endParaRPr lang="en-US" sz="2000">
              <a:latin typeface="Arial"/>
              <a:cs typeface="Arial"/>
            </a:endParaRPr>
          </a:p>
          <a:p>
            <a:pPr algn="l"/>
            <a:endParaRPr lang="en-US" sz="2000">
              <a:latin typeface="Arial"/>
              <a:cs typeface="Arial"/>
            </a:endParaRPr>
          </a:p>
        </p:txBody>
      </p:sp>
    </p:spTree>
    <p:extLst>
      <p:ext uri="{BB962C8B-B14F-4D97-AF65-F5344CB8AC3E}">
        <p14:creationId xmlns:p14="http://schemas.microsoft.com/office/powerpoint/2010/main" val="24888667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white background&#10;&#10;Description automatically generated">
            <a:extLst>
              <a:ext uri="{FF2B5EF4-FFF2-40B4-BE49-F238E27FC236}">
                <a16:creationId xmlns:a16="http://schemas.microsoft.com/office/drawing/2014/main" id="{7250255C-EC56-55B8-859C-0114BE213FD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5775" y="376238"/>
            <a:ext cx="7334250" cy="3057525"/>
          </a:xfrm>
          <a:prstGeom prst="rect">
            <a:avLst/>
          </a:prstGeom>
          <a:ln>
            <a:solidFill>
              <a:srgbClr val="00B0F0"/>
            </a:solidFill>
          </a:ln>
        </p:spPr>
      </p:pic>
      <p:pic>
        <p:nvPicPr>
          <p:cNvPr id="4" name="Picture 3" descr="A screenshot of a phone&#10;&#10;Description automatically generated">
            <a:extLst>
              <a:ext uri="{FF2B5EF4-FFF2-40B4-BE49-F238E27FC236}">
                <a16:creationId xmlns:a16="http://schemas.microsoft.com/office/drawing/2014/main" id="{51BA2A69-7032-FF5F-5E75-967ED4C5EA6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 y="3421516"/>
            <a:ext cx="7371443" cy="3032125"/>
          </a:xfrm>
          <a:prstGeom prst="rect">
            <a:avLst/>
          </a:prstGeom>
          <a:ln>
            <a:solidFill>
              <a:srgbClr val="00B0F0"/>
            </a:solidFill>
          </a:ln>
        </p:spPr>
      </p:pic>
      <p:sp>
        <p:nvSpPr>
          <p:cNvPr id="5" name="Thought Bubble: Cloud 4">
            <a:extLst>
              <a:ext uri="{FF2B5EF4-FFF2-40B4-BE49-F238E27FC236}">
                <a16:creationId xmlns:a16="http://schemas.microsoft.com/office/drawing/2014/main" id="{9A5DFD00-BFA3-BB59-BCC9-60FAC229A9DE}"/>
              </a:ext>
            </a:extLst>
          </p:cNvPr>
          <p:cNvSpPr/>
          <p:nvPr/>
        </p:nvSpPr>
        <p:spPr>
          <a:xfrm>
            <a:off x="8020050" y="1719263"/>
            <a:ext cx="3644900" cy="2197100"/>
          </a:xfrm>
          <a:prstGeom prst="cloud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REZULTATI ANKETE</a:t>
            </a:r>
          </a:p>
        </p:txBody>
      </p:sp>
    </p:spTree>
    <p:extLst>
      <p:ext uri="{BB962C8B-B14F-4D97-AF65-F5344CB8AC3E}">
        <p14:creationId xmlns:p14="http://schemas.microsoft.com/office/powerpoint/2010/main" val="36574656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graph with different colored bars&#10;&#10;Description automatically generated">
            <a:extLst>
              <a:ext uri="{FF2B5EF4-FFF2-40B4-BE49-F238E27FC236}">
                <a16:creationId xmlns:a16="http://schemas.microsoft.com/office/drawing/2014/main" id="{3DB5B5B2-A1EF-ECD1-340B-211D55EE315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3467" y="2270780"/>
            <a:ext cx="5294716" cy="2316438"/>
          </a:xfrm>
          <a:prstGeom prst="rect">
            <a:avLst/>
          </a:prstGeom>
        </p:spPr>
      </p:pic>
      <p:pic>
        <p:nvPicPr>
          <p:cNvPr id="3" name="Picture 2" descr="A graph with different colored bars&#10;&#10;Description automatically generated">
            <a:extLst>
              <a:ext uri="{FF2B5EF4-FFF2-40B4-BE49-F238E27FC236}">
                <a16:creationId xmlns:a16="http://schemas.microsoft.com/office/drawing/2014/main" id="{26F016C6-53E1-6AEA-7ED6-7DF997A3A68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53817" y="2250926"/>
            <a:ext cx="5294715" cy="2356148"/>
          </a:xfrm>
          <a:prstGeom prst="rect">
            <a:avLst/>
          </a:prstGeom>
        </p:spPr>
      </p:pic>
    </p:spTree>
    <p:extLst>
      <p:ext uri="{BB962C8B-B14F-4D97-AF65-F5344CB8AC3E}">
        <p14:creationId xmlns:p14="http://schemas.microsoft.com/office/powerpoint/2010/main" val="1998549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Google Shape;52;p1">
            <a:extLst>
              <a:ext uri="{FF2B5EF4-FFF2-40B4-BE49-F238E27FC236}">
                <a16:creationId xmlns:a16="http://schemas.microsoft.com/office/drawing/2014/main" id="{8B452183-0DDF-4B60-9D84-C39DDD20F51A}"/>
              </a:ext>
            </a:extLst>
          </p:cNvPr>
          <p:cNvSpPr>
            <a:spLocks noChangeArrowheads="1"/>
          </p:cNvSpPr>
          <p:nvPr/>
        </p:nvSpPr>
        <p:spPr bwMode="auto">
          <a:xfrm>
            <a:off x="8458966" y="5341964"/>
            <a:ext cx="2305657" cy="992243"/>
          </a:xfrm>
          <a:prstGeom prst="roundRect">
            <a:avLst>
              <a:gd name="adj" fmla="val 7000"/>
            </a:avLst>
          </a:prstGeom>
          <a:solidFill>
            <a:schemeClr val="bg1"/>
          </a:solidFill>
          <a:ln w="9525">
            <a:solidFill>
              <a:schemeClr val="tx1"/>
            </a:solidFill>
            <a:round/>
            <a:headEnd type="none" w="sm" len="sm"/>
            <a:tailEnd type="none" w="sm" len="sm"/>
          </a:ln>
        </p:spPr>
        <p:txBody>
          <a:bodyPr lIns="17417" tIns="8706" rIns="17417" bIns="8706"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defTabSz="174193" fontAlgn="base">
              <a:spcBef>
                <a:spcPct val="0"/>
              </a:spcBef>
              <a:spcAft>
                <a:spcPct val="0"/>
              </a:spcAft>
              <a:buClr>
                <a:srgbClr val="000000"/>
              </a:buClr>
              <a:buSzPts val="9600"/>
            </a:pPr>
            <a:endParaRPr lang="sr-Latn-RS" altLang="sr-Latn-RS" sz="1829"/>
          </a:p>
        </p:txBody>
      </p:sp>
      <p:sp>
        <p:nvSpPr>
          <p:cNvPr id="5123" name="Google Shape;53;p1">
            <a:extLst>
              <a:ext uri="{FF2B5EF4-FFF2-40B4-BE49-F238E27FC236}">
                <a16:creationId xmlns:a16="http://schemas.microsoft.com/office/drawing/2014/main" id="{C916E083-68E6-4CB0-901F-0E13E99EA987}"/>
              </a:ext>
            </a:extLst>
          </p:cNvPr>
          <p:cNvSpPr>
            <a:spLocks noChangeArrowheads="1"/>
          </p:cNvSpPr>
          <p:nvPr/>
        </p:nvSpPr>
        <p:spPr bwMode="auto">
          <a:xfrm>
            <a:off x="3784748" y="1269866"/>
            <a:ext cx="2266947" cy="5064341"/>
          </a:xfrm>
          <a:prstGeom prst="roundRect">
            <a:avLst>
              <a:gd name="adj" fmla="val 7000"/>
            </a:avLst>
          </a:prstGeom>
          <a:solidFill>
            <a:schemeClr val="bg1"/>
          </a:solidFill>
          <a:ln w="9525">
            <a:solidFill>
              <a:schemeClr val="tx1"/>
            </a:solidFill>
            <a:round/>
            <a:headEnd type="none" w="sm" len="sm"/>
            <a:tailEnd type="none" w="sm" len="sm"/>
          </a:ln>
        </p:spPr>
        <p:txBody>
          <a:bodyPr lIns="17417" tIns="8706" rIns="17417" bIns="8706"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defTabSz="174193" fontAlgn="base">
              <a:spcBef>
                <a:spcPct val="0"/>
              </a:spcBef>
              <a:spcAft>
                <a:spcPct val="0"/>
              </a:spcAft>
              <a:buClr>
                <a:srgbClr val="000000"/>
              </a:buClr>
              <a:buSzPts val="9600"/>
            </a:pPr>
            <a:endParaRPr lang="sr-Latn-RS" altLang="sr-Latn-RS" sz="1829"/>
          </a:p>
        </p:txBody>
      </p:sp>
      <p:sp>
        <p:nvSpPr>
          <p:cNvPr id="5124" name="Google Shape;54;p1">
            <a:extLst>
              <a:ext uri="{FF2B5EF4-FFF2-40B4-BE49-F238E27FC236}">
                <a16:creationId xmlns:a16="http://schemas.microsoft.com/office/drawing/2014/main" id="{A32A25AF-68B4-4301-A989-3D42C06A4063}"/>
              </a:ext>
            </a:extLst>
          </p:cNvPr>
          <p:cNvSpPr>
            <a:spLocks noChangeArrowheads="1"/>
          </p:cNvSpPr>
          <p:nvPr/>
        </p:nvSpPr>
        <p:spPr bwMode="auto">
          <a:xfrm>
            <a:off x="6062885" y="1291337"/>
            <a:ext cx="2320174" cy="5059503"/>
          </a:xfrm>
          <a:prstGeom prst="roundRect">
            <a:avLst>
              <a:gd name="adj" fmla="val 7000"/>
            </a:avLst>
          </a:prstGeom>
          <a:solidFill>
            <a:schemeClr val="bg1"/>
          </a:solidFill>
          <a:ln w="9525">
            <a:solidFill>
              <a:schemeClr val="tx1"/>
            </a:solidFill>
            <a:round/>
            <a:headEnd type="none" w="sm" len="sm"/>
            <a:tailEnd type="none" w="sm" len="sm"/>
          </a:ln>
        </p:spPr>
        <p:txBody>
          <a:bodyPr lIns="17417" tIns="8706" rIns="17417" bIns="8706"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defTabSz="174193" fontAlgn="base">
              <a:spcBef>
                <a:spcPct val="0"/>
              </a:spcBef>
              <a:spcAft>
                <a:spcPct val="0"/>
              </a:spcAft>
              <a:buClr>
                <a:srgbClr val="000000"/>
              </a:buClr>
              <a:buSzPts val="9600"/>
            </a:pPr>
            <a:endParaRPr lang="sr-Latn-RS" altLang="sr-Latn-RS" sz="1829"/>
          </a:p>
        </p:txBody>
      </p:sp>
      <p:sp>
        <p:nvSpPr>
          <p:cNvPr id="5125" name="Google Shape;55;p1">
            <a:extLst>
              <a:ext uri="{FF2B5EF4-FFF2-40B4-BE49-F238E27FC236}">
                <a16:creationId xmlns:a16="http://schemas.microsoft.com/office/drawing/2014/main" id="{F080BF9F-F311-4BD4-B618-2E6162343207}"/>
              </a:ext>
            </a:extLst>
          </p:cNvPr>
          <p:cNvSpPr txBox="1">
            <a:spLocks noChangeArrowheads="1"/>
          </p:cNvSpPr>
          <p:nvPr/>
        </p:nvSpPr>
        <p:spPr bwMode="auto">
          <a:xfrm>
            <a:off x="3849164" y="1283777"/>
            <a:ext cx="2150515" cy="301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88" tIns="9797" rIns="19588" bIns="9797"/>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defTabSz="174193" fontAlgn="base">
              <a:spcBef>
                <a:spcPct val="0"/>
              </a:spcBef>
              <a:spcAft>
                <a:spcPct val="0"/>
              </a:spcAft>
              <a:buClr>
                <a:srgbClr val="000000"/>
              </a:buClr>
              <a:buSzPts val="8000"/>
            </a:pPr>
            <a:r>
              <a:rPr lang="hr-HR" altLang="sr-Latn-RS" sz="1524" b="1">
                <a:latin typeface="Cambria" panose="02040503050406030204" pitchFamily="18" charset="0"/>
              </a:rPr>
              <a:t>RESEARCH METHODS</a:t>
            </a:r>
            <a:endParaRPr lang="sr-Latn-RS" altLang="sr-Latn-RS" sz="1524" b="1">
              <a:latin typeface="Cambria" panose="02040503050406030204" pitchFamily="18" charset="0"/>
              <a:sym typeface="Cambria" panose="02040503050406030204" pitchFamily="18" charset="0"/>
            </a:endParaRPr>
          </a:p>
        </p:txBody>
      </p:sp>
      <p:sp>
        <p:nvSpPr>
          <p:cNvPr id="5126" name="Google Shape;56;p1">
            <a:extLst>
              <a:ext uri="{FF2B5EF4-FFF2-40B4-BE49-F238E27FC236}">
                <a16:creationId xmlns:a16="http://schemas.microsoft.com/office/drawing/2014/main" id="{6F348103-9074-4F52-B547-F3F6B833F40D}"/>
              </a:ext>
            </a:extLst>
          </p:cNvPr>
          <p:cNvSpPr>
            <a:spLocks noChangeArrowheads="1"/>
          </p:cNvSpPr>
          <p:nvPr/>
        </p:nvSpPr>
        <p:spPr bwMode="auto">
          <a:xfrm>
            <a:off x="1450966" y="79234"/>
            <a:ext cx="9301561" cy="1095369"/>
          </a:xfrm>
          <a:prstGeom prst="roundRect">
            <a:avLst>
              <a:gd name="adj" fmla="val 10870"/>
            </a:avLst>
          </a:prstGeom>
          <a:gradFill rotWithShape="0">
            <a:gsLst>
              <a:gs pos="0">
                <a:srgbClr val="A7C4FF"/>
              </a:gs>
              <a:gs pos="100000">
                <a:schemeClr val="bg1"/>
              </a:gs>
            </a:gsLst>
            <a:lin ang="5400000"/>
          </a:gradFill>
          <a:ln w="9525">
            <a:solidFill>
              <a:schemeClr val="tx1"/>
            </a:solidFill>
            <a:round/>
            <a:headEnd type="none" w="sm" len="sm"/>
            <a:tailEnd type="none" w="sm" len="sm"/>
          </a:ln>
        </p:spPr>
        <p:txBody>
          <a:bodyPr lIns="19588" tIns="9797" rIns="19588" bIns="9797"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defTabSz="174193" fontAlgn="base">
              <a:spcBef>
                <a:spcPct val="0"/>
              </a:spcBef>
              <a:spcAft>
                <a:spcPct val="0"/>
              </a:spcAft>
              <a:buClr>
                <a:srgbClr val="000000"/>
              </a:buClr>
              <a:buSzPts val="9600"/>
            </a:pPr>
            <a:endParaRPr lang="sr-Latn-RS" altLang="sr-Latn-RS" sz="1829">
              <a:solidFill>
                <a:srgbClr val="FFFFFF"/>
              </a:solidFill>
            </a:endParaRPr>
          </a:p>
        </p:txBody>
      </p:sp>
      <p:sp>
        <p:nvSpPr>
          <p:cNvPr id="5127" name="Google Shape;57;p1">
            <a:extLst>
              <a:ext uri="{FF2B5EF4-FFF2-40B4-BE49-F238E27FC236}">
                <a16:creationId xmlns:a16="http://schemas.microsoft.com/office/drawing/2014/main" id="{2D75B404-397A-46D1-9C84-D16FEAA4787A}"/>
              </a:ext>
            </a:extLst>
          </p:cNvPr>
          <p:cNvSpPr txBox="1">
            <a:spLocks noChangeArrowheads="1"/>
          </p:cNvSpPr>
          <p:nvPr/>
        </p:nvSpPr>
        <p:spPr bwMode="auto">
          <a:xfrm>
            <a:off x="2510044" y="203832"/>
            <a:ext cx="7415059" cy="920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88" tIns="9797" rIns="19588" bIns="9797"/>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defTabSz="174193" fontAlgn="base">
              <a:spcBef>
                <a:spcPct val="0"/>
              </a:spcBef>
              <a:spcAft>
                <a:spcPct val="0"/>
              </a:spcAft>
              <a:buClr>
                <a:srgbClr val="000000"/>
              </a:buClr>
              <a:buSzPts val="9000"/>
            </a:pPr>
            <a:r>
              <a:rPr lang="en-US" altLang="sr-Latn-RS" sz="1715" b="1"/>
              <a:t>DO THE STUDENTS OF OUR SCHOOLS BREATHE THE SAME AIR?</a:t>
            </a:r>
            <a:endParaRPr lang="hr-HR" altLang="sr-Latn-RS" sz="1715" b="1"/>
          </a:p>
          <a:p>
            <a:pPr algn="ctr" defTabSz="174193" fontAlgn="base">
              <a:spcBef>
                <a:spcPct val="0"/>
              </a:spcBef>
              <a:spcAft>
                <a:spcPct val="0"/>
              </a:spcAft>
              <a:buClr>
                <a:srgbClr val="000000"/>
              </a:buClr>
              <a:buSzPts val="9000"/>
            </a:pPr>
            <a:r>
              <a:rPr lang="hr-HR" altLang="sr-Latn-RS" sz="1715" b="1"/>
              <a:t>Medicinska škola Ante Kuzmanića Zadar</a:t>
            </a:r>
          </a:p>
          <a:p>
            <a:pPr algn="ctr" defTabSz="174193" fontAlgn="base">
              <a:spcBef>
                <a:spcPct val="0"/>
              </a:spcBef>
              <a:spcAft>
                <a:spcPct val="0"/>
              </a:spcAft>
              <a:buClr>
                <a:srgbClr val="000000"/>
              </a:buClr>
              <a:buSzPts val="9000"/>
            </a:pPr>
            <a:r>
              <a:rPr lang="hr-HR" altLang="sr-Latn-RS" sz="1715" b="1"/>
              <a:t>Osnovna škola Rugvica</a:t>
            </a:r>
            <a:endParaRPr lang="sr-Latn-RS" altLang="sr-Latn-RS" sz="1715" b="1"/>
          </a:p>
        </p:txBody>
      </p:sp>
      <p:sp>
        <p:nvSpPr>
          <p:cNvPr id="5128" name="Google Shape;59;p1">
            <a:extLst>
              <a:ext uri="{FF2B5EF4-FFF2-40B4-BE49-F238E27FC236}">
                <a16:creationId xmlns:a16="http://schemas.microsoft.com/office/drawing/2014/main" id="{A35E045A-AA4E-4788-9AD8-63F3BFBCEDB4}"/>
              </a:ext>
            </a:extLst>
          </p:cNvPr>
          <p:cNvSpPr txBox="1">
            <a:spLocks noChangeArrowheads="1"/>
          </p:cNvSpPr>
          <p:nvPr/>
        </p:nvSpPr>
        <p:spPr bwMode="auto">
          <a:xfrm>
            <a:off x="8556648" y="5298415"/>
            <a:ext cx="1976926" cy="216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88" tIns="9797" rIns="19588" bIns="9797"/>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defTabSz="174193" fontAlgn="base">
              <a:spcBef>
                <a:spcPct val="0"/>
              </a:spcBef>
              <a:spcAft>
                <a:spcPct val="0"/>
              </a:spcAft>
              <a:buClr>
                <a:srgbClr val="000000"/>
              </a:buClr>
              <a:buSzPts val="7200"/>
            </a:pPr>
            <a:r>
              <a:rPr lang="hr-HR" altLang="sr-Latn-RS" sz="1524">
                <a:latin typeface="Cambria" panose="02040503050406030204" pitchFamily="18" charset="0"/>
              </a:rPr>
              <a:t>LITERATURE</a:t>
            </a:r>
            <a:endParaRPr lang="en-US" altLang="sr-Latn-RS" sz="1524" b="1">
              <a:latin typeface="Cambria" panose="02040503050406030204" pitchFamily="18" charset="0"/>
            </a:endParaRPr>
          </a:p>
        </p:txBody>
      </p:sp>
      <p:sp>
        <p:nvSpPr>
          <p:cNvPr id="5129" name="Google Shape;60;p1">
            <a:extLst>
              <a:ext uri="{FF2B5EF4-FFF2-40B4-BE49-F238E27FC236}">
                <a16:creationId xmlns:a16="http://schemas.microsoft.com/office/drawing/2014/main" id="{A7FD6074-856B-431D-A5B0-EED2AA012113}"/>
              </a:ext>
            </a:extLst>
          </p:cNvPr>
          <p:cNvSpPr txBox="1">
            <a:spLocks noChangeArrowheads="1"/>
          </p:cNvSpPr>
          <p:nvPr/>
        </p:nvSpPr>
        <p:spPr bwMode="auto">
          <a:xfrm>
            <a:off x="3803498" y="1492145"/>
            <a:ext cx="2201927" cy="1714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106" tIns="6553" rIns="13106" bIns="6553"/>
          <a:lstStyle>
            <a:lvl1pPr marL="2857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141532" lvl="1" indent="-54435" defTabSz="174193" fontAlgn="base">
              <a:spcBef>
                <a:spcPct val="0"/>
              </a:spcBef>
              <a:spcAft>
                <a:spcPct val="0"/>
              </a:spcAft>
              <a:buClr>
                <a:srgbClr val="000000"/>
              </a:buClr>
              <a:buSzPts val="3200"/>
            </a:pPr>
            <a:endParaRPr lang="en-US" altLang="sr-Latn-RS" sz="610"/>
          </a:p>
          <a:p>
            <a:pPr marL="54435" indent="-54435" algn="just" defTabSz="174193" fontAlgn="base">
              <a:lnSpc>
                <a:spcPct val="90000"/>
              </a:lnSpc>
              <a:spcBef>
                <a:spcPts val="191"/>
              </a:spcBef>
              <a:spcAft>
                <a:spcPct val="0"/>
              </a:spcAft>
              <a:buClr>
                <a:srgbClr val="000000"/>
              </a:buClr>
              <a:buFont typeface="Arial" panose="020B0604020202020204" pitchFamily="34" charset="0"/>
              <a:buChar char="•"/>
            </a:pPr>
            <a:r>
              <a:rPr lang="en-US" altLang="sr-Latn-RS" sz="610"/>
              <a:t>The research period was from 15.01.2023 to 12.02.2024. </a:t>
            </a:r>
            <a:br>
              <a:rPr lang="en-US" altLang="sr-Latn-RS" sz="610"/>
            </a:br>
            <a:r>
              <a:rPr lang="hr-HR" altLang="sr-Latn-RS" sz="610"/>
              <a:t>a</a:t>
            </a:r>
            <a:r>
              <a:rPr lang="en-US" altLang="sr-Latn-RS" sz="610"/>
              <a:t>t two measuring stations - in the yard of the Rugvica Elementary School and in the yard of the Ante Kuzmanić Medical</a:t>
            </a:r>
            <a:r>
              <a:rPr lang="hr-HR" altLang="sr-Latn-RS" sz="610"/>
              <a:t> </a:t>
            </a:r>
            <a:r>
              <a:rPr lang="en-US" altLang="sr-Latn-RS" sz="610"/>
              <a:t>School in Zadar</a:t>
            </a:r>
            <a:endParaRPr lang="hr-HR" altLang="sr-Latn-RS" sz="610"/>
          </a:p>
          <a:p>
            <a:pPr marL="54435" indent="-54435" algn="just" defTabSz="174193" fontAlgn="base">
              <a:lnSpc>
                <a:spcPct val="90000"/>
              </a:lnSpc>
              <a:spcBef>
                <a:spcPts val="191"/>
              </a:spcBef>
              <a:spcAft>
                <a:spcPct val="0"/>
              </a:spcAft>
              <a:buClr>
                <a:srgbClr val="000000"/>
              </a:buClr>
              <a:buFont typeface="Arial" panose="020B0604020202020204" pitchFamily="34" charset="0"/>
              <a:buChar char="•"/>
            </a:pPr>
            <a:r>
              <a:rPr lang="en-US" altLang="sr-Latn-RS" sz="610"/>
              <a:t>The students drew floor plans of the schoolyards and made a plan for placing tubes at the locations</a:t>
            </a:r>
            <a:endParaRPr lang="hr-HR" altLang="sr-Latn-RS" sz="610"/>
          </a:p>
          <a:p>
            <a:pPr marL="54435" indent="-54435" algn="just" defTabSz="174193" fontAlgn="base">
              <a:lnSpc>
                <a:spcPct val="90000"/>
              </a:lnSpc>
              <a:spcBef>
                <a:spcPts val="191"/>
              </a:spcBef>
              <a:spcAft>
                <a:spcPct val="0"/>
              </a:spcAft>
              <a:buClr>
                <a:srgbClr val="000000"/>
              </a:buClr>
              <a:buFont typeface="Arial" panose="020B0604020202020204" pitchFamily="34" charset="0"/>
              <a:buChar char="•"/>
            </a:pPr>
            <a:r>
              <a:rPr lang="en-US" altLang="sr-Latn-RS" sz="610"/>
              <a:t>Each tube has a shelf life of 12 weeks</a:t>
            </a:r>
            <a:endParaRPr lang="hr-HR" altLang="sr-Latn-RS" sz="610"/>
          </a:p>
          <a:p>
            <a:pPr marL="54435" indent="-54435" algn="just" defTabSz="174193" fontAlgn="base">
              <a:lnSpc>
                <a:spcPct val="90000"/>
              </a:lnSpc>
              <a:spcBef>
                <a:spcPts val="191"/>
              </a:spcBef>
              <a:spcAft>
                <a:spcPct val="0"/>
              </a:spcAft>
              <a:buClr>
                <a:srgbClr val="000000"/>
              </a:buClr>
              <a:buFont typeface="Arial" panose="020B0604020202020204" pitchFamily="34" charset="0"/>
              <a:buChar char="•"/>
            </a:pPr>
            <a:r>
              <a:rPr lang="en-US" altLang="sr-Latn-RS" sz="610"/>
              <a:t>The tubes must be exposed and returned for analysis to the Gradko laboratory in the United Kingdom of Great Britain and Northern Ireland within the specified period</a:t>
            </a:r>
            <a:endParaRPr lang="hr-HR" altLang="sr-Latn-RS" sz="610"/>
          </a:p>
          <a:p>
            <a:pPr marL="54435" indent="-54435" algn="just" defTabSz="174193" fontAlgn="base">
              <a:lnSpc>
                <a:spcPct val="90000"/>
              </a:lnSpc>
              <a:spcBef>
                <a:spcPts val="191"/>
              </a:spcBef>
              <a:spcAft>
                <a:spcPct val="0"/>
              </a:spcAft>
              <a:buClr>
                <a:srgbClr val="000000"/>
              </a:buClr>
              <a:buFont typeface="Arial" panose="020B0604020202020204" pitchFamily="34" charset="0"/>
              <a:buChar char="•"/>
            </a:pPr>
            <a:r>
              <a:rPr lang="en-US" altLang="sr-Latn-RS" sz="610"/>
              <a:t>The tubes had to be cooled before exposure</a:t>
            </a:r>
            <a:endParaRPr lang="hr-HR" altLang="sr-Latn-RS" sz="610"/>
          </a:p>
          <a:p>
            <a:pPr marL="54435" indent="-54435" algn="just" defTabSz="174193" fontAlgn="base">
              <a:lnSpc>
                <a:spcPct val="90000"/>
              </a:lnSpc>
              <a:spcBef>
                <a:spcPts val="191"/>
              </a:spcBef>
              <a:spcAft>
                <a:spcPct val="0"/>
              </a:spcAft>
              <a:buClr>
                <a:srgbClr val="000000"/>
              </a:buClr>
              <a:buFont typeface="Arial" panose="020B0604020202020204" pitchFamily="34" charset="0"/>
              <a:buChar char="•"/>
            </a:pPr>
            <a:r>
              <a:rPr lang="en-US" altLang="sr-Latn-RS" sz="610"/>
              <a:t>The pipes should not be mounted directly on the surface, but we mounted them on the brackets that we made</a:t>
            </a:r>
            <a:br>
              <a:rPr lang="en-US" altLang="sr-Latn-RS" sz="610"/>
            </a:br>
            <a:r>
              <a:rPr lang="en-US" altLang="sr-Latn-RS" sz="610"/>
              <a:t>We have labeled the tube and the list with clearly attached labels with codes</a:t>
            </a:r>
            <a:endParaRPr lang="hr-HR" altLang="sr-Latn-RS" sz="610"/>
          </a:p>
          <a:p>
            <a:pPr marL="54435" indent="-54435" algn="just" defTabSz="174193" fontAlgn="base">
              <a:lnSpc>
                <a:spcPct val="90000"/>
              </a:lnSpc>
              <a:spcBef>
                <a:spcPts val="191"/>
              </a:spcBef>
              <a:spcAft>
                <a:spcPct val="0"/>
              </a:spcAft>
              <a:buClr>
                <a:srgbClr val="000000"/>
              </a:buClr>
              <a:buFont typeface="Arial" panose="020B0604020202020204" pitchFamily="34" charset="0"/>
              <a:buChar char="•"/>
            </a:pPr>
            <a:r>
              <a:rPr lang="en-US" altLang="sr-Latn-RS" sz="610"/>
              <a:t>In the schoolyard of the Rugvica Elementary School, three tubes were set up in three different locations (1st tube: near the busiest road, 2nd tube: in the school parking lot, 3rd tube: on the school playground behind the hall where there is no traffic)</a:t>
            </a:r>
            <a:endParaRPr lang="hr-HR" altLang="sr-Latn-RS" sz="610"/>
          </a:p>
          <a:p>
            <a:pPr marL="54435" indent="-54435" algn="just" defTabSz="174193" fontAlgn="base">
              <a:lnSpc>
                <a:spcPct val="90000"/>
              </a:lnSpc>
              <a:spcBef>
                <a:spcPts val="191"/>
              </a:spcBef>
              <a:spcAft>
                <a:spcPct val="0"/>
              </a:spcAft>
              <a:buClr>
                <a:srgbClr val="000000"/>
              </a:buClr>
              <a:buFont typeface="Arial" panose="020B0604020202020204" pitchFamily="34" charset="0"/>
              <a:buChar char="•"/>
            </a:pPr>
            <a:r>
              <a:rPr lang="en-US" altLang="sr-Latn-RS" sz="610"/>
              <a:t>At the Ante Kuzmanić Medical School in Zadar, tubes have been installed in three different locations (1st tube: along the busiest road, 2nd tube: in the school parking lot and 3 tubes: in the school park in front of the school) </a:t>
            </a:r>
            <a:endParaRPr lang="hr-HR" altLang="sr-Latn-RS" sz="610"/>
          </a:p>
          <a:p>
            <a:pPr marL="54435" indent="-54435" algn="just" defTabSz="174193" fontAlgn="base">
              <a:lnSpc>
                <a:spcPct val="90000"/>
              </a:lnSpc>
              <a:spcBef>
                <a:spcPts val="191"/>
              </a:spcBef>
              <a:spcAft>
                <a:spcPct val="0"/>
              </a:spcAft>
              <a:buClr>
                <a:srgbClr val="000000"/>
              </a:buClr>
              <a:buFont typeface="Arial" panose="020B0604020202020204" pitchFamily="34" charset="0"/>
              <a:buChar char="•"/>
            </a:pPr>
            <a:r>
              <a:rPr lang="en-US" altLang="sr-Latn-RS" sz="610"/>
              <a:t>Atmospheric measurements were also carried out according to GLOBE protocols: clouds – type of clouds and cloud coverage, wind type, wind direction </a:t>
            </a:r>
            <a:endParaRPr lang="hr-HR" altLang="sr-Latn-RS" sz="610"/>
          </a:p>
          <a:p>
            <a:pPr marL="54435" indent="-54435" algn="just" defTabSz="174193" fontAlgn="base">
              <a:lnSpc>
                <a:spcPct val="90000"/>
              </a:lnSpc>
              <a:spcBef>
                <a:spcPts val="191"/>
              </a:spcBef>
              <a:spcAft>
                <a:spcPct val="0"/>
              </a:spcAft>
              <a:buClr>
                <a:srgbClr val="000000"/>
              </a:buClr>
              <a:buFont typeface="Arial" panose="020B0604020202020204" pitchFamily="34" charset="0"/>
              <a:buChar char="•"/>
            </a:pPr>
            <a:r>
              <a:rPr lang="en-US" altLang="sr-Latn-RS" sz="610"/>
              <a:t>Throughout the duration of the research, traffic density was recorded twice a day for 5 minutes by counting vehicles</a:t>
            </a:r>
            <a:br>
              <a:rPr lang="en-US" altLang="sr-Latn-RS" sz="610"/>
            </a:br>
            <a:r>
              <a:rPr lang="en-US" altLang="sr-Latn-RS" sz="610"/>
              <a:t>The students compiled a survey on whether the students of our schools know what NO2 is and whether it has an impact on respiratory diseases</a:t>
            </a:r>
            <a:endParaRPr lang="hr-HR" altLang="sr-Latn-RS" sz="610"/>
          </a:p>
        </p:txBody>
      </p:sp>
      <p:sp>
        <p:nvSpPr>
          <p:cNvPr id="5130" name="Google Shape;61;p1">
            <a:extLst>
              <a:ext uri="{FF2B5EF4-FFF2-40B4-BE49-F238E27FC236}">
                <a16:creationId xmlns:a16="http://schemas.microsoft.com/office/drawing/2014/main" id="{953974A9-769A-4A2F-927B-0F72FCFE3E0A}"/>
              </a:ext>
            </a:extLst>
          </p:cNvPr>
          <p:cNvSpPr txBox="1">
            <a:spLocks noChangeArrowheads="1"/>
          </p:cNvSpPr>
          <p:nvPr/>
        </p:nvSpPr>
        <p:spPr bwMode="auto">
          <a:xfrm>
            <a:off x="8555136" y="5647409"/>
            <a:ext cx="2077632" cy="559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106" tIns="6553" rIns="13106" bIns="6553"/>
          <a:lstStyle>
            <a:lvl1pPr marL="385763" indent="-385763">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73488" indent="-73488" defTabSz="174193" fontAlgn="base">
              <a:lnSpc>
                <a:spcPct val="95000"/>
              </a:lnSpc>
              <a:spcBef>
                <a:spcPct val="0"/>
              </a:spcBef>
              <a:spcAft>
                <a:spcPct val="0"/>
              </a:spcAft>
              <a:buClr>
                <a:srgbClr val="000000"/>
              </a:buClr>
              <a:buSzPts val="3200"/>
            </a:pPr>
            <a:endParaRPr lang="sr-Latn-RS" altLang="sr-Latn-RS" sz="610"/>
          </a:p>
        </p:txBody>
      </p:sp>
      <p:sp>
        <p:nvSpPr>
          <p:cNvPr id="5131" name="Google Shape;62;p1">
            <a:extLst>
              <a:ext uri="{FF2B5EF4-FFF2-40B4-BE49-F238E27FC236}">
                <a16:creationId xmlns:a16="http://schemas.microsoft.com/office/drawing/2014/main" id="{7301289B-0226-4EFA-A1AB-AC7644A5E886}"/>
              </a:ext>
            </a:extLst>
          </p:cNvPr>
          <p:cNvSpPr txBox="1">
            <a:spLocks noChangeArrowheads="1"/>
          </p:cNvSpPr>
          <p:nvPr/>
        </p:nvSpPr>
        <p:spPr bwMode="auto">
          <a:xfrm>
            <a:off x="6124276" y="1522992"/>
            <a:ext cx="2136604" cy="567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106" tIns="6553" rIns="13106" bIns="6553"/>
          <a:lstStyle>
            <a:lvl1pPr marL="342900" indent="-34290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141532" lvl="1" indent="-54435" defTabSz="174193" fontAlgn="base">
              <a:spcBef>
                <a:spcPct val="0"/>
              </a:spcBef>
              <a:spcAft>
                <a:spcPct val="0"/>
              </a:spcAft>
              <a:buClr>
                <a:srgbClr val="000000"/>
              </a:buClr>
              <a:buSzPts val="3200"/>
            </a:pPr>
            <a:r>
              <a:rPr lang="en-US" altLang="sr-Latn-RS" sz="610"/>
              <a:t>The highest total traffic density, which was observed in 5 minutes on both the busiest roads of the Rugvica Elementary School and the Ante Kuzmanić Medical School Zadar, was recorded in Zadar with 3821 vehicles, while 766 vehicles were recorded in Rugvica</a:t>
            </a:r>
          </a:p>
        </p:txBody>
      </p:sp>
      <p:sp>
        <p:nvSpPr>
          <p:cNvPr id="5132" name="Google Shape;63;p1">
            <a:extLst>
              <a:ext uri="{FF2B5EF4-FFF2-40B4-BE49-F238E27FC236}">
                <a16:creationId xmlns:a16="http://schemas.microsoft.com/office/drawing/2014/main" id="{0C6D36E7-D28F-4107-9EDF-71426A1DF823}"/>
              </a:ext>
            </a:extLst>
          </p:cNvPr>
          <p:cNvSpPr txBox="1">
            <a:spLocks noChangeArrowheads="1"/>
          </p:cNvSpPr>
          <p:nvPr/>
        </p:nvSpPr>
        <p:spPr bwMode="auto">
          <a:xfrm>
            <a:off x="6217725" y="1283777"/>
            <a:ext cx="2150213" cy="301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88" tIns="9797" rIns="19588" bIns="9797"/>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defTabSz="174193" fontAlgn="base">
              <a:spcBef>
                <a:spcPct val="0"/>
              </a:spcBef>
              <a:spcAft>
                <a:spcPct val="0"/>
              </a:spcAft>
              <a:buClr>
                <a:srgbClr val="000000"/>
              </a:buClr>
              <a:buSzPts val="8000"/>
            </a:pPr>
            <a:r>
              <a:rPr lang="hr-HR" altLang="sr-Latn-RS" sz="1524" b="1">
                <a:latin typeface="Cambria" panose="02040503050406030204" pitchFamily="18" charset="0"/>
                <a:sym typeface="Cambria" panose="02040503050406030204" pitchFamily="18" charset="0"/>
              </a:rPr>
              <a:t>RESULTS</a:t>
            </a:r>
            <a:endParaRPr lang="sr-Latn-RS" altLang="sr-Latn-RS" sz="1524" b="1">
              <a:latin typeface="Cambria" panose="02040503050406030204" pitchFamily="18" charset="0"/>
              <a:sym typeface="Cambria" panose="02040503050406030204" pitchFamily="18" charset="0"/>
            </a:endParaRPr>
          </a:p>
        </p:txBody>
      </p:sp>
      <p:sp>
        <p:nvSpPr>
          <p:cNvPr id="5133" name="Google Shape;64;p1">
            <a:extLst>
              <a:ext uri="{FF2B5EF4-FFF2-40B4-BE49-F238E27FC236}">
                <a16:creationId xmlns:a16="http://schemas.microsoft.com/office/drawing/2014/main" id="{699AA929-28AA-4821-A921-FBC795DF2769}"/>
              </a:ext>
            </a:extLst>
          </p:cNvPr>
          <p:cNvSpPr>
            <a:spLocks noChangeArrowheads="1"/>
          </p:cNvSpPr>
          <p:nvPr/>
        </p:nvSpPr>
        <p:spPr bwMode="auto">
          <a:xfrm>
            <a:off x="1394715" y="1254442"/>
            <a:ext cx="2305355" cy="1333979"/>
          </a:xfrm>
          <a:prstGeom prst="roundRect">
            <a:avLst>
              <a:gd name="adj" fmla="val 7000"/>
            </a:avLst>
          </a:prstGeom>
          <a:solidFill>
            <a:schemeClr val="bg1"/>
          </a:solidFill>
          <a:ln w="9525">
            <a:solidFill>
              <a:schemeClr val="tx1"/>
            </a:solidFill>
            <a:round/>
            <a:headEnd type="none" w="sm" len="sm"/>
            <a:tailEnd type="none" w="sm" len="sm"/>
          </a:ln>
        </p:spPr>
        <p:txBody>
          <a:bodyPr lIns="17417" tIns="8706" rIns="17417" bIns="8706"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defTabSz="174193" fontAlgn="base">
              <a:spcBef>
                <a:spcPct val="0"/>
              </a:spcBef>
              <a:spcAft>
                <a:spcPct val="0"/>
              </a:spcAft>
              <a:buClr>
                <a:srgbClr val="000000"/>
              </a:buClr>
              <a:buSzPts val="9600"/>
            </a:pPr>
            <a:r>
              <a:rPr lang="en-US" altLang="sr-Latn-RS" sz="610"/>
              <a:t>Nitrogen dioxide is an indicator of air pollution and is present in urban areas. Nitrogen oxides are formed during the combustion of fossil fuels and are present in car exhaust. The concentration of NO2 was measured at different locations around the Rugvica Elementary School located in Rugvica and the Ante Kuzmanić Medical School in Zadar. A method has been applied that includes the measurement of NO2 over a month (15.01.2024.- 12.02.2024.)  using a filter for NO2 analysis. Twice a day in this period, the frequency of vehicles was measured for 5 minutes and atmospheric measurements (clouds, wind and wind direction) were carried out.</a:t>
            </a:r>
            <a:endParaRPr lang="sr-Latn-RS" altLang="sr-Latn-RS" sz="610"/>
          </a:p>
        </p:txBody>
      </p:sp>
      <p:sp>
        <p:nvSpPr>
          <p:cNvPr id="5134" name="Google Shape;65;p1">
            <a:extLst>
              <a:ext uri="{FF2B5EF4-FFF2-40B4-BE49-F238E27FC236}">
                <a16:creationId xmlns:a16="http://schemas.microsoft.com/office/drawing/2014/main" id="{0EF2E02B-8702-4C3F-9342-9E29E5F7C372}"/>
              </a:ext>
            </a:extLst>
          </p:cNvPr>
          <p:cNvSpPr txBox="1">
            <a:spLocks noChangeArrowheads="1"/>
          </p:cNvSpPr>
          <p:nvPr/>
        </p:nvSpPr>
        <p:spPr bwMode="auto">
          <a:xfrm>
            <a:off x="1440380" y="1220269"/>
            <a:ext cx="2150516" cy="254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88" tIns="9797" rIns="19588" bIns="9797"/>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defTabSz="174193" fontAlgn="base">
              <a:spcBef>
                <a:spcPct val="0"/>
              </a:spcBef>
              <a:spcAft>
                <a:spcPct val="0"/>
              </a:spcAft>
              <a:buClr>
                <a:srgbClr val="000000"/>
              </a:buClr>
              <a:buSzPts val="8000"/>
            </a:pPr>
            <a:r>
              <a:rPr lang="hr-HR" altLang="sr-Latn-RS" sz="1524" b="1">
                <a:latin typeface="Cambria" panose="02040503050406030204" pitchFamily="18" charset="0"/>
              </a:rPr>
              <a:t>SUMMARY</a:t>
            </a:r>
            <a:endParaRPr lang="en-US" altLang="sr-Latn-RS" sz="1524" b="1">
              <a:latin typeface="Cambria" panose="02040503050406030204" pitchFamily="18" charset="0"/>
            </a:endParaRPr>
          </a:p>
        </p:txBody>
      </p:sp>
      <p:sp>
        <p:nvSpPr>
          <p:cNvPr id="5135" name="Google Shape;66;p1">
            <a:extLst>
              <a:ext uri="{FF2B5EF4-FFF2-40B4-BE49-F238E27FC236}">
                <a16:creationId xmlns:a16="http://schemas.microsoft.com/office/drawing/2014/main" id="{AAB2BACB-9C43-495D-8771-9963442AD741}"/>
              </a:ext>
            </a:extLst>
          </p:cNvPr>
          <p:cNvSpPr>
            <a:spLocks noChangeArrowheads="1"/>
          </p:cNvSpPr>
          <p:nvPr/>
        </p:nvSpPr>
        <p:spPr bwMode="auto">
          <a:xfrm>
            <a:off x="8458966" y="1251418"/>
            <a:ext cx="2305657" cy="2413622"/>
          </a:xfrm>
          <a:prstGeom prst="roundRect">
            <a:avLst>
              <a:gd name="adj" fmla="val 7000"/>
            </a:avLst>
          </a:prstGeom>
          <a:solidFill>
            <a:schemeClr val="bg1"/>
          </a:solidFill>
          <a:ln w="9525">
            <a:solidFill>
              <a:schemeClr val="tx1"/>
            </a:solidFill>
            <a:round/>
            <a:headEnd type="none" w="sm" len="sm"/>
            <a:tailEnd type="none" w="sm" len="sm"/>
          </a:ln>
        </p:spPr>
        <p:txBody>
          <a:bodyPr lIns="17417" tIns="8706" rIns="17417" bIns="8706"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defTabSz="174193" fontAlgn="base">
              <a:spcBef>
                <a:spcPct val="0"/>
              </a:spcBef>
              <a:spcAft>
                <a:spcPct val="0"/>
              </a:spcAft>
              <a:buClr>
                <a:srgbClr val="000000"/>
              </a:buClr>
              <a:buSzPts val="9600"/>
            </a:pPr>
            <a:endParaRPr lang="sr-Latn-RS" altLang="sr-Latn-RS" sz="1829"/>
          </a:p>
        </p:txBody>
      </p:sp>
      <p:sp>
        <p:nvSpPr>
          <p:cNvPr id="5136" name="Google Shape;67;p1">
            <a:extLst>
              <a:ext uri="{FF2B5EF4-FFF2-40B4-BE49-F238E27FC236}">
                <a16:creationId xmlns:a16="http://schemas.microsoft.com/office/drawing/2014/main" id="{97F9805B-9B56-4DE4-9951-4C80BB31AD09}"/>
              </a:ext>
            </a:extLst>
          </p:cNvPr>
          <p:cNvSpPr txBox="1">
            <a:spLocks noChangeArrowheads="1"/>
          </p:cNvSpPr>
          <p:nvPr/>
        </p:nvSpPr>
        <p:spPr bwMode="auto">
          <a:xfrm>
            <a:off x="8456547" y="1220269"/>
            <a:ext cx="2129346" cy="252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7417" tIns="8706" rIns="17417" bIns="8706"/>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defTabSz="174193" fontAlgn="base">
              <a:spcBef>
                <a:spcPct val="0"/>
              </a:spcBef>
              <a:spcAft>
                <a:spcPct val="0"/>
              </a:spcAft>
              <a:buClr>
                <a:srgbClr val="000000"/>
              </a:buClr>
              <a:buSzPts val="8000"/>
            </a:pPr>
            <a:r>
              <a:rPr lang="hr-HR" altLang="sr-Latn-RS" sz="1524" b="1">
                <a:latin typeface="Cambria" panose="02040503050406030204" pitchFamily="18" charset="0"/>
              </a:rPr>
              <a:t>DISCUSSION</a:t>
            </a:r>
            <a:r>
              <a:rPr lang="en-US" altLang="sr-Latn-RS" sz="1524" b="1">
                <a:latin typeface="Cambria" panose="02040503050406030204" pitchFamily="18" charset="0"/>
              </a:rPr>
              <a:t> </a:t>
            </a:r>
          </a:p>
        </p:txBody>
      </p:sp>
      <p:sp>
        <p:nvSpPr>
          <p:cNvPr id="5137" name="Google Shape;68;p1">
            <a:extLst>
              <a:ext uri="{FF2B5EF4-FFF2-40B4-BE49-F238E27FC236}">
                <a16:creationId xmlns:a16="http://schemas.microsoft.com/office/drawing/2014/main" id="{990D06C9-EA39-4182-AB84-C7A737FB75FF}"/>
              </a:ext>
            </a:extLst>
          </p:cNvPr>
          <p:cNvSpPr>
            <a:spLocks noChangeArrowheads="1"/>
          </p:cNvSpPr>
          <p:nvPr/>
        </p:nvSpPr>
        <p:spPr bwMode="auto">
          <a:xfrm>
            <a:off x="8458966" y="3704052"/>
            <a:ext cx="2305657" cy="1591944"/>
          </a:xfrm>
          <a:prstGeom prst="roundRect">
            <a:avLst>
              <a:gd name="adj" fmla="val 7000"/>
            </a:avLst>
          </a:prstGeom>
          <a:solidFill>
            <a:schemeClr val="bg1"/>
          </a:solidFill>
          <a:ln w="9525">
            <a:solidFill>
              <a:schemeClr val="tx1"/>
            </a:solidFill>
            <a:round/>
            <a:headEnd type="none" w="sm" len="sm"/>
            <a:tailEnd type="none" w="sm" len="sm"/>
          </a:ln>
        </p:spPr>
        <p:txBody>
          <a:bodyPr lIns="17417" tIns="8706" rIns="17417" bIns="8706"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defTabSz="174193" fontAlgn="base">
              <a:spcBef>
                <a:spcPct val="0"/>
              </a:spcBef>
              <a:spcAft>
                <a:spcPct val="0"/>
              </a:spcAft>
              <a:buClr>
                <a:srgbClr val="000000"/>
              </a:buClr>
              <a:buSzPts val="9600"/>
            </a:pPr>
            <a:endParaRPr lang="sr-Latn-RS" altLang="sr-Latn-RS" sz="1829"/>
          </a:p>
        </p:txBody>
      </p:sp>
      <p:sp>
        <p:nvSpPr>
          <p:cNvPr id="5138" name="Google Shape;69;p1">
            <a:extLst>
              <a:ext uri="{FF2B5EF4-FFF2-40B4-BE49-F238E27FC236}">
                <a16:creationId xmlns:a16="http://schemas.microsoft.com/office/drawing/2014/main" id="{F34ADF6C-C2B7-4C75-AC44-0A201F19BCCA}"/>
              </a:ext>
            </a:extLst>
          </p:cNvPr>
          <p:cNvSpPr txBox="1">
            <a:spLocks noChangeArrowheads="1"/>
          </p:cNvSpPr>
          <p:nvPr/>
        </p:nvSpPr>
        <p:spPr bwMode="auto">
          <a:xfrm>
            <a:off x="8440216" y="3711007"/>
            <a:ext cx="2150516" cy="301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88" tIns="9797" rIns="19588" bIns="9797"/>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defTabSz="174193" fontAlgn="base">
              <a:spcBef>
                <a:spcPct val="0"/>
              </a:spcBef>
              <a:spcAft>
                <a:spcPct val="0"/>
              </a:spcAft>
              <a:buClr>
                <a:srgbClr val="000000"/>
              </a:buClr>
              <a:buSzPts val="8000"/>
            </a:pPr>
            <a:r>
              <a:rPr lang="hr-HR" altLang="sr-Latn-RS" sz="1524" b="1">
                <a:latin typeface="Cambria" panose="02040503050406030204" pitchFamily="18" charset="0"/>
              </a:rPr>
              <a:t>CONCLUSION</a:t>
            </a:r>
            <a:r>
              <a:rPr lang="en-US" altLang="sr-Latn-RS" sz="1524" b="1">
                <a:latin typeface="Cambria" panose="02040503050406030204" pitchFamily="18" charset="0"/>
              </a:rPr>
              <a:t> </a:t>
            </a:r>
          </a:p>
        </p:txBody>
      </p:sp>
      <p:sp>
        <p:nvSpPr>
          <p:cNvPr id="5139" name="Google Shape;70;p1">
            <a:extLst>
              <a:ext uri="{FF2B5EF4-FFF2-40B4-BE49-F238E27FC236}">
                <a16:creationId xmlns:a16="http://schemas.microsoft.com/office/drawing/2014/main" id="{B43544E1-8FF3-4962-818C-090AF7B47CE2}"/>
              </a:ext>
            </a:extLst>
          </p:cNvPr>
          <p:cNvSpPr>
            <a:spLocks noChangeArrowheads="1"/>
          </p:cNvSpPr>
          <p:nvPr/>
        </p:nvSpPr>
        <p:spPr bwMode="auto">
          <a:xfrm>
            <a:off x="1402276" y="2624107"/>
            <a:ext cx="2290536" cy="916940"/>
          </a:xfrm>
          <a:prstGeom prst="roundRect">
            <a:avLst>
              <a:gd name="adj" fmla="val 7000"/>
            </a:avLst>
          </a:prstGeom>
          <a:solidFill>
            <a:schemeClr val="bg1"/>
          </a:solidFill>
          <a:ln w="9525">
            <a:solidFill>
              <a:schemeClr val="tx1"/>
            </a:solidFill>
            <a:round/>
            <a:headEnd type="none" w="sm" len="sm"/>
            <a:tailEnd type="none" w="sm" len="sm"/>
          </a:ln>
        </p:spPr>
        <p:txBody>
          <a:bodyPr lIns="17417" tIns="8706" rIns="17417" bIns="8706"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defTabSz="174193" fontAlgn="base">
              <a:spcBef>
                <a:spcPct val="0"/>
              </a:spcBef>
              <a:spcAft>
                <a:spcPct val="0"/>
              </a:spcAft>
              <a:buClr>
                <a:srgbClr val="000000"/>
              </a:buClr>
              <a:buSzPts val="9600"/>
            </a:pPr>
            <a:endParaRPr lang="sr-Latn-RS" altLang="sr-Latn-RS" sz="1829"/>
          </a:p>
        </p:txBody>
      </p:sp>
      <p:sp>
        <p:nvSpPr>
          <p:cNvPr id="5140" name="Google Shape;71;p1">
            <a:extLst>
              <a:ext uri="{FF2B5EF4-FFF2-40B4-BE49-F238E27FC236}">
                <a16:creationId xmlns:a16="http://schemas.microsoft.com/office/drawing/2014/main" id="{DA0E8AB5-3BAD-48B3-A4ED-B28D590C1406}"/>
              </a:ext>
            </a:extLst>
          </p:cNvPr>
          <p:cNvSpPr txBox="1">
            <a:spLocks noChangeArrowheads="1"/>
          </p:cNvSpPr>
          <p:nvPr/>
        </p:nvSpPr>
        <p:spPr bwMode="auto">
          <a:xfrm>
            <a:off x="1433122" y="2613522"/>
            <a:ext cx="2231867" cy="453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7417" tIns="8706" rIns="17417" bIns="8706"/>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defTabSz="174193" fontAlgn="base">
              <a:spcBef>
                <a:spcPct val="0"/>
              </a:spcBef>
              <a:spcAft>
                <a:spcPct val="0"/>
              </a:spcAft>
              <a:buClr>
                <a:srgbClr val="000000"/>
              </a:buClr>
              <a:buSzPts val="8000"/>
            </a:pPr>
            <a:r>
              <a:rPr lang="hr-HR" altLang="sr-Latn-RS" sz="1524" b="1">
                <a:latin typeface="Cambria" panose="02040503050406030204" pitchFamily="18" charset="0"/>
              </a:rPr>
              <a:t>RESEARCH QUESTIONS</a:t>
            </a:r>
            <a:endParaRPr lang="sr-Latn-RS" altLang="sr-Latn-RS" sz="1524" b="1">
              <a:latin typeface="Cambria" panose="02040503050406030204" pitchFamily="18" charset="0"/>
              <a:sym typeface="Cambria" panose="02040503050406030204" pitchFamily="18" charset="0"/>
            </a:endParaRPr>
          </a:p>
        </p:txBody>
      </p:sp>
      <p:sp>
        <p:nvSpPr>
          <p:cNvPr id="5141" name="Google Shape;72;p1">
            <a:extLst>
              <a:ext uri="{FF2B5EF4-FFF2-40B4-BE49-F238E27FC236}">
                <a16:creationId xmlns:a16="http://schemas.microsoft.com/office/drawing/2014/main" id="{C61EB9B6-F6CF-4023-867D-6D87D36F062A}"/>
              </a:ext>
            </a:extLst>
          </p:cNvPr>
          <p:cNvSpPr txBox="1">
            <a:spLocks noChangeArrowheads="1"/>
          </p:cNvSpPr>
          <p:nvPr/>
        </p:nvSpPr>
        <p:spPr bwMode="auto">
          <a:xfrm>
            <a:off x="1460038" y="2852434"/>
            <a:ext cx="2077632" cy="353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7417" tIns="8706" rIns="17417" bIns="8706"/>
          <a:lstStyle>
            <a:lvl1pPr marL="2286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43548" indent="-43548" defTabSz="174193" fontAlgn="base">
              <a:spcBef>
                <a:spcPct val="0"/>
              </a:spcBef>
              <a:spcAft>
                <a:spcPct val="0"/>
              </a:spcAft>
              <a:buClr>
                <a:srgbClr val="000000"/>
              </a:buClr>
              <a:buFontTx/>
              <a:buChar char="•"/>
            </a:pPr>
            <a:r>
              <a:rPr lang="en-US" altLang="sr-Latn-RS" sz="610"/>
              <a:t>Is the air quality better or worse in the yard of the Rugvica Elementary School in Rugvica or in the yard of the Ante Kuzmanić Medical School in Zadar?</a:t>
            </a:r>
            <a:br>
              <a:rPr lang="en-US" altLang="sr-Latn-RS" sz="610"/>
            </a:br>
            <a:r>
              <a:rPr lang="en-US" altLang="sr-Latn-RS" sz="610"/>
              <a:t>Is the highest level of NO2 near a road?</a:t>
            </a:r>
            <a:br>
              <a:rPr lang="en-US" altLang="sr-Latn-RS" sz="610"/>
            </a:br>
            <a:r>
              <a:rPr lang="en-US" altLang="sr-Latn-RS" sz="610"/>
              <a:t>Do the students of our schools know what NO2 is?</a:t>
            </a:r>
          </a:p>
        </p:txBody>
      </p:sp>
      <p:sp>
        <p:nvSpPr>
          <p:cNvPr id="5142" name="Google Shape;74;p1">
            <a:extLst>
              <a:ext uri="{FF2B5EF4-FFF2-40B4-BE49-F238E27FC236}">
                <a16:creationId xmlns:a16="http://schemas.microsoft.com/office/drawing/2014/main" id="{C2356463-E522-4985-9C93-CD9CD650697D}"/>
              </a:ext>
            </a:extLst>
          </p:cNvPr>
          <p:cNvSpPr>
            <a:spLocks noChangeArrowheads="1"/>
          </p:cNvSpPr>
          <p:nvPr/>
        </p:nvSpPr>
        <p:spPr bwMode="auto">
          <a:xfrm>
            <a:off x="3623860" y="6342977"/>
            <a:ext cx="4965450" cy="454841"/>
          </a:xfrm>
          <a:prstGeom prst="roundRect">
            <a:avLst>
              <a:gd name="adj" fmla="val 10870"/>
            </a:avLst>
          </a:prstGeom>
          <a:gradFill rotWithShape="0">
            <a:gsLst>
              <a:gs pos="0">
                <a:schemeClr val="bg1"/>
              </a:gs>
              <a:gs pos="100000">
                <a:schemeClr val="bg1"/>
              </a:gs>
            </a:gsLst>
            <a:lin ang="5400000"/>
          </a:gradFill>
          <a:ln w="9525">
            <a:solidFill>
              <a:schemeClr val="tx1"/>
            </a:solidFill>
            <a:round/>
            <a:headEnd type="none" w="sm" len="sm"/>
            <a:tailEnd type="none" w="sm" len="sm"/>
          </a:ln>
        </p:spPr>
        <p:txBody>
          <a:bodyPr lIns="19588" tIns="9797" rIns="19588" bIns="9797"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defTabSz="174193" fontAlgn="base">
              <a:spcBef>
                <a:spcPct val="0"/>
              </a:spcBef>
              <a:spcAft>
                <a:spcPct val="0"/>
              </a:spcAft>
              <a:buClr>
                <a:srgbClr val="000000"/>
              </a:buClr>
              <a:buSzPts val="9600"/>
            </a:pPr>
            <a:endParaRPr lang="sr-Latn-RS" altLang="sr-Latn-RS" sz="1829">
              <a:solidFill>
                <a:srgbClr val="FFFFFF"/>
              </a:solidFill>
            </a:endParaRPr>
          </a:p>
        </p:txBody>
      </p:sp>
      <p:sp>
        <p:nvSpPr>
          <p:cNvPr id="5143" name="Google Shape;75;p1">
            <a:extLst>
              <a:ext uri="{FF2B5EF4-FFF2-40B4-BE49-F238E27FC236}">
                <a16:creationId xmlns:a16="http://schemas.microsoft.com/office/drawing/2014/main" id="{A49296A0-6A01-4CBB-B16C-7BAEAD5E0D99}"/>
              </a:ext>
            </a:extLst>
          </p:cNvPr>
          <p:cNvSpPr txBox="1">
            <a:spLocks noChangeArrowheads="1"/>
          </p:cNvSpPr>
          <p:nvPr/>
        </p:nvSpPr>
        <p:spPr bwMode="auto">
          <a:xfrm>
            <a:off x="3689787" y="6398320"/>
            <a:ext cx="4866861" cy="33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88" tIns="9797" rIns="19588" bIns="9797"/>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defTabSz="174193" fontAlgn="base">
              <a:spcBef>
                <a:spcPct val="0"/>
              </a:spcBef>
              <a:spcAft>
                <a:spcPct val="0"/>
              </a:spcAft>
              <a:buClr>
                <a:srgbClr val="000000"/>
              </a:buClr>
              <a:buSzPts val="9500"/>
            </a:pPr>
            <a:r>
              <a:rPr lang="hr-HR" altLang="sr-Latn-RS" sz="762"/>
              <a:t>MENTORS: Monika Puhalović, Professor of Chemistry and Biology, Petra Sekulić, Professor of Geography and  Italian Language</a:t>
            </a:r>
            <a:br>
              <a:rPr lang="hr-HR" altLang="sr-Latn-RS" sz="762"/>
            </a:br>
            <a:r>
              <a:rPr lang="hr-HR" altLang="sr-Latn-RS" sz="762"/>
              <a:t>Marijana Škunca-Vrkić, Professor of Geography and Italian Language</a:t>
            </a:r>
            <a:endParaRPr lang="en-US" altLang="sr-Latn-RS" sz="762" b="1">
              <a:solidFill>
                <a:srgbClr val="0046D2"/>
              </a:solidFill>
            </a:endParaRPr>
          </a:p>
        </p:txBody>
      </p:sp>
      <p:sp>
        <p:nvSpPr>
          <p:cNvPr id="5144" name="Google Shape;79;p1">
            <a:extLst>
              <a:ext uri="{FF2B5EF4-FFF2-40B4-BE49-F238E27FC236}">
                <a16:creationId xmlns:a16="http://schemas.microsoft.com/office/drawing/2014/main" id="{7B60F727-AFDF-4DAF-99B8-132B4586B90D}"/>
              </a:ext>
            </a:extLst>
          </p:cNvPr>
          <p:cNvSpPr>
            <a:spLocks noChangeArrowheads="1"/>
          </p:cNvSpPr>
          <p:nvPr/>
        </p:nvSpPr>
        <p:spPr bwMode="auto">
          <a:xfrm>
            <a:off x="1403485" y="3667156"/>
            <a:ext cx="2256665" cy="1847490"/>
          </a:xfrm>
          <a:prstGeom prst="roundRect">
            <a:avLst>
              <a:gd name="adj" fmla="val 7000"/>
            </a:avLst>
          </a:prstGeom>
          <a:solidFill>
            <a:schemeClr val="bg1"/>
          </a:solidFill>
          <a:ln w="9525">
            <a:solidFill>
              <a:schemeClr val="tx1"/>
            </a:solidFill>
            <a:round/>
            <a:headEnd type="none" w="sm" len="sm"/>
            <a:tailEnd type="none" w="sm" len="sm"/>
          </a:ln>
        </p:spPr>
        <p:txBody>
          <a:bodyPr lIns="17417" tIns="8706" rIns="17417" bIns="8706"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defTabSz="174193" fontAlgn="base">
              <a:spcBef>
                <a:spcPct val="0"/>
              </a:spcBef>
              <a:spcAft>
                <a:spcPct val="0"/>
              </a:spcAft>
              <a:buClr>
                <a:srgbClr val="000000"/>
              </a:buClr>
              <a:buSzPts val="9600"/>
            </a:pPr>
            <a:r>
              <a:rPr lang="en-US" altLang="sr-Latn-RS" sz="610"/>
              <a:t>Air quality is a measure of how clean or polluted the air is. Among the harmful inorganic gases, NO2 stands out in particular. Nitrogen dioxide is a chemical compound of nitrogen and oxygen with the chemical formula NO2. Red-brown gas, which is poisonous and has a characteristic pungent odor. The main source of nitrogen oxides in the environment is transport. Particularly high concentrations can be expected on cold winter days with little wind</a:t>
            </a:r>
            <a:br>
              <a:rPr lang="en-US" altLang="sr-Latn-RS" sz="610"/>
            </a:br>
            <a:r>
              <a:rPr lang="en-US" altLang="sr-Latn-RS" sz="610"/>
              <a:t>It also affects health by leading to a weakening of the immune system, increased allergic reactions and causes cough and bronchitis. Moderate NO2 pollution was recorded on the busiest roads in Zagreb in 2023/2024.</a:t>
            </a:r>
            <a:endParaRPr lang="en-US" altLang="sr-Latn-RS" sz="610" i="1"/>
          </a:p>
        </p:txBody>
      </p:sp>
      <p:sp>
        <p:nvSpPr>
          <p:cNvPr id="5145" name="Google Shape;80;p1">
            <a:extLst>
              <a:ext uri="{FF2B5EF4-FFF2-40B4-BE49-F238E27FC236}">
                <a16:creationId xmlns:a16="http://schemas.microsoft.com/office/drawing/2014/main" id="{F76752EC-FA6B-46C0-A8CB-6F67BAE32A72}"/>
              </a:ext>
            </a:extLst>
          </p:cNvPr>
          <p:cNvSpPr txBox="1">
            <a:spLocks noChangeArrowheads="1"/>
          </p:cNvSpPr>
          <p:nvPr/>
        </p:nvSpPr>
        <p:spPr bwMode="auto">
          <a:xfrm>
            <a:off x="1429493" y="3644475"/>
            <a:ext cx="2150516" cy="254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88" tIns="9797" rIns="19588" bIns="9797"/>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defTabSz="174193" fontAlgn="base">
              <a:spcBef>
                <a:spcPct val="0"/>
              </a:spcBef>
              <a:spcAft>
                <a:spcPct val="0"/>
              </a:spcAft>
              <a:buClr>
                <a:srgbClr val="000000"/>
              </a:buClr>
              <a:buSzPts val="8000"/>
            </a:pPr>
            <a:r>
              <a:rPr lang="hr-HR" altLang="sr-Latn-RS" sz="1524" b="1">
                <a:latin typeface="Cambria" panose="02040503050406030204" pitchFamily="18" charset="0"/>
              </a:rPr>
              <a:t>INTRODUCTION</a:t>
            </a:r>
            <a:endParaRPr lang="en-US" altLang="sr-Latn-RS" sz="610"/>
          </a:p>
          <a:p>
            <a:pPr defTabSz="174193" fontAlgn="base">
              <a:spcBef>
                <a:spcPct val="0"/>
              </a:spcBef>
              <a:spcAft>
                <a:spcPct val="0"/>
              </a:spcAft>
              <a:buClr>
                <a:srgbClr val="000000"/>
              </a:buClr>
              <a:buSzPts val="8000"/>
            </a:pPr>
            <a:r>
              <a:rPr lang="en-US" altLang="sr-Latn-RS" sz="610"/>
              <a:t> </a:t>
            </a:r>
          </a:p>
        </p:txBody>
      </p:sp>
      <p:sp>
        <p:nvSpPr>
          <p:cNvPr id="5146" name="Google Shape;82;p1">
            <a:extLst>
              <a:ext uri="{FF2B5EF4-FFF2-40B4-BE49-F238E27FC236}">
                <a16:creationId xmlns:a16="http://schemas.microsoft.com/office/drawing/2014/main" id="{FD94D713-86A3-4A50-B910-C637C840348F}"/>
              </a:ext>
            </a:extLst>
          </p:cNvPr>
          <p:cNvSpPr txBox="1">
            <a:spLocks noChangeArrowheads="1"/>
          </p:cNvSpPr>
          <p:nvPr/>
        </p:nvSpPr>
        <p:spPr bwMode="auto">
          <a:xfrm>
            <a:off x="1295219" y="1403838"/>
            <a:ext cx="2394569" cy="271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7417" tIns="8706" rIns="17417" bIns="8706"/>
          <a:lstStyle>
            <a:lvl1pPr marL="342900" indent="-34290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87097" lvl="1" defTabSz="174193" fontAlgn="base">
              <a:spcBef>
                <a:spcPct val="0"/>
              </a:spcBef>
              <a:spcAft>
                <a:spcPct val="0"/>
              </a:spcAft>
              <a:buClr>
                <a:srgbClr val="000000"/>
              </a:buClr>
              <a:buSzPts val="3200"/>
            </a:pPr>
            <a:endParaRPr lang="hr-HR" altLang="sr-Latn-RS" sz="610"/>
          </a:p>
          <a:p>
            <a:pPr marL="87097" lvl="1" defTabSz="174193" fontAlgn="base">
              <a:spcBef>
                <a:spcPct val="0"/>
              </a:spcBef>
              <a:spcAft>
                <a:spcPct val="0"/>
              </a:spcAft>
              <a:buClr>
                <a:srgbClr val="000000"/>
              </a:buClr>
              <a:buSzPts val="3200"/>
            </a:pPr>
            <a:endParaRPr lang="hr-HR" altLang="sr-Latn-RS" sz="610"/>
          </a:p>
          <a:p>
            <a:pPr marL="87097" lvl="1" defTabSz="174193" fontAlgn="base">
              <a:spcBef>
                <a:spcPct val="0"/>
              </a:spcBef>
              <a:spcAft>
                <a:spcPct val="0"/>
              </a:spcAft>
              <a:buClr>
                <a:srgbClr val="000000"/>
              </a:buClr>
              <a:buSzPts val="3200"/>
            </a:pPr>
            <a:endParaRPr lang="hr-HR" altLang="sr-Latn-RS" sz="610"/>
          </a:p>
          <a:p>
            <a:pPr marL="87097" lvl="1" defTabSz="174193" fontAlgn="base">
              <a:spcBef>
                <a:spcPct val="0"/>
              </a:spcBef>
              <a:spcAft>
                <a:spcPct val="0"/>
              </a:spcAft>
              <a:buClr>
                <a:srgbClr val="000000"/>
              </a:buClr>
              <a:buSzPts val="3200"/>
            </a:pPr>
            <a:endParaRPr lang="en-US" altLang="sr-Latn-RS" sz="610"/>
          </a:p>
          <a:p>
            <a:pPr marL="87097" lvl="1" defTabSz="174193" fontAlgn="base">
              <a:spcBef>
                <a:spcPct val="0"/>
              </a:spcBef>
              <a:spcAft>
                <a:spcPct val="0"/>
              </a:spcAft>
              <a:buClr>
                <a:srgbClr val="000000"/>
              </a:buClr>
              <a:buSzPts val="3200"/>
            </a:pPr>
            <a:endParaRPr lang="sr-Latn-RS" altLang="sr-Latn-RS" sz="610"/>
          </a:p>
          <a:p>
            <a:pPr marL="87097" lvl="1" defTabSz="174193" fontAlgn="base">
              <a:spcBef>
                <a:spcPct val="0"/>
              </a:spcBef>
              <a:spcAft>
                <a:spcPct val="0"/>
              </a:spcAft>
              <a:buClr>
                <a:srgbClr val="000000"/>
              </a:buClr>
              <a:buSzPts val="3200"/>
            </a:pPr>
            <a:endParaRPr lang="sr-Latn-RS" altLang="sr-Latn-RS" sz="610"/>
          </a:p>
        </p:txBody>
      </p:sp>
      <p:sp>
        <p:nvSpPr>
          <p:cNvPr id="83" name="Google Shape;83;p1">
            <a:extLst>
              <a:ext uri="{FF2B5EF4-FFF2-40B4-BE49-F238E27FC236}">
                <a16:creationId xmlns:a16="http://schemas.microsoft.com/office/drawing/2014/main" id="{3E856DF6-0CCF-4636-99C2-3911E4C19AD3}"/>
              </a:ext>
            </a:extLst>
          </p:cNvPr>
          <p:cNvSpPr txBox="1"/>
          <p:nvPr/>
        </p:nvSpPr>
        <p:spPr>
          <a:xfrm>
            <a:off x="1545018" y="5116358"/>
            <a:ext cx="1940938" cy="225606"/>
          </a:xfrm>
          <a:prstGeom prst="rect">
            <a:avLst/>
          </a:prstGeom>
          <a:noFill/>
          <a:ln>
            <a:noFill/>
          </a:ln>
          <a:effectLst>
            <a:outerShdw blurRad="50800" dist="38100" dir="2700000" algn="tl" rotWithShape="0">
              <a:srgbClr val="000000">
                <a:alpha val="24313"/>
              </a:srgbClr>
            </a:outerShdw>
          </a:effectLst>
        </p:spPr>
        <p:txBody>
          <a:bodyPr spcFirstLastPara="1" lIns="17417" tIns="8706" rIns="17417" bIns="8706"/>
          <a:lstStyle/>
          <a:p>
            <a:pPr defTabSz="174193">
              <a:buClr>
                <a:srgbClr val="000000"/>
              </a:buClr>
              <a:buSzPts val="6000"/>
              <a:defRPr/>
            </a:pPr>
            <a:endParaRPr lang="en-US" sz="1143" b="1" i="1" kern="0">
              <a:solidFill>
                <a:srgbClr val="002164"/>
              </a:solidFill>
              <a:latin typeface="Cambria"/>
              <a:ea typeface="Cambria"/>
              <a:cs typeface="Cambria"/>
              <a:sym typeface="Arial"/>
            </a:endParaRPr>
          </a:p>
        </p:txBody>
      </p:sp>
      <p:sp>
        <p:nvSpPr>
          <p:cNvPr id="5148" name="Google Shape;89;p1">
            <a:extLst>
              <a:ext uri="{FF2B5EF4-FFF2-40B4-BE49-F238E27FC236}">
                <a16:creationId xmlns:a16="http://schemas.microsoft.com/office/drawing/2014/main" id="{742C3096-CFFA-42B5-8BEA-783087A8F27F}"/>
              </a:ext>
            </a:extLst>
          </p:cNvPr>
          <p:cNvSpPr txBox="1">
            <a:spLocks noChangeArrowheads="1"/>
          </p:cNvSpPr>
          <p:nvPr/>
        </p:nvSpPr>
        <p:spPr bwMode="auto">
          <a:xfrm>
            <a:off x="8445962" y="1467044"/>
            <a:ext cx="2313823" cy="2282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7417" tIns="8706" rIns="17417" bIns="8706">
            <a:spAutoFit/>
          </a:bodyPr>
          <a:lstStyle>
            <a:lvl1pPr marL="457200" indent="-45720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87097" indent="-87097" defTabSz="174193" fontAlgn="base">
              <a:spcBef>
                <a:spcPts val="191"/>
              </a:spcBef>
              <a:spcAft>
                <a:spcPct val="0"/>
              </a:spcAft>
              <a:buClr>
                <a:srgbClr val="000000"/>
              </a:buClr>
              <a:buFont typeface="Arial" panose="020B0604020202020204" pitchFamily="34" charset="0"/>
              <a:buChar char="•"/>
            </a:pPr>
            <a:r>
              <a:rPr lang="en-US" altLang="sr-Latn-RS" sz="610"/>
              <a:t>The measurement of the NO2 content was done over a period of four weeks only, which means that we cannot get a complete picture of pollution throughout the year.</a:t>
            </a:r>
            <a:endParaRPr lang="hr-HR" altLang="sr-Latn-RS" sz="610"/>
          </a:p>
          <a:p>
            <a:pPr marL="87097" indent="-87097" defTabSz="174193" fontAlgn="base">
              <a:spcBef>
                <a:spcPts val="191"/>
              </a:spcBef>
              <a:spcAft>
                <a:spcPct val="0"/>
              </a:spcAft>
              <a:buClr>
                <a:srgbClr val="000000"/>
              </a:buClr>
              <a:buFont typeface="Arial" panose="020B0604020202020204" pitchFamily="34" charset="0"/>
              <a:buChar char="•"/>
            </a:pPr>
            <a:r>
              <a:rPr lang="en-US" altLang="sr-Latn-RS" sz="610"/>
              <a:t>Atmospheric conditions play an important role in the level of air pollution, so the results of measurements could vary during different seasons, so the research would be more credible if it were carried out through all four seasons.</a:t>
            </a:r>
            <a:endParaRPr lang="hr-HR" altLang="sr-Latn-RS" sz="610"/>
          </a:p>
          <a:p>
            <a:pPr marL="87097" indent="-87097" defTabSz="174193" fontAlgn="base">
              <a:spcBef>
                <a:spcPts val="191"/>
              </a:spcBef>
              <a:spcAft>
                <a:spcPct val="0"/>
              </a:spcAft>
              <a:buClr>
                <a:srgbClr val="000000"/>
              </a:buClr>
              <a:buFont typeface="Arial" panose="020B0604020202020204" pitchFamily="34" charset="0"/>
              <a:buChar char="•"/>
            </a:pPr>
            <a:r>
              <a:rPr lang="en-US" altLang="sr-Latn-RS" sz="610"/>
              <a:t>According to the results of the analysis of NO2 tubes, we confirmed our hypothesis that the air quality is worse in the vicinity of the Ante Kuzmanić Medical School in Zadar, more precisely at the location along the most frequented road of Dr. Franjo Tuđman, and at that location the concentration of NO2 in the observed period was 42.13 μg/m³.</a:t>
            </a:r>
            <a:endParaRPr lang="hr-HR" altLang="sr-Latn-RS" sz="610">
              <a:solidFill>
                <a:srgbClr val="212529"/>
              </a:solidFill>
            </a:endParaRPr>
          </a:p>
          <a:p>
            <a:pPr marL="87097" indent="-87097" defTabSz="174193" fontAlgn="base">
              <a:spcBef>
                <a:spcPts val="191"/>
              </a:spcBef>
              <a:spcAft>
                <a:spcPct val="0"/>
              </a:spcAft>
              <a:buClr>
                <a:srgbClr val="000000"/>
              </a:buClr>
              <a:buFont typeface="Arial" panose="020B0604020202020204" pitchFamily="34" charset="0"/>
              <a:buChar char="•"/>
            </a:pPr>
            <a:r>
              <a:rPr lang="en-US" altLang="sr-Latn-RS" sz="610"/>
              <a:t>In the area of the yard of the Rugvica Primary School at the location along the road (Rampa Rugvica), the highest concentration of NO2 was not recorded, but the highest was at the location of the Bus Stop with a very small difference. Regardless of these results, we did not confirm this hypothesis at the location in Rugvica. This discrepancy is certainly contributed by the fact that at this location buses are waiting for children to board several times a day, and we have also noticed that parents often leave their cars idling while waiting for their children at school</a:t>
            </a:r>
            <a:r>
              <a:rPr lang="hr-HR" altLang="sr-Latn-RS" sz="610">
                <a:solidFill>
                  <a:srgbClr val="212529"/>
                </a:solidFill>
              </a:rPr>
              <a:t>. </a:t>
            </a:r>
          </a:p>
          <a:p>
            <a:pPr marL="87097" indent="-87097" defTabSz="174193" fontAlgn="base">
              <a:spcBef>
                <a:spcPct val="0"/>
              </a:spcBef>
              <a:spcAft>
                <a:spcPct val="0"/>
              </a:spcAft>
              <a:buClr>
                <a:srgbClr val="000000"/>
              </a:buClr>
            </a:pPr>
            <a:endParaRPr lang="en-US" altLang="sr-Latn-RS" sz="191">
              <a:latin typeface="Garamond" panose="02020404030301010803" pitchFamily="18" charset="0"/>
            </a:endParaRPr>
          </a:p>
        </p:txBody>
      </p:sp>
      <p:sp>
        <p:nvSpPr>
          <p:cNvPr id="5149" name="Google Shape;90;p1">
            <a:extLst>
              <a:ext uri="{FF2B5EF4-FFF2-40B4-BE49-F238E27FC236}">
                <a16:creationId xmlns:a16="http://schemas.microsoft.com/office/drawing/2014/main" id="{BED74F73-3835-4E2F-84F0-3753601D4004}"/>
              </a:ext>
            </a:extLst>
          </p:cNvPr>
          <p:cNvSpPr txBox="1">
            <a:spLocks noChangeArrowheads="1"/>
          </p:cNvSpPr>
          <p:nvPr/>
        </p:nvSpPr>
        <p:spPr bwMode="auto">
          <a:xfrm>
            <a:off x="8538805" y="3991655"/>
            <a:ext cx="2080051" cy="1486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7417" tIns="8706" rIns="17417" bIns="8706">
            <a:spAutoFit/>
          </a:bodyPr>
          <a:lstStyle>
            <a:lvl1pPr marL="17145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32661" indent="-43548" defTabSz="174193" fontAlgn="base">
              <a:lnSpc>
                <a:spcPct val="90000"/>
              </a:lnSpc>
              <a:spcBef>
                <a:spcPct val="0"/>
              </a:spcBef>
              <a:spcAft>
                <a:spcPts val="114"/>
              </a:spcAft>
              <a:buClr>
                <a:srgbClr val="000000"/>
              </a:buClr>
              <a:buFont typeface="Arial,Sans-Serif"/>
              <a:buChar char="•"/>
            </a:pPr>
            <a:r>
              <a:rPr lang="en-US" altLang="sr-Latn-RS" sz="610"/>
              <a:t>Increased concentrations of pollutants in the atmosphere, in addition to the action of harmful gases, are also influenced by unfavorable combinations of atmospheric parameters (low wind speed, low temperature, stable atmosphere, fog).</a:t>
            </a:r>
            <a:endParaRPr lang="hr-HR" altLang="sr-Latn-RS" sz="610"/>
          </a:p>
          <a:p>
            <a:pPr marL="32661" indent="-43548" defTabSz="174193" fontAlgn="base">
              <a:lnSpc>
                <a:spcPct val="90000"/>
              </a:lnSpc>
              <a:spcBef>
                <a:spcPct val="0"/>
              </a:spcBef>
              <a:spcAft>
                <a:spcPts val="114"/>
              </a:spcAft>
              <a:buClr>
                <a:srgbClr val="000000"/>
              </a:buClr>
              <a:buFont typeface="Arial,Sans-Serif"/>
              <a:buChar char="•"/>
            </a:pPr>
            <a:r>
              <a:rPr lang="en-US" altLang="sr-Latn-RS" sz="610"/>
              <a:t>From the results obtained, we conclude that due to the stronger wind in the area of the Rugvica Elementary School, the concentration of NO2 in the air was reduced, and this is also attributed to the lower concentration of vehicles in the observed period.</a:t>
            </a:r>
            <a:endParaRPr lang="hr-HR" altLang="sr-Latn-RS" sz="610"/>
          </a:p>
          <a:p>
            <a:pPr marL="32661" indent="-43548" defTabSz="174193" fontAlgn="base">
              <a:lnSpc>
                <a:spcPct val="90000"/>
              </a:lnSpc>
              <a:spcBef>
                <a:spcPct val="0"/>
              </a:spcBef>
              <a:spcAft>
                <a:spcPts val="114"/>
              </a:spcAft>
              <a:buClr>
                <a:srgbClr val="000000"/>
              </a:buClr>
              <a:buFont typeface="Arial,Sans-Serif"/>
              <a:buChar char="•"/>
            </a:pPr>
            <a:r>
              <a:rPr lang="en-US" altLang="sr-Latn-RS" sz="610"/>
              <a:t>According to the results of the survey, 69% of students declared that they know what nitrogen dioxide (NO2) is, which confirmed the students' hypothesis.</a:t>
            </a:r>
          </a:p>
          <a:p>
            <a:pPr marL="32661" indent="-43548" defTabSz="174193" fontAlgn="base">
              <a:lnSpc>
                <a:spcPct val="90000"/>
              </a:lnSpc>
              <a:spcBef>
                <a:spcPct val="0"/>
              </a:spcBef>
              <a:spcAft>
                <a:spcPts val="114"/>
              </a:spcAft>
              <a:buClr>
                <a:srgbClr val="000000"/>
              </a:buClr>
            </a:pPr>
            <a:endParaRPr lang="en-US" altLang="sr-Latn-RS" sz="610"/>
          </a:p>
          <a:p>
            <a:pPr marL="0" lvl="1" defTabSz="174193" fontAlgn="base">
              <a:spcBef>
                <a:spcPct val="0"/>
              </a:spcBef>
              <a:spcAft>
                <a:spcPct val="0"/>
              </a:spcAft>
              <a:buClr>
                <a:srgbClr val="000000"/>
              </a:buClr>
            </a:pPr>
            <a:endParaRPr lang="en-US" altLang="sr-Latn-RS" sz="1524" b="1">
              <a:latin typeface="Cambria" panose="02040503050406030204" pitchFamily="18" charset="0"/>
            </a:endParaRPr>
          </a:p>
        </p:txBody>
      </p:sp>
      <p:sp>
        <p:nvSpPr>
          <p:cNvPr id="5150" name="Google Shape;91;p1">
            <a:extLst>
              <a:ext uri="{FF2B5EF4-FFF2-40B4-BE49-F238E27FC236}">
                <a16:creationId xmlns:a16="http://schemas.microsoft.com/office/drawing/2014/main" id="{87ED9F97-17C0-4D70-AD49-FAFDDA4B2235}"/>
              </a:ext>
            </a:extLst>
          </p:cNvPr>
          <p:cNvSpPr txBox="1">
            <a:spLocks noChangeArrowheads="1"/>
          </p:cNvSpPr>
          <p:nvPr/>
        </p:nvSpPr>
        <p:spPr bwMode="auto">
          <a:xfrm>
            <a:off x="8458664" y="5465049"/>
            <a:ext cx="2077934" cy="857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106" tIns="6553" rIns="13106" bIns="6553">
            <a:spAutoFit/>
          </a:bodyPr>
          <a:lstStyle>
            <a:lvl1pPr marL="2857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34290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54435" indent="-54435" algn="just" defTabSz="174193" fontAlgn="base">
              <a:spcBef>
                <a:spcPct val="0"/>
              </a:spcBef>
              <a:spcAft>
                <a:spcPct val="0"/>
              </a:spcAft>
              <a:buClr>
                <a:srgbClr val="000000"/>
              </a:buClr>
              <a:buFont typeface="Arial" panose="020B0604020202020204" pitchFamily="34" charset="0"/>
              <a:buChar char="•"/>
            </a:pPr>
            <a:r>
              <a:rPr lang="hr-HR" altLang="sr-Latn-RS" sz="457" u="sng">
                <a:hlinkClick r:id="rId3"/>
              </a:rPr>
              <a:t>Air Quality Bundle - Earth as a System - GLOBE.gov</a:t>
            </a:r>
            <a:r>
              <a:rPr lang="hr-HR" altLang="sr-Latn-RS" sz="457"/>
              <a:t>, </a:t>
            </a:r>
            <a:r>
              <a:rPr lang="hr-HR" altLang="sr-Latn-RS" sz="457" u="sng">
                <a:hlinkClick r:id="rId3"/>
              </a:rPr>
              <a:t>https://www.globe.gov/web/earth-systems/bundles/air-quality-bundle</a:t>
            </a:r>
            <a:r>
              <a:rPr lang="hr-HR" altLang="sr-Latn-RS" sz="457"/>
              <a:t> ,  (pristupljeno 29.2.2024.)</a:t>
            </a:r>
            <a:endParaRPr lang="en-US" altLang="sr-Latn-RS" sz="457"/>
          </a:p>
          <a:p>
            <a:pPr marL="54435" indent="-54435" algn="just" defTabSz="174193" fontAlgn="base">
              <a:spcBef>
                <a:spcPct val="0"/>
              </a:spcBef>
              <a:spcAft>
                <a:spcPct val="0"/>
              </a:spcAft>
              <a:buClr>
                <a:srgbClr val="000000"/>
              </a:buClr>
              <a:buFont typeface="Arial" panose="020B0604020202020204" pitchFamily="34" charset="0"/>
              <a:buChar char="•"/>
            </a:pPr>
            <a:r>
              <a:rPr lang="hr-HR" altLang="sr-Latn-RS" sz="457"/>
              <a:t>Izvješće o praćenju kvalitete zraka DHMZ, 2022. </a:t>
            </a:r>
            <a:endParaRPr lang="en-US" altLang="sr-Latn-RS" sz="457"/>
          </a:p>
          <a:p>
            <a:pPr marL="54435" indent="-54435" algn="just" defTabSz="174193" fontAlgn="base">
              <a:spcBef>
                <a:spcPct val="0"/>
              </a:spcBef>
              <a:spcAft>
                <a:spcPct val="0"/>
              </a:spcAft>
              <a:buClr>
                <a:srgbClr val="000000"/>
              </a:buClr>
              <a:buFont typeface="Arial" panose="020B0604020202020204" pitchFamily="34" charset="0"/>
              <a:buChar char="•"/>
            </a:pPr>
            <a:r>
              <a:rPr lang="hr-HR" altLang="sr-Latn-RS" sz="457" u="sng">
                <a:hlinkClick r:id="rId4"/>
              </a:rPr>
              <a:t>DHMZ - Državni hidrometeorološki zavod</a:t>
            </a:r>
            <a:r>
              <a:rPr lang="hr-HR" altLang="sr-Latn-RS" sz="457"/>
              <a:t> (pristupljeno: 1.03.2024.)</a:t>
            </a:r>
            <a:endParaRPr lang="en-US" altLang="sr-Latn-RS" sz="457"/>
          </a:p>
          <a:p>
            <a:pPr marL="54435" indent="-54435" algn="just" defTabSz="174193" fontAlgn="base">
              <a:spcBef>
                <a:spcPct val="0"/>
              </a:spcBef>
              <a:spcAft>
                <a:spcPct val="0"/>
              </a:spcAft>
              <a:buClr>
                <a:srgbClr val="000000"/>
              </a:buClr>
              <a:buFont typeface="Arial" panose="020B0604020202020204" pitchFamily="34" charset="0"/>
              <a:buChar char="•"/>
            </a:pPr>
            <a:r>
              <a:rPr lang="hr-HR" altLang="sr-Latn-RS" sz="457" u="sng">
                <a:hlinkClick r:id="rId5"/>
              </a:rPr>
              <a:t>Kvaliteta zraka u Republici Hrvatskoj (azo.hr)</a:t>
            </a:r>
            <a:endParaRPr lang="en-US" altLang="sr-Latn-RS" sz="457"/>
          </a:p>
          <a:p>
            <a:pPr marL="54435" indent="-54435" algn="just" defTabSz="174193" fontAlgn="base">
              <a:spcBef>
                <a:spcPct val="0"/>
              </a:spcBef>
              <a:spcAft>
                <a:spcPct val="0"/>
              </a:spcAft>
              <a:buClr>
                <a:srgbClr val="000000"/>
              </a:buClr>
              <a:buFont typeface="Arial" panose="020B0604020202020204" pitchFamily="34" charset="0"/>
              <a:buChar char="•"/>
            </a:pPr>
            <a:r>
              <a:rPr lang="hr-HR" altLang="sr-Latn-RS" sz="457" u="sng">
                <a:hlinkClick r:id="rId5"/>
              </a:rPr>
              <a:t>Kvaliteta zraka u Republici Hrvatskoj (azo.hr)</a:t>
            </a:r>
            <a:endParaRPr lang="en-US" altLang="sr-Latn-RS" sz="457"/>
          </a:p>
          <a:p>
            <a:pPr marL="54435" indent="-54435" algn="just" defTabSz="174193" fontAlgn="base">
              <a:spcBef>
                <a:spcPct val="0"/>
              </a:spcBef>
              <a:spcAft>
                <a:spcPct val="0"/>
              </a:spcAft>
              <a:buClr>
                <a:srgbClr val="000000"/>
              </a:buClr>
              <a:buFont typeface="Arial" panose="020B0604020202020204" pitchFamily="34" charset="0"/>
              <a:buChar char="•"/>
            </a:pPr>
            <a:r>
              <a:rPr lang="hr-HR" altLang="sr-Latn-RS" sz="457"/>
              <a:t> Europska agencija za okoliš o stanju kvalitete zraka u Europi za 2020. godinu</a:t>
            </a:r>
            <a:endParaRPr lang="en-US" altLang="sr-Latn-RS" sz="457"/>
          </a:p>
          <a:p>
            <a:pPr marL="54435" indent="-54435" algn="just" defTabSz="174193" fontAlgn="base">
              <a:spcBef>
                <a:spcPct val="0"/>
              </a:spcBef>
              <a:spcAft>
                <a:spcPct val="0"/>
              </a:spcAft>
              <a:buClr>
                <a:srgbClr val="000000"/>
              </a:buClr>
              <a:buFont typeface="Arial" panose="020B0604020202020204" pitchFamily="34" charset="0"/>
              <a:buChar char="•"/>
            </a:pPr>
            <a:r>
              <a:rPr lang="hr-HR" altLang="sr-Latn-RS" sz="457" u="sng">
                <a:hlinkClick r:id="rId6"/>
              </a:rPr>
              <a:t>https://www.ekovjesnik.hr/clanak/4480/dhmz-plamene-zore-zagadenje-zraka-i-spanjolski-vulkan</a:t>
            </a:r>
            <a:r>
              <a:rPr lang="hr-HR" altLang="sr-Latn-RS" sz="457"/>
              <a:t> ( pristupljeno 04.03.2024.)</a:t>
            </a:r>
            <a:endParaRPr lang="en-US" altLang="sr-Latn-RS" sz="457"/>
          </a:p>
          <a:p>
            <a:pPr marL="65322" lvl="1" defTabSz="174193" fontAlgn="base">
              <a:spcBef>
                <a:spcPct val="0"/>
              </a:spcBef>
              <a:spcAft>
                <a:spcPct val="0"/>
              </a:spcAft>
              <a:buClr>
                <a:srgbClr val="000000"/>
              </a:buClr>
            </a:pPr>
            <a:endParaRPr lang="en-US" altLang="sr-Latn-RS" sz="914" b="1">
              <a:latin typeface="Garamond" panose="02020404030301010803" pitchFamily="18" charset="0"/>
            </a:endParaRPr>
          </a:p>
        </p:txBody>
      </p:sp>
      <p:pic>
        <p:nvPicPr>
          <p:cNvPr id="5151" name="Picture 1" descr="A bird holding a anchor&#10;&#10;Description automatically generated">
            <a:extLst>
              <a:ext uri="{FF2B5EF4-FFF2-40B4-BE49-F238E27FC236}">
                <a16:creationId xmlns:a16="http://schemas.microsoft.com/office/drawing/2014/main" id="{868D7E00-E139-4F85-9A10-9016F7B33508}"/>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460038" y="87097"/>
            <a:ext cx="1202728" cy="1093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2" name="Picture 2" descr="A person standing on a street&#10;&#10;Description automatically generated">
            <a:extLst>
              <a:ext uri="{FF2B5EF4-FFF2-40B4-BE49-F238E27FC236}">
                <a16:creationId xmlns:a16="http://schemas.microsoft.com/office/drawing/2014/main" id="{F978217C-6F37-4578-990A-D72EB8317398}"/>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l="93" t="15511" r="-467" b="2391"/>
          <a:stretch>
            <a:fillRect/>
          </a:stretch>
        </p:blipFill>
        <p:spPr bwMode="auto">
          <a:xfrm>
            <a:off x="4951488" y="5236419"/>
            <a:ext cx="689822" cy="107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3" name="Picture 3" descr="A group of people standing on a snowy road&#10;&#10;Description automatically generated">
            <a:extLst>
              <a:ext uri="{FF2B5EF4-FFF2-40B4-BE49-F238E27FC236}">
                <a16:creationId xmlns:a16="http://schemas.microsoft.com/office/drawing/2014/main" id="{42DE22A9-C64C-4C04-8807-1C56F474FEEA}"/>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l="-22009" t="16695" r="35393"/>
          <a:stretch>
            <a:fillRect/>
          </a:stretch>
        </p:blipFill>
        <p:spPr bwMode="auto">
          <a:xfrm>
            <a:off x="4076282" y="5244887"/>
            <a:ext cx="611193" cy="108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4" name="Picture 4" descr="A light pole with a white object attached to it&#10;&#10;Description automatically generated">
            <a:extLst>
              <a:ext uri="{FF2B5EF4-FFF2-40B4-BE49-F238E27FC236}">
                <a16:creationId xmlns:a16="http://schemas.microsoft.com/office/drawing/2014/main" id="{E4319CAC-9A20-47D3-853A-A6569DBC0DEF}"/>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3910858" y="4761013"/>
            <a:ext cx="477220" cy="468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5" name="Picture 5" descr="A road sign on a pole&#10;&#10;Description automatically generated">
            <a:extLst>
              <a:ext uri="{FF2B5EF4-FFF2-40B4-BE49-F238E27FC236}">
                <a16:creationId xmlns:a16="http://schemas.microsoft.com/office/drawing/2014/main" id="{2CCDB57C-5E53-4881-8EF9-C9B89386C8A8}"/>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4585861" y="4735912"/>
            <a:ext cx="544358" cy="468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6" name="Picture 7" descr="A blue poster with drawings on it&#10;&#10;Description automatically generated">
            <a:extLst>
              <a:ext uri="{FF2B5EF4-FFF2-40B4-BE49-F238E27FC236}">
                <a16:creationId xmlns:a16="http://schemas.microsoft.com/office/drawing/2014/main" id="{3EA9B800-1513-40DD-9A2B-688216333767}"/>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5296550" y="4672706"/>
            <a:ext cx="536797" cy="573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7" name="Picture 8">
            <a:extLst>
              <a:ext uri="{FF2B5EF4-FFF2-40B4-BE49-F238E27FC236}">
                <a16:creationId xmlns:a16="http://schemas.microsoft.com/office/drawing/2014/main" id="{ACC64C0D-39C4-4606-9775-EBE9E7F628D3}"/>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1388062" y="5202850"/>
            <a:ext cx="1104441" cy="83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8" name="Picture 9" descr="A drawing of a map&#10;&#10;Description automatically generated">
            <a:extLst>
              <a:ext uri="{FF2B5EF4-FFF2-40B4-BE49-F238E27FC236}">
                <a16:creationId xmlns:a16="http://schemas.microsoft.com/office/drawing/2014/main" id="{9489E883-248B-41EF-A8BA-055D7B73D070}"/>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2520326" y="5213435"/>
            <a:ext cx="1115026" cy="83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59" name="TextBox 10">
            <a:extLst>
              <a:ext uri="{FF2B5EF4-FFF2-40B4-BE49-F238E27FC236}">
                <a16:creationId xmlns:a16="http://schemas.microsoft.com/office/drawing/2014/main" id="{871C5548-8C9D-4478-AEC6-FDA85CD938D6}"/>
              </a:ext>
            </a:extLst>
          </p:cNvPr>
          <p:cNvSpPr txBox="1">
            <a:spLocks noChangeArrowheads="1"/>
          </p:cNvSpPr>
          <p:nvPr/>
        </p:nvSpPr>
        <p:spPr bwMode="auto">
          <a:xfrm>
            <a:off x="2556314" y="5930173"/>
            <a:ext cx="1138917" cy="186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74193" fontAlgn="base">
              <a:spcBef>
                <a:spcPct val="0"/>
              </a:spcBef>
              <a:spcAft>
                <a:spcPct val="0"/>
              </a:spcAft>
              <a:buClr>
                <a:srgbClr val="000000"/>
              </a:buClr>
            </a:pPr>
            <a:endParaRPr lang="en-US" altLang="sr-Latn-RS" sz="610" i="1"/>
          </a:p>
        </p:txBody>
      </p:sp>
      <p:pic>
        <p:nvPicPr>
          <p:cNvPr id="5160" name="Picture 12" descr="A pie chart with different colored circles&#10;&#10;Description automatically generated">
            <a:extLst>
              <a:ext uri="{FF2B5EF4-FFF2-40B4-BE49-F238E27FC236}">
                <a16:creationId xmlns:a16="http://schemas.microsoft.com/office/drawing/2014/main" id="{43C8A7B0-83F7-4D85-8FB6-C05F9468EF7D}"/>
              </a:ext>
            </a:extLst>
          </p:cNvPr>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6125486" y="2084285"/>
            <a:ext cx="1159180" cy="771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61" name="Picture 13" descr="A pie chart with numbers and text&#10;&#10;Description automatically generated">
            <a:extLst>
              <a:ext uri="{FF2B5EF4-FFF2-40B4-BE49-F238E27FC236}">
                <a16:creationId xmlns:a16="http://schemas.microsoft.com/office/drawing/2014/main" id="{34BD2938-F1E0-4F2E-ADB7-2A426932A1AB}"/>
              </a:ext>
            </a:extLst>
          </p:cNvPr>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7232952" y="2086100"/>
            <a:ext cx="1160994" cy="767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62" name="Google Shape;62;p1">
            <a:extLst>
              <a:ext uri="{FF2B5EF4-FFF2-40B4-BE49-F238E27FC236}">
                <a16:creationId xmlns:a16="http://schemas.microsoft.com/office/drawing/2014/main" id="{687CE99E-2F71-49D8-96F0-D1F43C9AC77F}"/>
              </a:ext>
            </a:extLst>
          </p:cNvPr>
          <p:cNvSpPr txBox="1">
            <a:spLocks noChangeArrowheads="1"/>
          </p:cNvSpPr>
          <p:nvPr/>
        </p:nvSpPr>
        <p:spPr bwMode="auto">
          <a:xfrm>
            <a:off x="6125789" y="3762117"/>
            <a:ext cx="2303540" cy="243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106" tIns="6553" rIns="13106" bIns="6553"/>
          <a:lstStyle>
            <a:lvl1pPr marL="342900" indent="-34290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141532" lvl="1" indent="-54435" defTabSz="174193" fontAlgn="base">
              <a:spcBef>
                <a:spcPct val="0"/>
              </a:spcBef>
              <a:spcAft>
                <a:spcPct val="0"/>
              </a:spcAft>
              <a:buClr>
                <a:srgbClr val="000000"/>
              </a:buClr>
              <a:buSzPts val="3200"/>
            </a:pPr>
            <a:r>
              <a:rPr lang="en-US" altLang="sr-Latn-RS" sz="610"/>
              <a:t>Frequency and speed of wind at the measuring stations of the Rugvica Elementary School (left graph) and the A. Kuzmanić Medical School (right graph)</a:t>
            </a:r>
          </a:p>
        </p:txBody>
      </p:sp>
      <p:pic>
        <p:nvPicPr>
          <p:cNvPr id="5163" name="Picture 15" descr="A screen shot of a chart&#10;&#10;Description automatically generated">
            <a:extLst>
              <a:ext uri="{FF2B5EF4-FFF2-40B4-BE49-F238E27FC236}">
                <a16:creationId xmlns:a16="http://schemas.microsoft.com/office/drawing/2014/main" id="{7DAB2272-3970-4285-A8EA-F4538009B485}"/>
              </a:ext>
            </a:extLst>
          </p:cNvPr>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6284560" y="2915036"/>
            <a:ext cx="850710" cy="852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64" name="Picture 16" descr="A screen shot of a chart&#10;&#10;Description automatically generated">
            <a:extLst>
              <a:ext uri="{FF2B5EF4-FFF2-40B4-BE49-F238E27FC236}">
                <a16:creationId xmlns:a16="http://schemas.microsoft.com/office/drawing/2014/main" id="{3FB4932A-50C3-4299-876F-B7E43B32144D}"/>
              </a:ext>
            </a:extLst>
          </p:cNvPr>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7346360" y="2917757"/>
            <a:ext cx="847081" cy="847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65" name="TextBox 19">
            <a:extLst>
              <a:ext uri="{FF2B5EF4-FFF2-40B4-BE49-F238E27FC236}">
                <a16:creationId xmlns:a16="http://schemas.microsoft.com/office/drawing/2014/main" id="{ADD26012-5C72-430A-9C88-FB1BEB4A94CD}"/>
              </a:ext>
            </a:extLst>
          </p:cNvPr>
          <p:cNvSpPr txBox="1">
            <a:spLocks noChangeArrowheads="1"/>
          </p:cNvSpPr>
          <p:nvPr/>
        </p:nvSpPr>
        <p:spPr bwMode="auto">
          <a:xfrm>
            <a:off x="1391993" y="6062633"/>
            <a:ext cx="1138917" cy="467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74193" fontAlgn="base">
              <a:spcBef>
                <a:spcPct val="0"/>
              </a:spcBef>
              <a:spcAft>
                <a:spcPct val="0"/>
              </a:spcAft>
              <a:buClr>
                <a:srgbClr val="000000"/>
              </a:buClr>
            </a:pPr>
            <a:r>
              <a:rPr lang="en-US" altLang="sr-Latn-RS" sz="610"/>
              <a:t>Graphic representation of the tubes installed in the area of the Ante Kuzmanić Medical School Zadar</a:t>
            </a:r>
          </a:p>
        </p:txBody>
      </p:sp>
      <p:sp>
        <p:nvSpPr>
          <p:cNvPr id="5166" name="TextBox 20">
            <a:extLst>
              <a:ext uri="{FF2B5EF4-FFF2-40B4-BE49-F238E27FC236}">
                <a16:creationId xmlns:a16="http://schemas.microsoft.com/office/drawing/2014/main" id="{E0633604-AC40-4070-844F-DF7539802FC4}"/>
              </a:ext>
            </a:extLst>
          </p:cNvPr>
          <p:cNvSpPr txBox="1">
            <a:spLocks noChangeArrowheads="1"/>
          </p:cNvSpPr>
          <p:nvPr/>
        </p:nvSpPr>
        <p:spPr bwMode="auto">
          <a:xfrm>
            <a:off x="2534842" y="6079266"/>
            <a:ext cx="1139220" cy="467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74193" fontAlgn="base">
              <a:spcBef>
                <a:spcPct val="0"/>
              </a:spcBef>
              <a:spcAft>
                <a:spcPct val="0"/>
              </a:spcAft>
              <a:buClr>
                <a:srgbClr val="000000"/>
              </a:buClr>
            </a:pPr>
            <a:r>
              <a:rPr lang="en-US" altLang="sr-Latn-RS" sz="610"/>
              <a:t>Graphic representation of the tubes placed in the area of the Rugvica Elementary School</a:t>
            </a:r>
            <a:endParaRPr lang="en-US" altLang="sr-Latn-RS" sz="610" i="1"/>
          </a:p>
        </p:txBody>
      </p:sp>
      <p:pic>
        <p:nvPicPr>
          <p:cNvPr id="5167" name="Picture 21" descr="A screenshot of a white background&#10;&#10;Description automatically generated">
            <a:extLst>
              <a:ext uri="{FF2B5EF4-FFF2-40B4-BE49-F238E27FC236}">
                <a16:creationId xmlns:a16="http://schemas.microsoft.com/office/drawing/2014/main" id="{08E89F4F-5B41-42AB-9BB8-3F5E179BEAF5}"/>
              </a:ext>
            </a:extLst>
          </p:cNvPr>
          <p:cNvPicPr>
            <a:picLocks noChangeAspect="1" noChangeArrowheads="1"/>
          </p:cNvPicPr>
          <p:nvPr/>
        </p:nvPicPr>
        <p:blipFill>
          <a:blip r:embed="rId19" cstate="screen">
            <a:extLst>
              <a:ext uri="{28A0092B-C50C-407E-A947-70E740481C1C}">
                <a14:useLocalDpi xmlns:a14="http://schemas.microsoft.com/office/drawing/2010/main"/>
              </a:ext>
            </a:extLst>
          </a:blip>
          <a:srcRect l="2635" t="-5440" r="208" b="-1158"/>
          <a:stretch>
            <a:fillRect/>
          </a:stretch>
        </p:blipFill>
        <p:spPr bwMode="auto">
          <a:xfrm>
            <a:off x="6147563" y="4028852"/>
            <a:ext cx="1359080" cy="62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68" name="Picture 23" descr="A screenshot of a phone&#10;&#10;Description automatically generated">
            <a:extLst>
              <a:ext uri="{FF2B5EF4-FFF2-40B4-BE49-F238E27FC236}">
                <a16:creationId xmlns:a16="http://schemas.microsoft.com/office/drawing/2014/main" id="{147A3A85-09D2-444F-8D3C-593AF0037F81}"/>
              </a:ext>
            </a:extLst>
          </p:cNvPr>
          <p:cNvPicPr>
            <a:picLocks noChangeAspect="1" noChangeArrowheads="1"/>
          </p:cNvPicPr>
          <p:nvPr/>
        </p:nvPicPr>
        <p:blipFill>
          <a:blip r:embed="rId20" cstate="screen">
            <a:extLst>
              <a:ext uri="{28A0092B-C50C-407E-A947-70E740481C1C}">
                <a14:useLocalDpi xmlns:a14="http://schemas.microsoft.com/office/drawing/2010/main"/>
              </a:ext>
            </a:extLst>
          </a:blip>
          <a:srcRect l="6003" t="1241" r="343" b="6039"/>
          <a:stretch>
            <a:fillRect/>
          </a:stretch>
        </p:blipFill>
        <p:spPr bwMode="auto">
          <a:xfrm>
            <a:off x="6140910" y="4804562"/>
            <a:ext cx="1365128" cy="539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69" name="Picture 22" descr="A screenshot of a chat&#10;&#10;Description automatically generated">
            <a:extLst>
              <a:ext uri="{FF2B5EF4-FFF2-40B4-BE49-F238E27FC236}">
                <a16:creationId xmlns:a16="http://schemas.microsoft.com/office/drawing/2014/main" id="{4A73AEC1-E667-431C-ACF9-573990408F82}"/>
              </a:ext>
            </a:extLst>
          </p:cNvPr>
          <p:cNvPicPr>
            <a:picLocks noChangeAspect="1" noChangeArrowheads="1"/>
          </p:cNvPicPr>
          <p:nvPr/>
        </p:nvPicPr>
        <p:blipFill>
          <a:blip r:embed="rId21" cstate="screen">
            <a:extLst>
              <a:ext uri="{28A0092B-C50C-407E-A947-70E740481C1C}">
                <a14:useLocalDpi xmlns:a14="http://schemas.microsoft.com/office/drawing/2010/main"/>
              </a:ext>
            </a:extLst>
          </a:blip>
          <a:srcRect l="1431" r="5888" b="5544"/>
          <a:stretch>
            <a:fillRect/>
          </a:stretch>
        </p:blipFill>
        <p:spPr bwMode="auto">
          <a:xfrm>
            <a:off x="7351198" y="4603452"/>
            <a:ext cx="1046074" cy="399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hought Bubble: Cloud 27">
            <a:extLst>
              <a:ext uri="{FF2B5EF4-FFF2-40B4-BE49-F238E27FC236}">
                <a16:creationId xmlns:a16="http://schemas.microsoft.com/office/drawing/2014/main" id="{DB8AA304-0FF0-45F8-BC5A-EB6BD96235C6}"/>
              </a:ext>
            </a:extLst>
          </p:cNvPr>
          <p:cNvSpPr/>
          <p:nvPr/>
        </p:nvSpPr>
        <p:spPr>
          <a:xfrm>
            <a:off x="7627006" y="4014639"/>
            <a:ext cx="763915" cy="488107"/>
          </a:xfrm>
          <a:prstGeom prst="cloudCallout">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defTabSz="174193">
              <a:buClr>
                <a:srgbClr val="000000"/>
              </a:buClr>
              <a:defRPr/>
            </a:pPr>
            <a:r>
              <a:rPr lang="hr-HR" sz="610" dirty="0">
                <a:solidFill>
                  <a:srgbClr val="000000"/>
                </a:solidFill>
                <a:latin typeface="Arial"/>
                <a:sym typeface="Arial" panose="020B0604020202020204" pitchFamily="34" charset="0"/>
              </a:rPr>
              <a:t>RESULTS OF THE SURVEY</a:t>
            </a:r>
            <a:endParaRPr lang="en-US" sz="610" kern="0" dirty="0">
              <a:solidFill>
                <a:srgbClr val="000000"/>
              </a:solidFill>
              <a:latin typeface="Arial"/>
              <a:cs typeface="Arial"/>
              <a:sym typeface="Arial"/>
            </a:endParaRPr>
          </a:p>
        </p:txBody>
      </p:sp>
      <p:pic>
        <p:nvPicPr>
          <p:cNvPr id="5171" name="Picture 28" descr="A close up of a document&#10;&#10;Description automatically generated">
            <a:extLst>
              <a:ext uri="{FF2B5EF4-FFF2-40B4-BE49-F238E27FC236}">
                <a16:creationId xmlns:a16="http://schemas.microsoft.com/office/drawing/2014/main" id="{7652AF07-9F8D-4A66-8BC0-A096C73C4A5E}"/>
              </a:ext>
            </a:extLst>
          </p:cNvPr>
          <p:cNvPicPr>
            <a:picLocks noChangeAspect="1" noChangeArrowheads="1"/>
          </p:cNvPicPr>
          <p:nvPr/>
        </p:nvPicPr>
        <p:blipFill>
          <a:blip r:embed="rId22" cstate="screen">
            <a:extLst>
              <a:ext uri="{28A0092B-C50C-407E-A947-70E740481C1C}">
                <a14:useLocalDpi xmlns:a14="http://schemas.microsoft.com/office/drawing/2010/main"/>
              </a:ext>
            </a:extLst>
          </a:blip>
          <a:srcRect/>
          <a:stretch>
            <a:fillRect/>
          </a:stretch>
        </p:blipFill>
        <p:spPr bwMode="auto">
          <a:xfrm>
            <a:off x="6878212" y="5345895"/>
            <a:ext cx="1441943" cy="992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hought Bubble: Cloud 29">
            <a:extLst>
              <a:ext uri="{FF2B5EF4-FFF2-40B4-BE49-F238E27FC236}">
                <a16:creationId xmlns:a16="http://schemas.microsoft.com/office/drawing/2014/main" id="{20375A00-7275-4B90-964F-443FF47DEC29}"/>
              </a:ext>
            </a:extLst>
          </p:cNvPr>
          <p:cNvSpPr/>
          <p:nvPr/>
        </p:nvSpPr>
        <p:spPr>
          <a:xfrm rot="20820000">
            <a:off x="6077401" y="5406984"/>
            <a:ext cx="888513" cy="784782"/>
          </a:xfrm>
          <a:prstGeom prst="cloudCallout">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defTabSz="174193">
              <a:buClr>
                <a:srgbClr val="000000"/>
              </a:buClr>
              <a:defRPr/>
            </a:pPr>
            <a:endParaRPr lang="en-US" sz="610" i="1" kern="0" dirty="0">
              <a:solidFill>
                <a:srgbClr val="000000"/>
              </a:solidFill>
              <a:latin typeface="Arial"/>
              <a:cs typeface="Arial"/>
              <a:sym typeface="Arial"/>
            </a:endParaRPr>
          </a:p>
          <a:p>
            <a:pPr defTabSz="174193">
              <a:buClr>
                <a:srgbClr val="000000"/>
              </a:buClr>
              <a:defRPr/>
            </a:pPr>
            <a:r>
              <a:rPr lang="en-US" sz="610" i="1" kern="0" dirty="0">
                <a:solidFill>
                  <a:srgbClr val="000000"/>
                </a:solidFill>
                <a:latin typeface="Arial"/>
                <a:cs typeface="Arial"/>
                <a:sym typeface="Arial"/>
              </a:rPr>
              <a:t>     </a:t>
            </a:r>
            <a:r>
              <a:rPr lang="en-US" sz="610" dirty="0">
                <a:solidFill>
                  <a:srgbClr val="000000"/>
                </a:solidFill>
                <a:latin typeface="Arial"/>
                <a:sym typeface="Arial" panose="020B0604020202020204" pitchFamily="34" charset="0"/>
              </a:rPr>
              <a:t>Presentation of the results obtained from the laboratory of </a:t>
            </a:r>
            <a:r>
              <a:rPr lang="en-US" sz="610" dirty="0" err="1">
                <a:solidFill>
                  <a:srgbClr val="000000"/>
                </a:solidFill>
                <a:latin typeface="Arial"/>
                <a:sym typeface="Arial" panose="020B0604020202020204" pitchFamily="34" charset="0"/>
              </a:rPr>
              <a:t>Gradko</a:t>
            </a:r>
            <a:r>
              <a:rPr lang="en-US" sz="610" dirty="0">
                <a:solidFill>
                  <a:srgbClr val="000000"/>
                </a:solidFill>
                <a:latin typeface="Arial"/>
                <a:sym typeface="Arial" panose="020B0604020202020204" pitchFamily="34" charset="0"/>
              </a:rPr>
              <a:t> International Ltd</a:t>
            </a:r>
            <a:endParaRPr lang="en-US" sz="610" kern="0" dirty="0">
              <a:solidFill>
                <a:srgbClr val="000000"/>
              </a:solidFill>
              <a:latin typeface="Arial"/>
              <a:cs typeface="Arial"/>
              <a:sym typeface="Arial"/>
            </a:endParaRPr>
          </a:p>
        </p:txBody>
      </p:sp>
      <p:pic>
        <p:nvPicPr>
          <p:cNvPr id="5173" name="Picture 31" descr="Meeting Relationship Business - Free image on Pixabay">
            <a:extLst>
              <a:ext uri="{FF2B5EF4-FFF2-40B4-BE49-F238E27FC236}">
                <a16:creationId xmlns:a16="http://schemas.microsoft.com/office/drawing/2014/main" id="{84A7F508-F343-4AC2-B990-85EFFC6954EB}"/>
              </a:ext>
            </a:extLst>
          </p:cNvPr>
          <p:cNvPicPr>
            <a:picLocks noChangeAspect="1" noChangeArrowheads="1"/>
          </p:cNvPicPr>
          <p:nvPr/>
        </p:nvPicPr>
        <p:blipFill>
          <a:blip r:embed="rId23" cstate="screen">
            <a:extLst>
              <a:ext uri="{28A0092B-C50C-407E-A947-70E740481C1C}">
                <a14:useLocalDpi xmlns:a14="http://schemas.microsoft.com/office/drawing/2010/main"/>
              </a:ext>
            </a:extLst>
          </a:blip>
          <a:srcRect/>
          <a:stretch>
            <a:fillRect/>
          </a:stretch>
        </p:blipFill>
        <p:spPr bwMode="auto">
          <a:xfrm>
            <a:off x="10247483" y="3708588"/>
            <a:ext cx="426414" cy="319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74" name="Picture 32" descr="A group of colorful people sitting around a round table&#10;&#10;Description automatically generated">
            <a:extLst>
              <a:ext uri="{FF2B5EF4-FFF2-40B4-BE49-F238E27FC236}">
                <a16:creationId xmlns:a16="http://schemas.microsoft.com/office/drawing/2014/main" id="{8594BBA7-025C-4F37-ADAB-B54ABA54A495}"/>
              </a:ext>
            </a:extLst>
          </p:cNvPr>
          <p:cNvPicPr>
            <a:picLocks noChangeAspect="1" noChangeArrowheads="1"/>
          </p:cNvPicPr>
          <p:nvPr/>
        </p:nvPicPr>
        <p:blipFill>
          <a:blip r:embed="rId24" cstate="screen">
            <a:extLst>
              <a:ext uri="{28A0092B-C50C-407E-A947-70E740481C1C}">
                <a14:useLocalDpi xmlns:a14="http://schemas.microsoft.com/office/drawing/2010/main"/>
              </a:ext>
            </a:extLst>
          </a:blip>
          <a:srcRect/>
          <a:stretch>
            <a:fillRect/>
          </a:stretch>
        </p:blipFill>
        <p:spPr bwMode="auto">
          <a:xfrm>
            <a:off x="10204237" y="1266236"/>
            <a:ext cx="289417" cy="21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75" name="Picture 4" descr="GLOBE Logos - GLOBE.gov">
            <a:extLst>
              <a:ext uri="{FF2B5EF4-FFF2-40B4-BE49-F238E27FC236}">
                <a16:creationId xmlns:a16="http://schemas.microsoft.com/office/drawing/2014/main" id="{ECB4B9B7-AD7C-4C58-8809-43C5E4A4F2E6}"/>
              </a:ext>
            </a:extLst>
          </p:cNvPr>
          <p:cNvPicPr>
            <a:picLocks noChangeAspect="1" noChangeArrowheads="1"/>
          </p:cNvPicPr>
          <p:nvPr/>
        </p:nvPicPr>
        <p:blipFill>
          <a:blip r:embed="rId25" cstate="screen">
            <a:extLst>
              <a:ext uri="{28A0092B-C50C-407E-A947-70E740481C1C}">
                <a14:useLocalDpi xmlns:a14="http://schemas.microsoft.com/office/drawing/2010/main"/>
              </a:ext>
            </a:extLst>
          </a:blip>
          <a:srcRect/>
          <a:stretch>
            <a:fillRect/>
          </a:stretch>
        </p:blipFill>
        <p:spPr bwMode="auto">
          <a:xfrm>
            <a:off x="2228868" y="6484806"/>
            <a:ext cx="390576" cy="338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76" name="Picture 4" descr="GLOBE Logos - GLOBE.gov">
            <a:extLst>
              <a:ext uri="{FF2B5EF4-FFF2-40B4-BE49-F238E27FC236}">
                <a16:creationId xmlns:a16="http://schemas.microsoft.com/office/drawing/2014/main" id="{15B9FBE4-2134-4648-8159-586E8C982B6C}"/>
              </a:ext>
            </a:extLst>
          </p:cNvPr>
          <p:cNvPicPr>
            <a:picLocks noChangeAspect="1" noChangeArrowheads="1"/>
          </p:cNvPicPr>
          <p:nvPr/>
        </p:nvPicPr>
        <p:blipFill>
          <a:blip r:embed="rId25" cstate="screen">
            <a:extLst>
              <a:ext uri="{28A0092B-C50C-407E-A947-70E740481C1C}">
                <a14:useLocalDpi xmlns:a14="http://schemas.microsoft.com/office/drawing/2010/main"/>
              </a:ext>
            </a:extLst>
          </a:blip>
          <a:srcRect/>
          <a:stretch>
            <a:fillRect/>
          </a:stretch>
        </p:blipFill>
        <p:spPr bwMode="auto">
          <a:xfrm>
            <a:off x="9352015" y="6392877"/>
            <a:ext cx="492039" cy="426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77" name="Slika 18" descr="Slika na kojoj se prikazuje logotip, dizajn, ilustracija&#10;&#10;Opis je automatski generiran">
            <a:extLst>
              <a:ext uri="{FF2B5EF4-FFF2-40B4-BE49-F238E27FC236}">
                <a16:creationId xmlns:a16="http://schemas.microsoft.com/office/drawing/2014/main" id="{C5C15BA4-4653-430B-8AC2-89F438036061}"/>
              </a:ext>
            </a:extLst>
          </p:cNvPr>
          <p:cNvPicPr>
            <a:picLocks noChangeAspect="1" noChangeArrowheads="1"/>
          </p:cNvPicPr>
          <p:nvPr/>
        </p:nvPicPr>
        <p:blipFill>
          <a:blip r:embed="rId26" cstate="screen">
            <a:extLst>
              <a:ext uri="{28A0092B-C50C-407E-A947-70E740481C1C}">
                <a14:useLocalDpi xmlns:a14="http://schemas.microsoft.com/office/drawing/2010/main"/>
              </a:ext>
            </a:extLst>
          </a:blip>
          <a:srcRect/>
          <a:stretch>
            <a:fillRect/>
          </a:stretch>
        </p:blipFill>
        <p:spPr bwMode="auto">
          <a:xfrm>
            <a:off x="9680445" y="91331"/>
            <a:ext cx="1146175" cy="1083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screenshot of a chat&#10;&#10;Description automatically generated">
            <a:extLst>
              <a:ext uri="{FF2B5EF4-FFF2-40B4-BE49-F238E27FC236}">
                <a16:creationId xmlns:a16="http://schemas.microsoft.com/office/drawing/2014/main" id="{9EE56979-005C-9545-5222-7F6ED7BB6EA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467" y="2175669"/>
            <a:ext cx="5926666" cy="2214561"/>
          </a:xfrm>
          <a:prstGeom prst="rect">
            <a:avLst/>
          </a:prstGeom>
          <a:ln>
            <a:solidFill>
              <a:srgbClr val="00B0F0"/>
            </a:solidFill>
          </a:ln>
        </p:spPr>
      </p:pic>
      <p:pic>
        <p:nvPicPr>
          <p:cNvPr id="3" name="Picture 2" descr="A red circle with numbers&#10;&#10;Description automatically generated">
            <a:extLst>
              <a:ext uri="{FF2B5EF4-FFF2-40B4-BE49-F238E27FC236}">
                <a16:creationId xmlns:a16="http://schemas.microsoft.com/office/drawing/2014/main" id="{57134F01-8C27-1B6C-5527-947B630D690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39365" y="2173288"/>
            <a:ext cx="6256867" cy="2206624"/>
          </a:xfrm>
          <a:prstGeom prst="rect">
            <a:avLst/>
          </a:prstGeom>
          <a:ln>
            <a:solidFill>
              <a:srgbClr val="00B0F0"/>
            </a:solidFill>
          </a:ln>
        </p:spPr>
      </p:pic>
    </p:spTree>
    <p:extLst>
      <p:ext uri="{BB962C8B-B14F-4D97-AF65-F5344CB8AC3E}">
        <p14:creationId xmlns:p14="http://schemas.microsoft.com/office/powerpoint/2010/main" val="36505861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a document&#10;&#10;Description automatically generated">
            <a:extLst>
              <a:ext uri="{FF2B5EF4-FFF2-40B4-BE49-F238E27FC236}">
                <a16:creationId xmlns:a16="http://schemas.microsoft.com/office/drawing/2014/main" id="{1FE04529-B892-E2D0-4644-D415B791A62C}"/>
              </a:ext>
            </a:extLst>
          </p:cNvPr>
          <p:cNvPicPr>
            <a:picLocks noChangeAspect="1"/>
          </p:cNvPicPr>
          <p:nvPr/>
        </p:nvPicPr>
        <p:blipFill>
          <a:blip r:embed="rId2"/>
          <a:stretch>
            <a:fillRect/>
          </a:stretch>
        </p:blipFill>
        <p:spPr>
          <a:xfrm>
            <a:off x="1338263" y="893989"/>
            <a:ext cx="8905875" cy="5810250"/>
          </a:xfrm>
          <a:prstGeom prst="rect">
            <a:avLst/>
          </a:prstGeom>
        </p:spPr>
      </p:pic>
      <p:sp>
        <p:nvSpPr>
          <p:cNvPr id="3" name="TextBox 2">
            <a:extLst>
              <a:ext uri="{FF2B5EF4-FFF2-40B4-BE49-F238E27FC236}">
                <a16:creationId xmlns:a16="http://schemas.microsoft.com/office/drawing/2014/main" id="{C28780FF-A1F5-5CEA-5E9E-E7009F24FCAF}"/>
              </a:ext>
            </a:extLst>
          </p:cNvPr>
          <p:cNvSpPr txBox="1"/>
          <p:nvPr/>
        </p:nvSpPr>
        <p:spPr>
          <a:xfrm>
            <a:off x="1684111" y="258535"/>
            <a:ext cx="781775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i="1">
                <a:latin typeface="Arial"/>
                <a:ea typeface="Arial"/>
                <a:cs typeface="Arial"/>
              </a:rPr>
              <a:t> </a:t>
            </a:r>
            <a:r>
              <a:rPr lang="en-US" sz="2000" i="1" err="1">
                <a:latin typeface="Arial"/>
                <a:ea typeface="Arial"/>
                <a:cs typeface="Arial"/>
              </a:rPr>
              <a:t>Prikaz</a:t>
            </a:r>
            <a:r>
              <a:rPr lang="en-US" sz="2000" i="1">
                <a:latin typeface="Arial"/>
                <a:ea typeface="Arial"/>
                <a:cs typeface="Arial"/>
              </a:rPr>
              <a:t> </a:t>
            </a:r>
            <a:r>
              <a:rPr lang="en-US" sz="2000" i="1" err="1">
                <a:latin typeface="Arial"/>
                <a:ea typeface="Arial"/>
                <a:cs typeface="Arial"/>
              </a:rPr>
              <a:t>dobivenih</a:t>
            </a:r>
            <a:r>
              <a:rPr lang="en-US" sz="2000" i="1">
                <a:latin typeface="Arial"/>
                <a:ea typeface="Arial"/>
                <a:cs typeface="Arial"/>
              </a:rPr>
              <a:t> </a:t>
            </a:r>
            <a:r>
              <a:rPr lang="en-US" sz="2000" i="1" err="1">
                <a:latin typeface="Arial"/>
                <a:ea typeface="Arial"/>
                <a:cs typeface="Arial"/>
              </a:rPr>
              <a:t>rezultata</a:t>
            </a:r>
            <a:r>
              <a:rPr lang="en-US" sz="2000" i="1">
                <a:latin typeface="Arial"/>
                <a:ea typeface="Arial"/>
                <a:cs typeface="Arial"/>
              </a:rPr>
              <a:t> </a:t>
            </a:r>
            <a:r>
              <a:rPr lang="en-US" sz="2000" i="1" err="1">
                <a:latin typeface="Arial"/>
                <a:ea typeface="Arial"/>
                <a:cs typeface="Arial"/>
              </a:rPr>
              <a:t>iz</a:t>
            </a:r>
            <a:r>
              <a:rPr lang="en-US" sz="2000" i="1">
                <a:latin typeface="Arial"/>
                <a:ea typeface="Arial"/>
                <a:cs typeface="Arial"/>
              </a:rPr>
              <a:t> </a:t>
            </a:r>
            <a:r>
              <a:rPr lang="en-US" sz="2000" i="1" err="1">
                <a:latin typeface="Arial"/>
                <a:ea typeface="Arial"/>
                <a:cs typeface="Arial"/>
              </a:rPr>
              <a:t>laboratorija</a:t>
            </a:r>
            <a:r>
              <a:rPr lang="en-US" sz="2000" i="1">
                <a:latin typeface="Arial"/>
                <a:ea typeface="Arial"/>
                <a:cs typeface="Arial"/>
              </a:rPr>
              <a:t> </a:t>
            </a:r>
            <a:r>
              <a:rPr lang="en-US" sz="2000" i="1" err="1">
                <a:latin typeface="Arial"/>
                <a:ea typeface="Arial"/>
                <a:cs typeface="Arial"/>
              </a:rPr>
              <a:t>Gradko</a:t>
            </a:r>
            <a:r>
              <a:rPr lang="en-US" sz="2000" i="1">
                <a:latin typeface="Arial"/>
                <a:ea typeface="Arial"/>
                <a:cs typeface="Arial"/>
              </a:rPr>
              <a:t> International Ltd</a:t>
            </a:r>
            <a:endParaRPr lang="en-US" sz="2000">
              <a:latin typeface="Arial"/>
              <a:cs typeface="Arial"/>
            </a:endParaRPr>
          </a:p>
        </p:txBody>
      </p:sp>
    </p:spTree>
    <p:extLst>
      <p:ext uri="{BB962C8B-B14F-4D97-AF65-F5344CB8AC3E}">
        <p14:creationId xmlns:p14="http://schemas.microsoft.com/office/powerpoint/2010/main" val="37972653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6" name="Rectangle 15">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C32056E-AC17-E970-DDFB-81482E5E4253}"/>
              </a:ext>
            </a:extLst>
          </p:cNvPr>
          <p:cNvSpPr txBox="1"/>
          <p:nvPr/>
        </p:nvSpPr>
        <p:spPr>
          <a:xfrm>
            <a:off x="761803" y="350196"/>
            <a:ext cx="4646904" cy="1624520"/>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r>
              <a:rPr lang="en-US" sz="4000" b="1">
                <a:latin typeface="+mj-lt"/>
                <a:ea typeface="+mj-ea"/>
                <a:cs typeface="+mj-cs"/>
              </a:rPr>
              <a:t>RASPRAVA I ZAKLJUČCI</a:t>
            </a:r>
            <a:endParaRPr lang="en-US" sz="4000">
              <a:latin typeface="+mj-lt"/>
              <a:ea typeface="+mj-ea"/>
              <a:cs typeface="+mj-cs"/>
            </a:endParaRPr>
          </a:p>
        </p:txBody>
      </p:sp>
      <p:sp>
        <p:nvSpPr>
          <p:cNvPr id="3" name="TextBox 2">
            <a:extLst>
              <a:ext uri="{FF2B5EF4-FFF2-40B4-BE49-F238E27FC236}">
                <a16:creationId xmlns:a16="http://schemas.microsoft.com/office/drawing/2014/main" id="{C3EA3DD5-1786-6A14-0829-91313D2B0E14}"/>
              </a:ext>
            </a:extLst>
          </p:cNvPr>
          <p:cNvSpPr txBox="1"/>
          <p:nvPr/>
        </p:nvSpPr>
        <p:spPr>
          <a:xfrm>
            <a:off x="761802" y="2743200"/>
            <a:ext cx="4646905" cy="3613149"/>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marL="171450" indent="-228600">
              <a:lnSpc>
                <a:spcPct val="90000"/>
              </a:lnSpc>
              <a:spcAft>
                <a:spcPts val="600"/>
              </a:spcAft>
              <a:buFont typeface="Arial" panose="020B0604020202020204" pitchFamily="34" charset="0"/>
              <a:buChar char="•"/>
            </a:pPr>
            <a:r>
              <a:rPr lang="en-US" sz="1400"/>
              <a:t>Na povećane koncentracije polutanata u atmosferi uz djelovanje štetnih plinova utječu i nepovoljne kombinacije atmosferskih parametara (niska brzina vjetra, niska temperatura, stabilna atmosfera, pojava magle) </a:t>
            </a:r>
          </a:p>
          <a:p>
            <a:pPr indent="-228600">
              <a:lnSpc>
                <a:spcPct val="90000"/>
              </a:lnSpc>
              <a:spcAft>
                <a:spcPts val="600"/>
              </a:spcAft>
              <a:buFont typeface="Arial" panose="020B0604020202020204" pitchFamily="34" charset="0"/>
              <a:buChar char="•"/>
            </a:pPr>
            <a:endParaRPr lang="en-US" sz="1400"/>
          </a:p>
          <a:p>
            <a:pPr marL="171450" indent="-228600">
              <a:lnSpc>
                <a:spcPct val="90000"/>
              </a:lnSpc>
              <a:spcAft>
                <a:spcPts val="600"/>
              </a:spcAft>
              <a:buFont typeface="Arial" panose="020B0604020202020204" pitchFamily="34" charset="0"/>
              <a:buChar char="•"/>
            </a:pPr>
            <a:r>
              <a:rPr lang="en-US" sz="1400"/>
              <a:t>Iz dobivenih rezultata zaključujemo da je zbog jačeg vjetra na području Osnovne škole Rugvica  bila smanjena koncentracija NO</a:t>
            </a:r>
            <a:r>
              <a:rPr lang="en-US" sz="1400" baseline="-25000"/>
              <a:t>2 </a:t>
            </a:r>
            <a:r>
              <a:rPr lang="en-US" sz="1400"/>
              <a:t>u zraku, a to također pripisujemo i manjoj koncentraciji vozila u promatranom razdoblju</a:t>
            </a:r>
          </a:p>
          <a:p>
            <a:pPr indent="-228600">
              <a:lnSpc>
                <a:spcPct val="90000"/>
              </a:lnSpc>
              <a:spcAft>
                <a:spcPts val="600"/>
              </a:spcAft>
              <a:buFont typeface="Arial" panose="020B0604020202020204" pitchFamily="34" charset="0"/>
              <a:buChar char="•"/>
            </a:pPr>
            <a:endParaRPr lang="en-US" sz="1400"/>
          </a:p>
          <a:p>
            <a:pPr marL="171450" indent="-228600">
              <a:lnSpc>
                <a:spcPct val="90000"/>
              </a:lnSpc>
              <a:spcAft>
                <a:spcPts val="600"/>
              </a:spcAft>
              <a:buFont typeface="Arial" panose="020B0604020202020204" pitchFamily="34" charset="0"/>
              <a:buChar char="•"/>
            </a:pPr>
            <a:r>
              <a:rPr lang="en-US" sz="1400"/>
              <a:t>Prema rezultatima ankete  69 % učenika se izjasnilo da znaju što je dušikov-dioksid (NO</a:t>
            </a:r>
            <a:r>
              <a:rPr lang="en-US" sz="1400" baseline="-25000"/>
              <a:t>2</a:t>
            </a:r>
            <a:r>
              <a:rPr lang="en-US" sz="1400"/>
              <a:t>) čime je potvrđena učenička hipoteza</a:t>
            </a:r>
          </a:p>
          <a:p>
            <a:pPr marL="57150" indent="-228600">
              <a:lnSpc>
                <a:spcPct val="90000"/>
              </a:lnSpc>
              <a:spcAft>
                <a:spcPts val="600"/>
              </a:spcAft>
              <a:buFont typeface="Arial" panose="020B0604020202020204" pitchFamily="34" charset="0"/>
              <a:buChar char="•"/>
            </a:pPr>
            <a:endParaRPr lang="en-US" sz="1400"/>
          </a:p>
          <a:p>
            <a:pPr marL="171450" indent="-228600">
              <a:lnSpc>
                <a:spcPct val="90000"/>
              </a:lnSpc>
              <a:spcAft>
                <a:spcPts val="600"/>
              </a:spcAft>
              <a:buFont typeface="Arial" panose="020B0604020202020204" pitchFamily="34" charset="0"/>
              <a:buChar char="•"/>
            </a:pPr>
            <a:endParaRPr lang="en-US" sz="1400"/>
          </a:p>
        </p:txBody>
      </p:sp>
      <p:pic>
        <p:nvPicPr>
          <p:cNvPr id="6" name="Picture 5" descr="Air Pollution Free Stock Photo - Public Domain Pictures">
            <a:extLst>
              <a:ext uri="{FF2B5EF4-FFF2-40B4-BE49-F238E27FC236}">
                <a16:creationId xmlns:a16="http://schemas.microsoft.com/office/drawing/2014/main" id="{FCDD37D9-C83A-E37D-E6EF-86FA4F852D2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33304" r="15082" b="-1"/>
          <a:stretch/>
        </p:blipFill>
        <p:spPr>
          <a:xfrm>
            <a:off x="6096000" y="1"/>
            <a:ext cx="6102825" cy="6858000"/>
          </a:xfrm>
          <a:prstGeom prst="rect">
            <a:avLst/>
          </a:prstGeom>
        </p:spPr>
      </p:pic>
    </p:spTree>
    <p:extLst>
      <p:ext uri="{BB962C8B-B14F-4D97-AF65-F5344CB8AC3E}">
        <p14:creationId xmlns:p14="http://schemas.microsoft.com/office/powerpoint/2010/main" val="11309183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group of people in lab coats holding objects&#10;&#10;Description automatically generated">
            <a:extLst>
              <a:ext uri="{FF2B5EF4-FFF2-40B4-BE49-F238E27FC236}">
                <a16:creationId xmlns:a16="http://schemas.microsoft.com/office/drawing/2014/main" id="{9B2D47D5-7683-AA91-AE20-BCF50627E77B}"/>
              </a:ext>
            </a:extLst>
          </p:cNvPr>
          <p:cNvPicPr>
            <a:picLocks noChangeAspect="1"/>
          </p:cNvPicPr>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r="1430" b="1"/>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66129C1D-F51C-D0FF-8265-13991DCA58E3}"/>
              </a:ext>
            </a:extLst>
          </p:cNvPr>
          <p:cNvSpPr>
            <a:spLocks noGrp="1"/>
          </p:cNvSpPr>
          <p:nvPr>
            <p:ph idx="1"/>
          </p:nvPr>
        </p:nvSpPr>
        <p:spPr>
          <a:xfrm>
            <a:off x="401282" y="3702050"/>
            <a:ext cx="11790713" cy="3113087"/>
          </a:xfrm>
        </p:spPr>
        <p:txBody>
          <a:bodyPr vert="horz" lIns="91440" tIns="45720" rIns="91440" bIns="45720" rtlCol="0" anchor="ctr">
            <a:normAutofit/>
          </a:bodyPr>
          <a:lstStyle/>
          <a:p>
            <a:pPr marL="0" indent="0">
              <a:lnSpc>
                <a:spcPct val="100000"/>
              </a:lnSpc>
              <a:buNone/>
            </a:pPr>
            <a:r>
              <a:rPr lang="en-US" sz="2000" err="1">
                <a:latin typeface="Arial"/>
                <a:cs typeface="Arial"/>
              </a:rPr>
              <a:t>Mjerenje</a:t>
            </a:r>
            <a:r>
              <a:rPr lang="en-US" sz="2000">
                <a:latin typeface="Arial"/>
                <a:cs typeface="Arial"/>
              </a:rPr>
              <a:t> </a:t>
            </a:r>
            <a:r>
              <a:rPr lang="en-US" sz="2000" err="1">
                <a:latin typeface="Arial"/>
                <a:cs typeface="Arial"/>
              </a:rPr>
              <a:t>udjela</a:t>
            </a:r>
            <a:r>
              <a:rPr lang="en-US" sz="2000">
                <a:latin typeface="Arial"/>
                <a:cs typeface="Arial"/>
              </a:rPr>
              <a:t> NO</a:t>
            </a:r>
            <a:r>
              <a:rPr lang="en-US" sz="1200" baseline="-25000">
                <a:solidFill>
                  <a:schemeClr val="tx2"/>
                </a:solidFill>
                <a:latin typeface="Arial"/>
                <a:cs typeface="Arial"/>
              </a:rPr>
              <a:t>2</a:t>
            </a:r>
            <a:r>
              <a:rPr lang="en-US" sz="2000">
                <a:latin typeface="Arial"/>
                <a:cs typeface="Arial"/>
              </a:rPr>
              <a:t> </a:t>
            </a:r>
            <a:r>
              <a:rPr lang="en-US" sz="2000" err="1">
                <a:latin typeface="Arial"/>
                <a:cs typeface="Arial"/>
              </a:rPr>
              <a:t>obavljeno</a:t>
            </a:r>
            <a:r>
              <a:rPr lang="en-US" sz="2000">
                <a:latin typeface="Arial"/>
                <a:cs typeface="Arial"/>
              </a:rPr>
              <a:t> je </a:t>
            </a:r>
            <a:r>
              <a:rPr lang="en-US" sz="2000" err="1">
                <a:latin typeface="Arial"/>
                <a:cs typeface="Arial"/>
              </a:rPr>
              <a:t>samo</a:t>
            </a:r>
            <a:r>
              <a:rPr lang="en-US" sz="2000">
                <a:latin typeface="Arial"/>
                <a:cs typeface="Arial"/>
              </a:rPr>
              <a:t> </a:t>
            </a:r>
            <a:r>
              <a:rPr lang="en-US" sz="2000" err="1">
                <a:latin typeface="Arial"/>
                <a:cs typeface="Arial"/>
              </a:rPr>
              <a:t>tijekom</a:t>
            </a:r>
            <a:r>
              <a:rPr lang="en-US" sz="2000">
                <a:latin typeface="Arial"/>
                <a:cs typeface="Arial"/>
              </a:rPr>
              <a:t> </a:t>
            </a:r>
            <a:r>
              <a:rPr lang="en-US" sz="2000" err="1">
                <a:latin typeface="Arial"/>
                <a:cs typeface="Arial"/>
              </a:rPr>
              <a:t>četiri</a:t>
            </a:r>
            <a:r>
              <a:rPr lang="en-US" sz="2000">
                <a:latin typeface="Arial"/>
                <a:cs typeface="Arial"/>
              </a:rPr>
              <a:t> </a:t>
            </a:r>
            <a:r>
              <a:rPr lang="en-US" sz="2000" err="1">
                <a:latin typeface="Arial"/>
                <a:cs typeface="Arial"/>
              </a:rPr>
              <a:t>tjedna</a:t>
            </a:r>
            <a:r>
              <a:rPr lang="en-US" sz="2000">
                <a:latin typeface="Arial"/>
                <a:cs typeface="Arial"/>
              </a:rPr>
              <a:t>, </a:t>
            </a:r>
            <a:r>
              <a:rPr lang="en-US" sz="2000" err="1">
                <a:latin typeface="Arial"/>
                <a:cs typeface="Arial"/>
              </a:rPr>
              <a:t>što</a:t>
            </a:r>
            <a:r>
              <a:rPr lang="en-US" sz="2000">
                <a:latin typeface="Arial"/>
                <a:cs typeface="Arial"/>
              </a:rPr>
              <a:t> </a:t>
            </a:r>
            <a:r>
              <a:rPr lang="en-US" sz="2000" err="1">
                <a:latin typeface="Arial"/>
                <a:cs typeface="Arial"/>
              </a:rPr>
              <a:t>znači</a:t>
            </a:r>
            <a:r>
              <a:rPr lang="en-US" sz="2000">
                <a:latin typeface="Arial"/>
                <a:cs typeface="Arial"/>
              </a:rPr>
              <a:t> da ne </a:t>
            </a:r>
            <a:r>
              <a:rPr lang="en-US" sz="2000" err="1">
                <a:latin typeface="Arial"/>
                <a:cs typeface="Arial"/>
              </a:rPr>
              <a:t>možemo</a:t>
            </a:r>
            <a:r>
              <a:rPr lang="en-US" sz="2000">
                <a:latin typeface="Arial"/>
                <a:cs typeface="Arial"/>
              </a:rPr>
              <a:t> </a:t>
            </a:r>
            <a:r>
              <a:rPr lang="en-US" sz="2000" err="1">
                <a:latin typeface="Arial"/>
                <a:cs typeface="Arial"/>
              </a:rPr>
              <a:t>dobiti</a:t>
            </a:r>
            <a:r>
              <a:rPr lang="en-US" sz="2000">
                <a:latin typeface="Arial"/>
                <a:cs typeface="Arial"/>
              </a:rPr>
              <a:t> </a:t>
            </a:r>
            <a:r>
              <a:rPr lang="en-US" sz="2000" err="1">
                <a:latin typeface="Arial"/>
                <a:cs typeface="Arial"/>
              </a:rPr>
              <a:t>cjelovitu</a:t>
            </a:r>
            <a:r>
              <a:rPr lang="en-US" sz="2000">
                <a:latin typeface="Arial"/>
                <a:cs typeface="Arial"/>
              </a:rPr>
              <a:t> </a:t>
            </a:r>
            <a:endParaRPr lang="en-US">
              <a:latin typeface="Aptos" panose="020B0004020202020204"/>
              <a:cs typeface="Arial"/>
            </a:endParaRPr>
          </a:p>
          <a:p>
            <a:pPr marL="0" indent="0">
              <a:lnSpc>
                <a:spcPct val="100000"/>
              </a:lnSpc>
              <a:buNone/>
            </a:pPr>
            <a:r>
              <a:rPr lang="en-US" sz="2000" err="1">
                <a:latin typeface="Arial"/>
                <a:cs typeface="Arial"/>
              </a:rPr>
              <a:t>sliku</a:t>
            </a:r>
            <a:r>
              <a:rPr lang="en-US" sz="2000">
                <a:latin typeface="Arial"/>
                <a:cs typeface="Arial"/>
              </a:rPr>
              <a:t> </a:t>
            </a:r>
            <a:r>
              <a:rPr lang="en-US" sz="2000" err="1">
                <a:latin typeface="Arial"/>
                <a:cs typeface="Arial"/>
              </a:rPr>
              <a:t>zagađenja</a:t>
            </a:r>
            <a:r>
              <a:rPr lang="en-US" sz="2000">
                <a:latin typeface="Arial"/>
                <a:cs typeface="Arial"/>
              </a:rPr>
              <a:t> </a:t>
            </a:r>
            <a:r>
              <a:rPr lang="en-US" sz="2000" err="1">
                <a:latin typeface="Arial"/>
                <a:cs typeface="Arial"/>
              </a:rPr>
              <a:t>tijekom</a:t>
            </a:r>
            <a:r>
              <a:rPr lang="en-US" sz="2000">
                <a:latin typeface="Arial"/>
                <a:cs typeface="Arial"/>
              </a:rPr>
              <a:t> </a:t>
            </a:r>
            <a:r>
              <a:rPr lang="en-US" sz="2000" err="1">
                <a:latin typeface="Arial"/>
                <a:cs typeface="Arial"/>
              </a:rPr>
              <a:t>cijele</a:t>
            </a:r>
            <a:r>
              <a:rPr lang="en-US" sz="2000">
                <a:latin typeface="Arial"/>
                <a:cs typeface="Arial"/>
              </a:rPr>
              <a:t> </a:t>
            </a:r>
            <a:r>
              <a:rPr lang="en-US" sz="2000" err="1">
                <a:latin typeface="Arial"/>
                <a:cs typeface="Arial"/>
              </a:rPr>
              <a:t>godine</a:t>
            </a:r>
            <a:r>
              <a:rPr lang="en-US" sz="2000">
                <a:latin typeface="Arial"/>
                <a:cs typeface="Arial"/>
              </a:rPr>
              <a:t>.</a:t>
            </a:r>
            <a:endParaRPr lang="en-US"/>
          </a:p>
          <a:p>
            <a:pPr marL="0" indent="0">
              <a:lnSpc>
                <a:spcPct val="100000"/>
              </a:lnSpc>
              <a:buNone/>
            </a:pPr>
            <a:endParaRPr lang="en-US" sz="2000">
              <a:latin typeface="Arial"/>
              <a:cs typeface="Arial"/>
            </a:endParaRPr>
          </a:p>
          <a:p>
            <a:pPr marL="0" indent="0">
              <a:lnSpc>
                <a:spcPct val="100000"/>
              </a:lnSpc>
              <a:buNone/>
            </a:pPr>
            <a:r>
              <a:rPr lang="en-US" sz="2000" err="1">
                <a:latin typeface="Arial"/>
                <a:cs typeface="Arial"/>
              </a:rPr>
              <a:t>Atmosferske</a:t>
            </a:r>
            <a:r>
              <a:rPr lang="en-US" sz="2000">
                <a:latin typeface="Arial"/>
                <a:cs typeface="Arial"/>
              </a:rPr>
              <a:t> </a:t>
            </a:r>
            <a:r>
              <a:rPr lang="en-US" sz="2000" err="1">
                <a:latin typeface="Arial"/>
                <a:cs typeface="Arial"/>
              </a:rPr>
              <a:t>prilike</a:t>
            </a:r>
            <a:r>
              <a:rPr lang="en-US" sz="2000">
                <a:latin typeface="Arial"/>
                <a:cs typeface="Arial"/>
              </a:rPr>
              <a:t> </a:t>
            </a:r>
            <a:r>
              <a:rPr lang="en-US" sz="2000" err="1">
                <a:latin typeface="Arial"/>
                <a:cs typeface="Arial"/>
              </a:rPr>
              <a:t>imaju</a:t>
            </a:r>
            <a:r>
              <a:rPr lang="en-US" sz="2000">
                <a:latin typeface="Arial"/>
                <a:cs typeface="Arial"/>
              </a:rPr>
              <a:t> </a:t>
            </a:r>
            <a:r>
              <a:rPr lang="en-US" sz="2000" err="1">
                <a:latin typeface="Arial"/>
                <a:cs typeface="Arial"/>
              </a:rPr>
              <a:t>važnu</a:t>
            </a:r>
            <a:r>
              <a:rPr lang="en-US" sz="2000">
                <a:latin typeface="Arial"/>
                <a:cs typeface="Arial"/>
              </a:rPr>
              <a:t> </a:t>
            </a:r>
            <a:r>
              <a:rPr lang="en-US" sz="2000" err="1">
                <a:latin typeface="Arial"/>
                <a:cs typeface="Arial"/>
              </a:rPr>
              <a:t>ulogu</a:t>
            </a:r>
            <a:r>
              <a:rPr lang="en-US" sz="2000">
                <a:latin typeface="Arial"/>
                <a:cs typeface="Arial"/>
              </a:rPr>
              <a:t> u </a:t>
            </a:r>
            <a:r>
              <a:rPr lang="en-US" sz="2000" err="1">
                <a:latin typeface="Arial"/>
                <a:cs typeface="Arial"/>
              </a:rPr>
              <a:t>razini</a:t>
            </a:r>
            <a:r>
              <a:rPr lang="en-US" sz="2000">
                <a:latin typeface="Arial"/>
                <a:cs typeface="Arial"/>
              </a:rPr>
              <a:t> </a:t>
            </a:r>
            <a:r>
              <a:rPr lang="en-US" sz="2000" err="1">
                <a:latin typeface="Arial"/>
                <a:cs typeface="Arial"/>
              </a:rPr>
              <a:t>zagađenja</a:t>
            </a:r>
            <a:r>
              <a:rPr lang="en-US" sz="2000">
                <a:latin typeface="Arial"/>
                <a:cs typeface="Arial"/>
              </a:rPr>
              <a:t> </a:t>
            </a:r>
            <a:r>
              <a:rPr lang="en-US" sz="2000" err="1">
                <a:latin typeface="Arial"/>
                <a:cs typeface="Arial"/>
              </a:rPr>
              <a:t>zraka</a:t>
            </a:r>
            <a:r>
              <a:rPr lang="en-US" sz="2000">
                <a:latin typeface="Arial"/>
                <a:cs typeface="Arial"/>
              </a:rPr>
              <a:t>, pa bi </a:t>
            </a:r>
            <a:r>
              <a:rPr lang="en-US" sz="2000" err="1">
                <a:latin typeface="Arial"/>
                <a:cs typeface="Arial"/>
              </a:rPr>
              <a:t>rezultati</a:t>
            </a:r>
            <a:r>
              <a:rPr lang="en-US" sz="2000">
                <a:latin typeface="Arial"/>
                <a:cs typeface="Arial"/>
              </a:rPr>
              <a:t> </a:t>
            </a:r>
            <a:r>
              <a:rPr lang="en-US" sz="2000" err="1">
                <a:latin typeface="Arial"/>
                <a:cs typeface="Arial"/>
              </a:rPr>
              <a:t>mjerenja</a:t>
            </a:r>
            <a:r>
              <a:rPr lang="en-US" sz="2000">
                <a:latin typeface="Arial"/>
                <a:cs typeface="Arial"/>
              </a:rPr>
              <a:t> </a:t>
            </a:r>
            <a:r>
              <a:rPr lang="en-US" sz="2000" err="1">
                <a:latin typeface="Arial"/>
                <a:cs typeface="Arial"/>
              </a:rPr>
              <a:t>mogli</a:t>
            </a:r>
            <a:r>
              <a:rPr lang="en-US" sz="2000">
                <a:latin typeface="Arial"/>
                <a:cs typeface="Arial"/>
              </a:rPr>
              <a:t> </a:t>
            </a:r>
            <a:r>
              <a:rPr lang="en-US" sz="2000" err="1">
                <a:latin typeface="Arial"/>
                <a:cs typeface="Arial"/>
              </a:rPr>
              <a:t>varirati</a:t>
            </a:r>
            <a:r>
              <a:rPr lang="en-US" sz="2000">
                <a:latin typeface="Arial"/>
                <a:cs typeface="Arial"/>
              </a:rPr>
              <a:t> </a:t>
            </a:r>
            <a:r>
              <a:rPr lang="en-US" sz="2000" err="1">
                <a:latin typeface="Arial"/>
                <a:cs typeface="Arial"/>
              </a:rPr>
              <a:t>tijekom</a:t>
            </a:r>
            <a:r>
              <a:rPr lang="en-US" sz="2000">
                <a:latin typeface="Arial"/>
                <a:cs typeface="Arial"/>
              </a:rPr>
              <a:t> </a:t>
            </a:r>
            <a:r>
              <a:rPr lang="en-US" sz="2000" err="1">
                <a:latin typeface="Arial"/>
                <a:cs typeface="Arial"/>
              </a:rPr>
              <a:t>različitih</a:t>
            </a:r>
            <a:r>
              <a:rPr lang="en-US" sz="2000">
                <a:latin typeface="Arial"/>
                <a:cs typeface="Arial"/>
              </a:rPr>
              <a:t> </a:t>
            </a:r>
            <a:r>
              <a:rPr lang="en-US" sz="2000" err="1">
                <a:latin typeface="Arial"/>
                <a:cs typeface="Arial"/>
              </a:rPr>
              <a:t>godišnjih</a:t>
            </a:r>
            <a:r>
              <a:rPr lang="en-US" sz="2000">
                <a:latin typeface="Arial"/>
                <a:cs typeface="Arial"/>
              </a:rPr>
              <a:t> </a:t>
            </a:r>
            <a:r>
              <a:rPr lang="en-US" sz="2000" err="1">
                <a:latin typeface="Arial"/>
                <a:cs typeface="Arial"/>
              </a:rPr>
              <a:t>doba</a:t>
            </a:r>
            <a:r>
              <a:rPr lang="en-US" sz="2000">
                <a:latin typeface="Arial"/>
                <a:cs typeface="Arial"/>
              </a:rPr>
              <a:t> </a:t>
            </a:r>
            <a:r>
              <a:rPr lang="en-US" sz="2000" err="1">
                <a:latin typeface="Arial"/>
                <a:cs typeface="Arial"/>
              </a:rPr>
              <a:t>stoga</a:t>
            </a:r>
            <a:r>
              <a:rPr lang="en-US" sz="2000">
                <a:latin typeface="Arial"/>
                <a:cs typeface="Arial"/>
              </a:rPr>
              <a:t> bi </a:t>
            </a:r>
            <a:r>
              <a:rPr lang="en-US" sz="2000" err="1">
                <a:latin typeface="Arial"/>
                <a:cs typeface="Arial"/>
              </a:rPr>
              <a:t>istraživanje</a:t>
            </a:r>
            <a:r>
              <a:rPr lang="en-US" sz="2000">
                <a:latin typeface="Arial"/>
                <a:cs typeface="Arial"/>
              </a:rPr>
              <a:t> </a:t>
            </a:r>
            <a:r>
              <a:rPr lang="en-US" sz="2000" err="1">
                <a:latin typeface="Arial"/>
                <a:cs typeface="Arial"/>
              </a:rPr>
              <a:t>bilo</a:t>
            </a:r>
            <a:r>
              <a:rPr lang="en-US" sz="2000">
                <a:latin typeface="Arial"/>
                <a:cs typeface="Arial"/>
              </a:rPr>
              <a:t>  </a:t>
            </a:r>
            <a:r>
              <a:rPr lang="en-US" sz="2000" err="1">
                <a:latin typeface="Arial"/>
                <a:cs typeface="Arial"/>
              </a:rPr>
              <a:t>vjerodostojnije</a:t>
            </a:r>
            <a:r>
              <a:rPr lang="en-US" sz="2000">
                <a:latin typeface="Arial"/>
                <a:cs typeface="Arial"/>
              </a:rPr>
              <a:t> </a:t>
            </a:r>
            <a:r>
              <a:rPr lang="en-US" sz="2000" err="1">
                <a:latin typeface="Arial"/>
                <a:cs typeface="Arial"/>
              </a:rPr>
              <a:t>kada</a:t>
            </a:r>
            <a:r>
              <a:rPr lang="en-US" sz="2000">
                <a:latin typeface="Arial"/>
                <a:cs typeface="Arial"/>
              </a:rPr>
              <a:t> bi se </a:t>
            </a:r>
            <a:r>
              <a:rPr lang="en-US" sz="2000" err="1">
                <a:latin typeface="Arial"/>
                <a:cs typeface="Arial"/>
              </a:rPr>
              <a:t>provelo</a:t>
            </a:r>
            <a:r>
              <a:rPr lang="en-US" sz="2000">
                <a:latin typeface="Arial"/>
                <a:cs typeface="Arial"/>
              </a:rPr>
              <a:t> </a:t>
            </a:r>
            <a:r>
              <a:rPr lang="en-US" sz="2000" err="1">
                <a:latin typeface="Arial"/>
                <a:cs typeface="Arial"/>
              </a:rPr>
              <a:t>kroz</a:t>
            </a:r>
            <a:r>
              <a:rPr lang="en-US" sz="2000">
                <a:latin typeface="Arial"/>
                <a:cs typeface="Arial"/>
              </a:rPr>
              <a:t> </a:t>
            </a:r>
            <a:r>
              <a:rPr lang="en-US" sz="2000" err="1">
                <a:latin typeface="Arial"/>
                <a:cs typeface="Arial"/>
              </a:rPr>
              <a:t>sva</a:t>
            </a:r>
            <a:r>
              <a:rPr lang="en-US" sz="2000">
                <a:latin typeface="Arial"/>
                <a:cs typeface="Arial"/>
              </a:rPr>
              <a:t> </a:t>
            </a:r>
            <a:r>
              <a:rPr lang="en-US" sz="2000" err="1">
                <a:latin typeface="Arial"/>
                <a:cs typeface="Arial"/>
              </a:rPr>
              <a:t>četiri</a:t>
            </a:r>
            <a:r>
              <a:rPr lang="en-US" sz="2000">
                <a:latin typeface="Arial"/>
                <a:cs typeface="Arial"/>
              </a:rPr>
              <a:t> </a:t>
            </a:r>
            <a:r>
              <a:rPr lang="en-US" sz="2000" err="1">
                <a:latin typeface="Arial"/>
                <a:cs typeface="Arial"/>
              </a:rPr>
              <a:t>godišnja</a:t>
            </a:r>
            <a:r>
              <a:rPr lang="en-US" sz="2000">
                <a:latin typeface="Arial"/>
                <a:cs typeface="Arial"/>
              </a:rPr>
              <a:t> </a:t>
            </a:r>
            <a:r>
              <a:rPr lang="en-US" sz="2000" err="1">
                <a:latin typeface="Arial"/>
                <a:cs typeface="Arial"/>
              </a:rPr>
              <a:t>doba</a:t>
            </a:r>
            <a:r>
              <a:rPr lang="en-US" sz="2000">
                <a:latin typeface="Arial"/>
                <a:cs typeface="Arial"/>
              </a:rPr>
              <a:t>.</a:t>
            </a:r>
          </a:p>
          <a:p>
            <a:endParaRPr lang="en-US" sz="2000">
              <a:latin typeface="Arial"/>
              <a:cs typeface="Arial"/>
            </a:endParaRPr>
          </a:p>
        </p:txBody>
      </p:sp>
      <p:sp>
        <p:nvSpPr>
          <p:cNvPr id="5" name="TextBox 4">
            <a:extLst>
              <a:ext uri="{FF2B5EF4-FFF2-40B4-BE49-F238E27FC236}">
                <a16:creationId xmlns:a16="http://schemas.microsoft.com/office/drawing/2014/main" id="{F5DA0A73-EAAC-A325-F524-A5888480CD25}"/>
              </a:ext>
            </a:extLst>
          </p:cNvPr>
          <p:cNvSpPr txBox="1"/>
          <p:nvPr/>
        </p:nvSpPr>
        <p:spPr>
          <a:xfrm>
            <a:off x="9739085" y="6657945"/>
            <a:ext cx="2452915"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11376845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47D6575-0B06-40B2-9D0F-298202F6B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c 11">
            <a:extLst>
              <a:ext uri="{FF2B5EF4-FFF2-40B4-BE49-F238E27FC236}">
                <a16:creationId xmlns:a16="http://schemas.microsoft.com/office/drawing/2014/main" id="{E2B33195-5BCA-4BB7-A82D-673952268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604789">
            <a:off x="675639" y="775849"/>
            <a:ext cx="2987899" cy="2987899"/>
          </a:xfrm>
          <a:prstGeom prst="arc">
            <a:avLst>
              <a:gd name="adj1" fmla="val 14455503"/>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0C35E1F-0EFB-5DE2-6992-33BC3D5E42FA}"/>
              </a:ext>
            </a:extLst>
          </p:cNvPr>
          <p:cNvSpPr txBox="1"/>
          <p:nvPr/>
        </p:nvSpPr>
        <p:spPr>
          <a:xfrm>
            <a:off x="892818" y="1370171"/>
            <a:ext cx="5085580" cy="2387600"/>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ct val="0"/>
              </a:spcBef>
              <a:spcAft>
                <a:spcPts val="600"/>
              </a:spcAft>
            </a:pPr>
            <a:r>
              <a:rPr lang="en-US" sz="6000" kern="1200">
                <a:solidFill>
                  <a:srgbClr val="FFFFFF"/>
                </a:solidFill>
                <a:latin typeface="+mj-lt"/>
                <a:ea typeface="+mj-ea"/>
                <a:cs typeface="+mj-cs"/>
              </a:rPr>
              <a:t>HVALA NA POZORNOSTI!</a:t>
            </a:r>
          </a:p>
        </p:txBody>
      </p:sp>
      <p:sp>
        <p:nvSpPr>
          <p:cNvPr id="14" name="Oval 13">
            <a:extLst>
              <a:ext uri="{FF2B5EF4-FFF2-40B4-BE49-F238E27FC236}">
                <a16:creationId xmlns:a16="http://schemas.microsoft.com/office/drawing/2014/main" id="{CF8AD9F3-9AF6-494F-83A3-2F67756393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24703" y="541034"/>
            <a:ext cx="931930" cy="90664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3" name="Picture 2" descr="A logo with leaves and text&#10;&#10;Description automatically generated">
            <a:extLst>
              <a:ext uri="{FF2B5EF4-FFF2-40B4-BE49-F238E27FC236}">
                <a16:creationId xmlns:a16="http://schemas.microsoft.com/office/drawing/2014/main" id="{66D5D93A-C25A-B7D8-2A8B-C76E8A8C6DC8}"/>
              </a:ext>
            </a:extLst>
          </p:cNvPr>
          <p:cNvPicPr>
            <a:picLocks noChangeAspect="1"/>
          </p:cNvPicPr>
          <p:nvPr/>
        </p:nvPicPr>
        <p:blipFill>
          <a:blip r:embed="rId2" cstate="email">
            <a:extLst>
              <a:ext uri="{28A0092B-C50C-407E-A947-70E740481C1C}">
                <a14:useLocalDpi xmlns:a14="http://schemas.microsoft.com/office/drawing/2010/main"/>
              </a:ext>
            </a:extLst>
          </a:blip>
          <a:srcRect r="1" b="1"/>
          <a:stretch/>
        </p:blipFill>
        <p:spPr>
          <a:xfrm>
            <a:off x="6041841" y="413674"/>
            <a:ext cx="4123157" cy="4123157"/>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16" name="Rectangle 15">
            <a:extLst>
              <a:ext uri="{FF2B5EF4-FFF2-40B4-BE49-F238E27FC236}">
                <a16:creationId xmlns:a16="http://schemas.microsoft.com/office/drawing/2014/main" id="{0DA5DB8B-7E5C-4ABC-8069-A9A8806F3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1501" y="3865664"/>
            <a:ext cx="739429" cy="739429"/>
          </a:xfrm>
          <a:prstGeom prst="rect">
            <a:avLst/>
          </a:prstGeom>
          <a:noFill/>
          <a:ln w="127000">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4" descr="GLOBE program - Osnovna škola Rugvica | Rugvica">
            <a:extLst>
              <a:ext uri="{FF2B5EF4-FFF2-40B4-BE49-F238E27FC236}">
                <a16:creationId xmlns:a16="http://schemas.microsoft.com/office/drawing/2014/main" id="{5904C2ED-E5F1-73C0-0D4F-9FA33BADBDF5}"/>
              </a:ext>
            </a:extLst>
          </p:cNvPr>
          <p:cNvPicPr>
            <a:picLocks noChangeAspect="1"/>
          </p:cNvPicPr>
          <p:nvPr/>
        </p:nvPicPr>
        <p:blipFill>
          <a:blip r:embed="rId3"/>
          <a:srcRect t="144" r="-1" b="300"/>
          <a:stretch/>
        </p:blipFill>
        <p:spPr>
          <a:xfrm>
            <a:off x="8695537" y="3158548"/>
            <a:ext cx="3047542" cy="3047542"/>
          </a:xfrm>
          <a:custGeom>
            <a:avLst/>
            <a:gdLst/>
            <a:ahLst/>
            <a:cxnLst/>
            <a:rect l="l" t="t" r="r" b="b"/>
            <a:pathLst>
              <a:path w="2283868" h="2283868">
                <a:moveTo>
                  <a:pt x="1141934" y="0"/>
                </a:moveTo>
                <a:cubicBezTo>
                  <a:pt x="1772607" y="0"/>
                  <a:pt x="2283868" y="511261"/>
                  <a:pt x="2283868" y="1141934"/>
                </a:cubicBezTo>
                <a:cubicBezTo>
                  <a:pt x="2283868" y="1772607"/>
                  <a:pt x="1772607" y="2283868"/>
                  <a:pt x="1141934" y="2283868"/>
                </a:cubicBezTo>
                <a:cubicBezTo>
                  <a:pt x="511261" y="2283868"/>
                  <a:pt x="0" y="1772607"/>
                  <a:pt x="0" y="1141934"/>
                </a:cubicBezTo>
                <a:cubicBezTo>
                  <a:pt x="0" y="511261"/>
                  <a:pt x="511261" y="0"/>
                  <a:pt x="1141934" y="0"/>
                </a:cubicBezTo>
                <a:close/>
              </a:path>
            </a:pathLst>
          </a:custGeom>
        </p:spPr>
      </p:pic>
    </p:spTree>
    <p:extLst>
      <p:ext uri="{BB962C8B-B14F-4D97-AF65-F5344CB8AC3E}">
        <p14:creationId xmlns:p14="http://schemas.microsoft.com/office/powerpoint/2010/main" val="2919970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map of a town&#10;&#10;Description automatically generated">
            <a:extLst>
              <a:ext uri="{FF2B5EF4-FFF2-40B4-BE49-F238E27FC236}">
                <a16:creationId xmlns:a16="http://schemas.microsoft.com/office/drawing/2014/main" id="{FE4556B2-8764-2A5C-EE75-3B777C00E3F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5357" r="-2" b="14353"/>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5" name="Picture 4" descr="A map of a city&#10;&#10;Description automatically generated">
            <a:extLst>
              <a:ext uri="{FF2B5EF4-FFF2-40B4-BE49-F238E27FC236}">
                <a16:creationId xmlns:a16="http://schemas.microsoft.com/office/drawing/2014/main" id="{4C308BB5-6D33-0EAB-743B-30460C87EFB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7740" r="-2" b="9180"/>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p:nvSpPr>
          <p:cNvPr id="2" name="Title 1"/>
          <p:cNvSpPr>
            <a:spLocks noGrp="1"/>
          </p:cNvSpPr>
          <p:nvPr>
            <p:ph type="ctrTitle"/>
          </p:nvPr>
        </p:nvSpPr>
        <p:spPr>
          <a:xfrm>
            <a:off x="285496" y="-4064"/>
            <a:ext cx="4832802" cy="1243584"/>
          </a:xfrm>
        </p:spPr>
        <p:txBody>
          <a:bodyPr vert="horz" lIns="91440" tIns="45720" rIns="91440" bIns="45720" rtlCol="0" anchor="ctr">
            <a:normAutofit/>
          </a:bodyPr>
          <a:lstStyle/>
          <a:p>
            <a:r>
              <a:rPr lang="en-US" sz="3400" kern="1200">
                <a:latin typeface="+mj-lt"/>
                <a:ea typeface="+mj-ea"/>
                <a:cs typeface="+mj-cs"/>
              </a:rPr>
              <a:t>UDIŠU LI UČENICI NAŠIH ŠKOLA ISTI ZRAK?</a:t>
            </a:r>
            <a:r>
              <a:rPr lang="en-US" sz="3400"/>
              <a:t> </a:t>
            </a:r>
            <a:endParaRPr lang="en-US">
              <a:ea typeface="+mj-ea"/>
              <a:cs typeface="+mj-cs"/>
            </a:endParaRPr>
          </a:p>
        </p:txBody>
      </p:sp>
      <p:sp>
        <p:nvSpPr>
          <p:cNvPr id="3" name="Subtitle 2"/>
          <p:cNvSpPr>
            <a:spLocks noGrp="1"/>
          </p:cNvSpPr>
          <p:nvPr>
            <p:ph type="subTitle" idx="1"/>
          </p:nvPr>
        </p:nvSpPr>
        <p:spPr>
          <a:xfrm>
            <a:off x="-3160" y="1359230"/>
            <a:ext cx="5782460" cy="5398170"/>
          </a:xfrm>
        </p:spPr>
        <p:txBody>
          <a:bodyPr vert="horz" lIns="91440" tIns="45720" rIns="91440" bIns="45720" rtlCol="0" anchor="t">
            <a:normAutofit/>
          </a:bodyPr>
          <a:lstStyle/>
          <a:p>
            <a:endParaRPr lang="en-US" sz="2000" dirty="0"/>
          </a:p>
          <a:p>
            <a:endParaRPr lang="en-US" sz="2000"/>
          </a:p>
          <a:p>
            <a:endParaRPr lang="en-US" sz="2000"/>
          </a:p>
          <a:p>
            <a:endParaRPr lang="en-US" sz="2000"/>
          </a:p>
          <a:p>
            <a:endParaRPr lang="en-US" sz="2000"/>
          </a:p>
          <a:p>
            <a:endParaRPr lang="en-US" sz="2000"/>
          </a:p>
          <a:p>
            <a:endParaRPr lang="en-US" sz="2000"/>
          </a:p>
          <a:p>
            <a:pPr indent="-228600" algn="l">
              <a:buFont typeface="Arial" panose="020B0604020202020204" pitchFamily="34" charset="0"/>
              <a:buChar char="•"/>
            </a:pPr>
            <a:r>
              <a:rPr lang="en-US" sz="2000" dirty="0"/>
              <a:t>Petra Sekulić, prof. </a:t>
            </a:r>
            <a:r>
              <a:rPr lang="en-US" sz="2000" dirty="0" err="1"/>
              <a:t>geografije</a:t>
            </a:r>
            <a:r>
              <a:rPr lang="en-US" sz="2000" dirty="0"/>
              <a:t> </a:t>
            </a:r>
            <a:r>
              <a:rPr lang="en-US" sz="2000" dirty="0" err="1"/>
              <a:t>i</a:t>
            </a:r>
            <a:r>
              <a:rPr lang="en-US" sz="2000" dirty="0"/>
              <a:t> </a:t>
            </a:r>
            <a:r>
              <a:rPr lang="en-US" sz="2000" dirty="0" err="1"/>
              <a:t>talijanskog</a:t>
            </a:r>
            <a:r>
              <a:rPr lang="en-US" sz="2000" dirty="0"/>
              <a:t> </a:t>
            </a:r>
            <a:r>
              <a:rPr lang="en-US" sz="2000" dirty="0" err="1"/>
              <a:t>jezika</a:t>
            </a:r>
            <a:endParaRPr lang="en-US" sz="2000" dirty="0"/>
          </a:p>
          <a:p>
            <a:pPr indent="-228600" algn="l">
              <a:buChar char="•"/>
            </a:pPr>
            <a:r>
              <a:rPr lang="en-US" sz="2000"/>
              <a:t>Marijana </a:t>
            </a:r>
            <a:r>
              <a:rPr lang="en-US" sz="2000" err="1"/>
              <a:t>Škunca</a:t>
            </a:r>
            <a:r>
              <a:rPr lang="en-US" sz="2000"/>
              <a:t>-Vrkić, prof. </a:t>
            </a:r>
            <a:r>
              <a:rPr lang="en-US" sz="2000" err="1"/>
              <a:t>geografije</a:t>
            </a:r>
            <a:r>
              <a:rPr lang="en-US" sz="2000" dirty="0"/>
              <a:t> </a:t>
            </a:r>
            <a:r>
              <a:rPr lang="en-US" sz="2000" err="1"/>
              <a:t>i</a:t>
            </a:r>
            <a:r>
              <a:rPr lang="en-US" sz="2000" dirty="0"/>
              <a:t>   </a:t>
            </a:r>
            <a:r>
              <a:rPr lang="en-US" sz="2000" err="1"/>
              <a:t>talijanskog</a:t>
            </a:r>
            <a:r>
              <a:rPr lang="en-US" sz="2000" dirty="0"/>
              <a:t> </a:t>
            </a:r>
            <a:r>
              <a:rPr lang="en-US" sz="2000" err="1"/>
              <a:t>jezika</a:t>
            </a:r>
            <a:endParaRPr lang="en-US" sz="2000"/>
          </a:p>
          <a:p>
            <a:pPr indent="-228600" algn="l">
              <a:buChar char="•"/>
            </a:pPr>
            <a:r>
              <a:rPr lang="en-US" sz="2000" dirty="0" err="1"/>
              <a:t>Osnovna</a:t>
            </a:r>
            <a:r>
              <a:rPr lang="en-US" sz="2000" dirty="0"/>
              <a:t> </a:t>
            </a:r>
            <a:r>
              <a:rPr lang="en-US" sz="2000" dirty="0" err="1"/>
              <a:t>škola</a:t>
            </a:r>
            <a:r>
              <a:rPr lang="en-US" sz="2000" dirty="0"/>
              <a:t> </a:t>
            </a:r>
            <a:r>
              <a:rPr lang="en-US" sz="2000" dirty="0" err="1"/>
              <a:t>Rugvica</a:t>
            </a:r>
            <a:r>
              <a:rPr lang="en-US" sz="2000" dirty="0"/>
              <a:t>, </a:t>
            </a:r>
            <a:r>
              <a:rPr lang="en-US" sz="2000" dirty="0" err="1"/>
              <a:t>Medicinska</a:t>
            </a:r>
            <a:r>
              <a:rPr lang="en-US" sz="2000" dirty="0"/>
              <a:t> </a:t>
            </a:r>
            <a:r>
              <a:rPr lang="en-US" sz="2000" dirty="0" err="1"/>
              <a:t>škola</a:t>
            </a:r>
            <a:r>
              <a:rPr lang="en-US" sz="2000" dirty="0"/>
              <a:t> Ante </a:t>
            </a:r>
            <a:r>
              <a:rPr lang="en-US" sz="2000" dirty="0" err="1"/>
              <a:t>Kuzmanića</a:t>
            </a:r>
            <a:r>
              <a:rPr lang="en-US" sz="2000" dirty="0"/>
              <a:t> Zadar</a:t>
            </a:r>
          </a:p>
          <a:p>
            <a:pPr algn="l"/>
            <a:endParaRPr lang="en-US" sz="2000" dirty="0"/>
          </a:p>
          <a:p>
            <a:endParaRPr lang="en-US" sz="2000" dirty="0"/>
          </a:p>
          <a:p>
            <a:pPr indent="-228600" algn="l">
              <a:buFont typeface="Arial" panose="020B0604020202020204" pitchFamily="34" charset="0"/>
              <a:buChar char="•"/>
            </a:pPr>
            <a:endParaRPr lang="en-US" sz="2000"/>
          </a:p>
        </p:txBody>
      </p:sp>
      <p:pic>
        <p:nvPicPr>
          <p:cNvPr id="7" name="Picture 6" descr="GLOBE arc logo with blue text">
            <a:extLst>
              <a:ext uri="{FF2B5EF4-FFF2-40B4-BE49-F238E27FC236}">
                <a16:creationId xmlns:a16="http://schemas.microsoft.com/office/drawing/2014/main" id="{4F755DF9-E9EC-D803-BCE8-A8B419CB935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28640" y="979528"/>
            <a:ext cx="2932044" cy="2508251"/>
          </a:xfrm>
          <a:prstGeom prst="rect">
            <a:avLst/>
          </a:prstGeom>
        </p:spPr>
      </p:pic>
    </p:spTree>
    <p:extLst>
      <p:ext uri="{BB962C8B-B14F-4D97-AF65-F5344CB8AC3E}">
        <p14:creationId xmlns:p14="http://schemas.microsoft.com/office/powerpoint/2010/main" val="4190115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753FD-6217-065B-D6D1-331DD8EC1506}"/>
              </a:ext>
            </a:extLst>
          </p:cNvPr>
          <p:cNvSpPr>
            <a:spLocks noGrp="1"/>
          </p:cNvSpPr>
          <p:nvPr>
            <p:ph type="title"/>
          </p:nvPr>
        </p:nvSpPr>
        <p:spPr>
          <a:xfrm>
            <a:off x="5149516" y="-299419"/>
            <a:ext cx="1722522" cy="1335589"/>
          </a:xfrm>
        </p:spPr>
        <p:txBody>
          <a:bodyPr/>
          <a:lstStyle/>
          <a:p>
            <a:r>
              <a:rPr lang="en-US"/>
              <a:t>UVOD</a:t>
            </a:r>
          </a:p>
        </p:txBody>
      </p:sp>
      <p:sp>
        <p:nvSpPr>
          <p:cNvPr id="3" name="Content Placeholder 2">
            <a:extLst>
              <a:ext uri="{FF2B5EF4-FFF2-40B4-BE49-F238E27FC236}">
                <a16:creationId xmlns:a16="http://schemas.microsoft.com/office/drawing/2014/main" id="{E8B64522-9A9E-38FE-6464-AE9AC00F1689}"/>
              </a:ext>
            </a:extLst>
          </p:cNvPr>
          <p:cNvSpPr>
            <a:spLocks noGrp="1"/>
          </p:cNvSpPr>
          <p:nvPr>
            <p:ph idx="1"/>
          </p:nvPr>
        </p:nvSpPr>
        <p:spPr>
          <a:xfrm>
            <a:off x="610135" y="657626"/>
            <a:ext cx="10515600" cy="4351338"/>
          </a:xfrm>
        </p:spPr>
        <p:txBody>
          <a:bodyPr vert="horz" lIns="91440" tIns="45720" rIns="91440" bIns="45720" rtlCol="0" anchor="t">
            <a:normAutofit/>
          </a:bodyPr>
          <a:lstStyle/>
          <a:p>
            <a:r>
              <a:rPr lang="en-US" sz="2000" err="1">
                <a:latin typeface="Arial"/>
                <a:cs typeface="Arial"/>
              </a:rPr>
              <a:t>Cilj</a:t>
            </a:r>
            <a:r>
              <a:rPr lang="en-US" sz="2000">
                <a:latin typeface="Arial"/>
                <a:cs typeface="Arial"/>
              </a:rPr>
              <a:t> </a:t>
            </a:r>
            <a:r>
              <a:rPr lang="en-US" sz="2000" err="1">
                <a:latin typeface="Arial"/>
                <a:cs typeface="Arial"/>
              </a:rPr>
              <a:t>našeg</a:t>
            </a:r>
            <a:r>
              <a:rPr lang="en-US" sz="2000">
                <a:latin typeface="Arial"/>
                <a:cs typeface="Arial"/>
              </a:rPr>
              <a:t> </a:t>
            </a:r>
            <a:r>
              <a:rPr lang="en-US" sz="2000" err="1">
                <a:latin typeface="Arial"/>
                <a:cs typeface="Arial"/>
              </a:rPr>
              <a:t>projekta</a:t>
            </a:r>
            <a:r>
              <a:rPr lang="en-US" sz="2000">
                <a:latin typeface="Arial"/>
                <a:cs typeface="Arial"/>
              </a:rPr>
              <a:t> je </a:t>
            </a:r>
            <a:r>
              <a:rPr lang="en-US" sz="2000" err="1">
                <a:latin typeface="Arial"/>
                <a:cs typeface="Arial"/>
              </a:rPr>
              <a:t>usporedba</a:t>
            </a:r>
            <a:r>
              <a:rPr lang="en-US" sz="2000">
                <a:latin typeface="Arial"/>
                <a:cs typeface="Arial"/>
              </a:rPr>
              <a:t> </a:t>
            </a:r>
            <a:r>
              <a:rPr lang="en-US" sz="2000" err="1">
                <a:latin typeface="Arial"/>
                <a:cs typeface="Arial"/>
              </a:rPr>
              <a:t>podataka</a:t>
            </a:r>
            <a:r>
              <a:rPr lang="en-US" sz="2000">
                <a:latin typeface="Arial"/>
                <a:cs typeface="Arial"/>
              </a:rPr>
              <a:t> koji </a:t>
            </a:r>
            <a:r>
              <a:rPr lang="en-US" sz="2000" err="1">
                <a:latin typeface="Arial"/>
                <a:cs typeface="Arial"/>
              </a:rPr>
              <a:t>utječu</a:t>
            </a:r>
            <a:r>
              <a:rPr lang="en-US" sz="2000">
                <a:latin typeface="Arial"/>
                <a:cs typeface="Arial"/>
              </a:rPr>
              <a:t> </a:t>
            </a:r>
            <a:r>
              <a:rPr lang="en-US" sz="2000" err="1">
                <a:latin typeface="Arial"/>
                <a:cs typeface="Arial"/>
              </a:rPr>
              <a:t>na</a:t>
            </a:r>
            <a:r>
              <a:rPr lang="en-US" sz="2000">
                <a:latin typeface="Arial"/>
                <a:cs typeface="Arial"/>
              </a:rPr>
              <a:t> </a:t>
            </a:r>
            <a:r>
              <a:rPr lang="en-US" sz="2000" err="1">
                <a:latin typeface="Arial"/>
                <a:cs typeface="Arial"/>
              </a:rPr>
              <a:t>kvalitetu</a:t>
            </a:r>
            <a:r>
              <a:rPr lang="en-US" sz="2000">
                <a:latin typeface="Arial"/>
                <a:cs typeface="Arial"/>
              </a:rPr>
              <a:t> </a:t>
            </a:r>
            <a:r>
              <a:rPr lang="en-US" sz="2000" err="1">
                <a:latin typeface="Arial"/>
                <a:cs typeface="Arial"/>
              </a:rPr>
              <a:t>zraka</a:t>
            </a:r>
            <a:r>
              <a:rPr lang="en-US" sz="2000">
                <a:latin typeface="Arial"/>
                <a:cs typeface="Arial"/>
              </a:rPr>
              <a:t>  </a:t>
            </a:r>
            <a:r>
              <a:rPr lang="en-US" sz="2000" err="1">
                <a:latin typeface="Arial"/>
                <a:cs typeface="Arial"/>
              </a:rPr>
              <a:t>na</a:t>
            </a:r>
            <a:r>
              <a:rPr lang="en-US" sz="2000">
                <a:latin typeface="Arial"/>
                <a:cs typeface="Arial"/>
              </a:rPr>
              <a:t> </a:t>
            </a:r>
            <a:r>
              <a:rPr lang="en-US" sz="2000" err="1">
                <a:latin typeface="Arial"/>
                <a:cs typeface="Arial"/>
              </a:rPr>
              <a:t>dvije</a:t>
            </a:r>
            <a:r>
              <a:rPr lang="en-US" sz="2000">
                <a:latin typeface="Arial"/>
                <a:cs typeface="Arial"/>
              </a:rPr>
              <a:t> </a:t>
            </a:r>
            <a:r>
              <a:rPr lang="en-US" sz="2000" err="1">
                <a:latin typeface="Arial"/>
                <a:cs typeface="Arial"/>
              </a:rPr>
              <a:t>različite</a:t>
            </a:r>
            <a:r>
              <a:rPr lang="en-US" sz="2000">
                <a:latin typeface="Arial"/>
                <a:cs typeface="Arial"/>
              </a:rPr>
              <a:t> </a:t>
            </a:r>
            <a:r>
              <a:rPr lang="en-US" sz="2000" err="1">
                <a:latin typeface="Arial"/>
                <a:cs typeface="Arial"/>
              </a:rPr>
              <a:t>lokacije</a:t>
            </a:r>
            <a:r>
              <a:rPr lang="en-US" sz="2000">
                <a:latin typeface="Arial"/>
                <a:cs typeface="Arial"/>
              </a:rPr>
              <a:t> - u </a:t>
            </a:r>
            <a:r>
              <a:rPr lang="en-US" sz="2000" err="1">
                <a:latin typeface="Arial"/>
                <a:cs typeface="Arial"/>
              </a:rPr>
              <a:t>blizini</a:t>
            </a:r>
            <a:r>
              <a:rPr lang="en-US" sz="2000">
                <a:latin typeface="Arial"/>
                <a:cs typeface="Arial"/>
              </a:rPr>
              <a:t> </a:t>
            </a:r>
            <a:r>
              <a:rPr lang="en-US" sz="2000" err="1">
                <a:latin typeface="Arial"/>
                <a:cs typeface="Arial"/>
              </a:rPr>
              <a:t>Osnovne</a:t>
            </a:r>
            <a:r>
              <a:rPr lang="en-US" sz="2000">
                <a:latin typeface="Arial"/>
                <a:cs typeface="Arial"/>
              </a:rPr>
              <a:t> </a:t>
            </a:r>
            <a:r>
              <a:rPr lang="en-US" sz="2000" err="1">
                <a:latin typeface="Arial"/>
                <a:cs typeface="Arial"/>
              </a:rPr>
              <a:t>škole</a:t>
            </a:r>
            <a:r>
              <a:rPr lang="en-US" sz="2000">
                <a:latin typeface="Arial"/>
                <a:cs typeface="Arial"/>
              </a:rPr>
              <a:t> u </a:t>
            </a:r>
            <a:r>
              <a:rPr lang="en-US" sz="2000" err="1">
                <a:latin typeface="Arial"/>
                <a:cs typeface="Arial"/>
              </a:rPr>
              <a:t>Rugvici</a:t>
            </a:r>
            <a:r>
              <a:rPr lang="en-US" sz="2000">
                <a:latin typeface="Arial"/>
                <a:cs typeface="Arial"/>
              </a:rPr>
              <a:t> </a:t>
            </a:r>
            <a:r>
              <a:rPr lang="en-US" sz="2000" err="1">
                <a:latin typeface="Arial"/>
                <a:cs typeface="Arial"/>
              </a:rPr>
              <a:t>i</a:t>
            </a:r>
            <a:r>
              <a:rPr lang="en-US" sz="2000">
                <a:latin typeface="Arial"/>
                <a:cs typeface="Arial"/>
              </a:rPr>
              <a:t> u </a:t>
            </a:r>
            <a:r>
              <a:rPr lang="en-US" sz="2000" err="1">
                <a:latin typeface="Arial"/>
                <a:cs typeface="Arial"/>
              </a:rPr>
              <a:t>blizini</a:t>
            </a:r>
            <a:r>
              <a:rPr lang="en-US" sz="2000">
                <a:latin typeface="Arial"/>
                <a:cs typeface="Arial"/>
              </a:rPr>
              <a:t> </a:t>
            </a:r>
            <a:r>
              <a:rPr lang="en-US" sz="2000" err="1">
                <a:latin typeface="Arial"/>
                <a:cs typeface="Arial"/>
              </a:rPr>
              <a:t>Medicinske</a:t>
            </a:r>
            <a:r>
              <a:rPr lang="en-US" sz="2000">
                <a:latin typeface="Arial"/>
                <a:cs typeface="Arial"/>
              </a:rPr>
              <a:t> </a:t>
            </a:r>
            <a:r>
              <a:rPr lang="en-US" sz="2000" err="1">
                <a:latin typeface="Arial"/>
                <a:cs typeface="Arial"/>
              </a:rPr>
              <a:t>škole</a:t>
            </a:r>
            <a:r>
              <a:rPr lang="en-US" sz="2000">
                <a:latin typeface="Arial"/>
                <a:cs typeface="Arial"/>
              </a:rPr>
              <a:t> u </a:t>
            </a:r>
            <a:r>
              <a:rPr lang="en-US" sz="2000" err="1">
                <a:latin typeface="Arial"/>
                <a:cs typeface="Arial"/>
              </a:rPr>
              <a:t>Zadru</a:t>
            </a:r>
            <a:endParaRPr lang="en-US" sz="2000">
              <a:latin typeface="Arial"/>
              <a:cs typeface="Arial"/>
            </a:endParaRPr>
          </a:p>
          <a:p>
            <a:r>
              <a:rPr lang="en-US" sz="2000">
                <a:latin typeface="Arial"/>
                <a:cs typeface="Arial"/>
              </a:rPr>
              <a:t>Na </a:t>
            </a:r>
            <a:r>
              <a:rPr lang="en-US" sz="2000" err="1">
                <a:latin typeface="Arial"/>
                <a:cs typeface="Arial"/>
              </a:rPr>
              <a:t>ovo</a:t>
            </a:r>
            <a:r>
              <a:rPr lang="en-US" sz="2000">
                <a:latin typeface="Arial"/>
                <a:cs typeface="Arial"/>
              </a:rPr>
              <a:t> </a:t>
            </a:r>
            <a:r>
              <a:rPr lang="en-US" sz="2000" err="1">
                <a:latin typeface="Arial"/>
                <a:cs typeface="Arial"/>
              </a:rPr>
              <a:t>istraživanje</a:t>
            </a:r>
            <a:r>
              <a:rPr lang="en-US" sz="2000">
                <a:latin typeface="Arial"/>
                <a:cs typeface="Arial"/>
              </a:rPr>
              <a:t> </a:t>
            </a:r>
            <a:r>
              <a:rPr lang="en-US" sz="2000" err="1">
                <a:latin typeface="Arial"/>
                <a:cs typeface="Arial"/>
              </a:rPr>
              <a:t>smo</a:t>
            </a:r>
            <a:r>
              <a:rPr lang="en-US" sz="2000">
                <a:latin typeface="Arial"/>
                <a:cs typeface="Arial"/>
              </a:rPr>
              <a:t> se </a:t>
            </a:r>
            <a:r>
              <a:rPr lang="en-US" sz="2000" err="1">
                <a:latin typeface="Arial"/>
                <a:cs typeface="Arial"/>
              </a:rPr>
              <a:t>odlučili</a:t>
            </a:r>
            <a:r>
              <a:rPr lang="en-US" sz="2000">
                <a:latin typeface="Arial"/>
                <a:cs typeface="Arial"/>
              </a:rPr>
              <a:t> </a:t>
            </a:r>
            <a:r>
              <a:rPr lang="en-US" sz="2000" err="1">
                <a:latin typeface="Arial"/>
                <a:cs typeface="Arial"/>
              </a:rPr>
              <a:t>kako</a:t>
            </a:r>
            <a:r>
              <a:rPr lang="en-US" sz="2000">
                <a:latin typeface="Arial"/>
                <a:cs typeface="Arial"/>
              </a:rPr>
              <a:t> bi </a:t>
            </a:r>
            <a:r>
              <a:rPr lang="en-US" sz="2000" err="1">
                <a:latin typeface="Arial"/>
                <a:cs typeface="Arial"/>
              </a:rPr>
              <a:t>povezali</a:t>
            </a:r>
            <a:r>
              <a:rPr lang="en-US" sz="2000">
                <a:latin typeface="Arial"/>
                <a:cs typeface="Arial"/>
              </a:rPr>
              <a:t> </a:t>
            </a:r>
            <a:r>
              <a:rPr lang="en-US" sz="2000" err="1">
                <a:latin typeface="Arial"/>
                <a:cs typeface="Arial"/>
              </a:rPr>
              <a:t>informacije</a:t>
            </a:r>
            <a:r>
              <a:rPr lang="en-US" sz="2000">
                <a:latin typeface="Arial"/>
                <a:cs typeface="Arial"/>
              </a:rPr>
              <a:t> o </a:t>
            </a:r>
            <a:r>
              <a:rPr lang="en-US" sz="2000" err="1">
                <a:latin typeface="Arial"/>
                <a:cs typeface="Arial"/>
              </a:rPr>
              <a:t>kvaliteti</a:t>
            </a:r>
            <a:r>
              <a:rPr lang="en-US" sz="2000">
                <a:latin typeface="Arial"/>
                <a:cs typeface="Arial"/>
              </a:rPr>
              <a:t> </a:t>
            </a:r>
            <a:r>
              <a:rPr lang="en-US" sz="2000" err="1">
                <a:latin typeface="Arial"/>
                <a:cs typeface="Arial"/>
              </a:rPr>
              <a:t>zraka</a:t>
            </a:r>
            <a:r>
              <a:rPr lang="en-US" sz="2000">
                <a:latin typeface="Arial"/>
                <a:cs typeface="Arial"/>
              </a:rPr>
              <a:t> </a:t>
            </a:r>
            <a:r>
              <a:rPr lang="en-US" sz="2000" err="1">
                <a:latin typeface="Arial"/>
                <a:cs typeface="Arial"/>
              </a:rPr>
              <a:t>koje</a:t>
            </a:r>
            <a:r>
              <a:rPr lang="en-US" sz="2000">
                <a:latin typeface="Arial"/>
                <a:cs typeface="Arial"/>
              </a:rPr>
              <a:t> </a:t>
            </a:r>
            <a:r>
              <a:rPr lang="en-US" sz="2000" err="1">
                <a:latin typeface="Arial"/>
                <a:cs typeface="Arial"/>
              </a:rPr>
              <a:t>dobivamo</a:t>
            </a:r>
            <a:r>
              <a:rPr lang="en-US" sz="2000">
                <a:latin typeface="Arial"/>
                <a:cs typeface="Arial"/>
              </a:rPr>
              <a:t> </a:t>
            </a:r>
            <a:r>
              <a:rPr lang="en-US" sz="2000" err="1">
                <a:latin typeface="Arial"/>
                <a:cs typeface="Arial"/>
              </a:rPr>
              <a:t>iz</a:t>
            </a:r>
            <a:r>
              <a:rPr lang="en-US" sz="2000">
                <a:latin typeface="Arial"/>
                <a:cs typeface="Arial"/>
              </a:rPr>
              <a:t> </a:t>
            </a:r>
            <a:r>
              <a:rPr lang="en-US" sz="2000" err="1">
                <a:latin typeface="Arial"/>
                <a:cs typeface="Arial"/>
              </a:rPr>
              <a:t>medija</a:t>
            </a:r>
            <a:r>
              <a:rPr lang="en-US" sz="2000">
                <a:latin typeface="Arial"/>
                <a:cs typeface="Arial"/>
              </a:rPr>
              <a:t> s </a:t>
            </a:r>
            <a:r>
              <a:rPr lang="en-US" sz="2000" err="1">
                <a:latin typeface="Arial"/>
                <a:cs typeface="Arial"/>
              </a:rPr>
              <a:t>rezultatima</a:t>
            </a:r>
            <a:r>
              <a:rPr lang="en-US" sz="2000">
                <a:latin typeface="Arial"/>
                <a:cs typeface="Arial"/>
              </a:rPr>
              <a:t> </a:t>
            </a:r>
            <a:r>
              <a:rPr lang="en-US" sz="2000" err="1">
                <a:latin typeface="Arial"/>
                <a:cs typeface="Arial"/>
              </a:rPr>
              <a:t>istraživanja</a:t>
            </a:r>
            <a:r>
              <a:rPr lang="en-US" sz="2000">
                <a:latin typeface="Arial"/>
                <a:cs typeface="Arial"/>
              </a:rPr>
              <a:t> </a:t>
            </a:r>
            <a:r>
              <a:rPr lang="en-US" sz="2000" err="1">
                <a:latin typeface="Arial"/>
                <a:cs typeface="Arial"/>
              </a:rPr>
              <a:t>oko</a:t>
            </a:r>
            <a:r>
              <a:rPr lang="en-US" sz="2000">
                <a:latin typeface="Arial"/>
                <a:cs typeface="Arial"/>
              </a:rPr>
              <a:t> </a:t>
            </a:r>
            <a:r>
              <a:rPr lang="en-US" sz="2000" err="1">
                <a:latin typeface="Arial"/>
                <a:cs typeface="Arial"/>
              </a:rPr>
              <a:t>navedenih</a:t>
            </a:r>
            <a:r>
              <a:rPr lang="en-US" sz="2000">
                <a:latin typeface="Arial"/>
                <a:cs typeface="Arial"/>
              </a:rPr>
              <a:t> </a:t>
            </a:r>
            <a:r>
              <a:rPr lang="en-US" sz="2000" err="1">
                <a:latin typeface="Arial"/>
                <a:cs typeface="Arial"/>
              </a:rPr>
              <a:t>škola</a:t>
            </a:r>
            <a:r>
              <a:rPr lang="en-US" sz="2000">
                <a:latin typeface="Arial"/>
                <a:cs typeface="Arial"/>
              </a:rPr>
              <a:t> </a:t>
            </a:r>
            <a:r>
              <a:rPr lang="en-US" sz="2000" err="1">
                <a:latin typeface="Arial"/>
                <a:cs typeface="Arial"/>
              </a:rPr>
              <a:t>te</a:t>
            </a:r>
            <a:r>
              <a:rPr lang="en-US" sz="2000">
                <a:latin typeface="Arial"/>
                <a:cs typeface="Arial"/>
              </a:rPr>
              <a:t> </a:t>
            </a:r>
            <a:r>
              <a:rPr lang="en-US" sz="2000" err="1">
                <a:latin typeface="Arial"/>
                <a:cs typeface="Arial"/>
              </a:rPr>
              <a:t>na</a:t>
            </a:r>
            <a:r>
              <a:rPr lang="en-US" sz="2000">
                <a:latin typeface="Arial"/>
                <a:cs typeface="Arial"/>
              </a:rPr>
              <a:t> taj </a:t>
            </a:r>
            <a:r>
              <a:rPr lang="en-US" sz="2000" err="1">
                <a:latin typeface="Arial"/>
                <a:cs typeface="Arial"/>
              </a:rPr>
              <a:t>način</a:t>
            </a:r>
            <a:r>
              <a:rPr lang="en-US" sz="2000">
                <a:latin typeface="Arial"/>
                <a:cs typeface="Arial"/>
              </a:rPr>
              <a:t> </a:t>
            </a:r>
            <a:r>
              <a:rPr lang="en-US" sz="2000" err="1">
                <a:latin typeface="Arial"/>
                <a:cs typeface="Arial"/>
              </a:rPr>
              <a:t>usporedili</a:t>
            </a:r>
            <a:r>
              <a:rPr lang="en-US" sz="2000">
                <a:latin typeface="Arial"/>
                <a:cs typeface="Arial"/>
              </a:rPr>
              <a:t> </a:t>
            </a:r>
            <a:r>
              <a:rPr lang="en-US" sz="2000" err="1">
                <a:latin typeface="Arial"/>
                <a:cs typeface="Arial"/>
              </a:rPr>
              <a:t>kvalitetu</a:t>
            </a:r>
            <a:r>
              <a:rPr lang="en-US" sz="2000">
                <a:latin typeface="Arial"/>
                <a:cs typeface="Arial"/>
              </a:rPr>
              <a:t> </a:t>
            </a:r>
            <a:r>
              <a:rPr lang="en-US" sz="2000" err="1">
                <a:latin typeface="Arial"/>
                <a:cs typeface="Arial"/>
              </a:rPr>
              <a:t>zraka</a:t>
            </a:r>
            <a:r>
              <a:rPr lang="en-US" sz="2000">
                <a:latin typeface="Arial"/>
                <a:cs typeface="Arial"/>
              </a:rPr>
              <a:t> </a:t>
            </a:r>
            <a:r>
              <a:rPr lang="en-US" sz="2000" err="1">
                <a:latin typeface="Arial"/>
                <a:cs typeface="Arial"/>
              </a:rPr>
              <a:t>ruralne</a:t>
            </a:r>
            <a:r>
              <a:rPr lang="en-US" sz="2000">
                <a:latin typeface="Arial"/>
                <a:cs typeface="Arial"/>
              </a:rPr>
              <a:t> </a:t>
            </a:r>
            <a:r>
              <a:rPr lang="en-US" sz="2000" err="1">
                <a:latin typeface="Arial"/>
                <a:cs typeface="Arial"/>
              </a:rPr>
              <a:t>sredine</a:t>
            </a:r>
            <a:r>
              <a:rPr lang="en-US" sz="2000">
                <a:latin typeface="Arial"/>
                <a:cs typeface="Arial"/>
              </a:rPr>
              <a:t> (</a:t>
            </a:r>
            <a:r>
              <a:rPr lang="en-US" sz="2000" err="1">
                <a:latin typeface="Arial"/>
                <a:cs typeface="Arial"/>
              </a:rPr>
              <a:t>Rugvica</a:t>
            </a:r>
            <a:r>
              <a:rPr lang="en-US" sz="2000">
                <a:latin typeface="Arial"/>
                <a:cs typeface="Arial"/>
              </a:rPr>
              <a:t>) s </a:t>
            </a:r>
            <a:r>
              <a:rPr lang="en-US" sz="2000" err="1">
                <a:latin typeface="Arial"/>
                <a:cs typeface="Arial"/>
              </a:rPr>
              <a:t>kvalitetom</a:t>
            </a:r>
            <a:r>
              <a:rPr lang="en-US" sz="2000">
                <a:latin typeface="Arial"/>
                <a:cs typeface="Arial"/>
              </a:rPr>
              <a:t> </a:t>
            </a:r>
            <a:r>
              <a:rPr lang="en-US" sz="2000" err="1">
                <a:latin typeface="Arial"/>
                <a:cs typeface="Arial"/>
              </a:rPr>
              <a:t>zraka</a:t>
            </a:r>
            <a:r>
              <a:rPr lang="en-US" sz="2000">
                <a:latin typeface="Arial"/>
                <a:cs typeface="Arial"/>
              </a:rPr>
              <a:t> </a:t>
            </a:r>
            <a:r>
              <a:rPr lang="en-US" sz="2000" err="1">
                <a:latin typeface="Arial"/>
                <a:cs typeface="Arial"/>
              </a:rPr>
              <a:t>gradske</a:t>
            </a:r>
            <a:r>
              <a:rPr lang="en-US" sz="2000">
                <a:latin typeface="Arial"/>
                <a:cs typeface="Arial"/>
              </a:rPr>
              <a:t> </a:t>
            </a:r>
            <a:r>
              <a:rPr lang="en-US" sz="2000" err="1">
                <a:latin typeface="Arial"/>
                <a:cs typeface="Arial"/>
              </a:rPr>
              <a:t>sredine</a:t>
            </a:r>
            <a:r>
              <a:rPr lang="en-US" sz="2000">
                <a:latin typeface="Arial"/>
                <a:cs typeface="Arial"/>
              </a:rPr>
              <a:t> (Zadar)</a:t>
            </a:r>
          </a:p>
          <a:p>
            <a:r>
              <a:rPr lang="en-US" sz="2000" err="1">
                <a:latin typeface="Arial"/>
                <a:cs typeface="Arial"/>
              </a:rPr>
              <a:t>Kvaliteta</a:t>
            </a:r>
            <a:r>
              <a:rPr lang="en-US" sz="2000">
                <a:latin typeface="Arial"/>
                <a:cs typeface="Arial"/>
              </a:rPr>
              <a:t> </a:t>
            </a:r>
            <a:r>
              <a:rPr lang="en-US" sz="2000" err="1">
                <a:latin typeface="Arial"/>
                <a:cs typeface="Arial"/>
              </a:rPr>
              <a:t>zraka</a:t>
            </a:r>
            <a:r>
              <a:rPr lang="en-US" sz="2000">
                <a:latin typeface="Arial"/>
                <a:cs typeface="Arial"/>
              </a:rPr>
              <a:t> je </a:t>
            </a:r>
            <a:r>
              <a:rPr lang="en-US" sz="2000" err="1">
                <a:latin typeface="Arial"/>
                <a:cs typeface="Arial"/>
              </a:rPr>
              <a:t>mjera</a:t>
            </a:r>
            <a:r>
              <a:rPr lang="en-US" sz="2000">
                <a:latin typeface="Arial"/>
                <a:cs typeface="Arial"/>
              </a:rPr>
              <a:t> </a:t>
            </a:r>
            <a:r>
              <a:rPr lang="en-US" sz="2000" err="1">
                <a:latin typeface="Arial"/>
                <a:cs typeface="Arial"/>
              </a:rPr>
              <a:t>koliko</a:t>
            </a:r>
            <a:r>
              <a:rPr lang="en-US" sz="2000">
                <a:latin typeface="Arial"/>
                <a:cs typeface="Arial"/>
              </a:rPr>
              <a:t> je </a:t>
            </a:r>
            <a:r>
              <a:rPr lang="en-US" sz="2000" err="1">
                <a:latin typeface="Arial"/>
                <a:cs typeface="Arial"/>
              </a:rPr>
              <a:t>zrak</a:t>
            </a:r>
            <a:r>
              <a:rPr lang="en-US" sz="2000">
                <a:latin typeface="Arial"/>
                <a:cs typeface="Arial"/>
              </a:rPr>
              <a:t> </a:t>
            </a:r>
            <a:r>
              <a:rPr lang="en-US" sz="2000" err="1">
                <a:latin typeface="Arial"/>
                <a:cs typeface="Arial"/>
              </a:rPr>
              <a:t>čist</a:t>
            </a:r>
            <a:r>
              <a:rPr lang="en-US" sz="2000">
                <a:latin typeface="Arial"/>
                <a:cs typeface="Arial"/>
              </a:rPr>
              <a:t> </a:t>
            </a:r>
            <a:r>
              <a:rPr lang="en-US" sz="2000" err="1">
                <a:latin typeface="Arial"/>
                <a:cs typeface="Arial"/>
              </a:rPr>
              <a:t>ili</a:t>
            </a:r>
            <a:r>
              <a:rPr lang="en-US" sz="2000">
                <a:latin typeface="Arial"/>
                <a:cs typeface="Arial"/>
              </a:rPr>
              <a:t> </a:t>
            </a:r>
            <a:r>
              <a:rPr lang="en-US" sz="2000" err="1">
                <a:latin typeface="Arial"/>
                <a:cs typeface="Arial"/>
              </a:rPr>
              <a:t>zagađen</a:t>
            </a:r>
            <a:endParaRPr lang="en-US" sz="2000">
              <a:latin typeface="Arial"/>
              <a:cs typeface="Arial"/>
            </a:endParaRPr>
          </a:p>
          <a:p>
            <a:r>
              <a:rPr lang="en-US" sz="2000" err="1">
                <a:latin typeface="Arial"/>
                <a:cs typeface="Arial"/>
              </a:rPr>
              <a:t>Među</a:t>
            </a:r>
            <a:r>
              <a:rPr lang="en-US" sz="2000">
                <a:latin typeface="Arial"/>
                <a:cs typeface="Arial"/>
              </a:rPr>
              <a:t> </a:t>
            </a:r>
            <a:r>
              <a:rPr lang="en-US" sz="2000" err="1">
                <a:latin typeface="Arial"/>
                <a:cs typeface="Arial"/>
              </a:rPr>
              <a:t>štetnim</a:t>
            </a:r>
            <a:r>
              <a:rPr lang="en-US" sz="2000">
                <a:latin typeface="Arial"/>
                <a:cs typeface="Arial"/>
              </a:rPr>
              <a:t> </a:t>
            </a:r>
            <a:r>
              <a:rPr lang="en-US" sz="2000" err="1">
                <a:latin typeface="Arial"/>
                <a:cs typeface="Arial"/>
              </a:rPr>
              <a:t>anorganskim</a:t>
            </a:r>
            <a:r>
              <a:rPr lang="en-US" sz="2000">
                <a:latin typeface="Arial"/>
                <a:cs typeface="Arial"/>
              </a:rPr>
              <a:t> </a:t>
            </a:r>
            <a:r>
              <a:rPr lang="en-US" sz="2000" err="1">
                <a:latin typeface="Arial"/>
                <a:cs typeface="Arial"/>
              </a:rPr>
              <a:t>plinovima</a:t>
            </a:r>
            <a:r>
              <a:rPr lang="en-US" sz="2000">
                <a:latin typeface="Arial"/>
                <a:cs typeface="Arial"/>
              </a:rPr>
              <a:t> </a:t>
            </a:r>
            <a:r>
              <a:rPr lang="en-US" sz="2000" err="1">
                <a:latin typeface="Arial"/>
                <a:cs typeface="Arial"/>
              </a:rPr>
              <a:t>posebno</a:t>
            </a:r>
            <a:r>
              <a:rPr lang="en-US" sz="2000">
                <a:latin typeface="Arial"/>
                <a:cs typeface="Arial"/>
              </a:rPr>
              <a:t> se </a:t>
            </a:r>
            <a:r>
              <a:rPr lang="en-US" sz="2000" err="1">
                <a:latin typeface="Arial"/>
                <a:cs typeface="Arial"/>
              </a:rPr>
              <a:t>ističe</a:t>
            </a:r>
            <a:r>
              <a:rPr lang="en-US" sz="2000">
                <a:latin typeface="Arial"/>
                <a:cs typeface="Arial"/>
              </a:rPr>
              <a:t> NO2 (</a:t>
            </a:r>
            <a:r>
              <a:rPr lang="en-US" sz="2000" err="1">
                <a:latin typeface="Arial"/>
                <a:cs typeface="Arial"/>
              </a:rPr>
              <a:t>Dušikov</a:t>
            </a:r>
            <a:r>
              <a:rPr lang="en-US" sz="2000">
                <a:latin typeface="Arial"/>
                <a:cs typeface="Arial"/>
              </a:rPr>
              <a:t> </a:t>
            </a:r>
            <a:r>
              <a:rPr lang="en-US" sz="2000" err="1">
                <a:latin typeface="Arial"/>
                <a:cs typeface="Arial"/>
              </a:rPr>
              <a:t>dioksid</a:t>
            </a:r>
            <a:r>
              <a:rPr lang="en-US" sz="2000">
                <a:latin typeface="Arial"/>
                <a:cs typeface="Arial"/>
              </a:rPr>
              <a:t>)</a:t>
            </a:r>
          </a:p>
          <a:p>
            <a:endParaRPr lang="en-US" sz="2000">
              <a:latin typeface="Arial"/>
              <a:cs typeface="Arial"/>
            </a:endParaRPr>
          </a:p>
          <a:p>
            <a:pPr marL="0" indent="0">
              <a:buNone/>
            </a:pPr>
            <a:endParaRPr lang="en-US" sz="2000">
              <a:latin typeface="Arial"/>
              <a:cs typeface="Arial"/>
            </a:endParaRPr>
          </a:p>
        </p:txBody>
      </p:sp>
      <p:graphicFrame>
        <p:nvGraphicFramePr>
          <p:cNvPr id="93" name="Diagram 92">
            <a:extLst>
              <a:ext uri="{FF2B5EF4-FFF2-40B4-BE49-F238E27FC236}">
                <a16:creationId xmlns:a16="http://schemas.microsoft.com/office/drawing/2014/main" id="{543FAEB6-F40A-3381-8263-77E7E2993590}"/>
              </a:ext>
            </a:extLst>
          </p:cNvPr>
          <p:cNvGraphicFramePr/>
          <p:nvPr/>
        </p:nvGraphicFramePr>
        <p:xfrm>
          <a:off x="862263" y="3174332"/>
          <a:ext cx="4572000"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74" name="Arrow: Right 373">
            <a:extLst>
              <a:ext uri="{FF2B5EF4-FFF2-40B4-BE49-F238E27FC236}">
                <a16:creationId xmlns:a16="http://schemas.microsoft.com/office/drawing/2014/main" id="{1D7664CA-31BA-8FE2-53C7-C9BEAAFC7BA5}"/>
              </a:ext>
            </a:extLst>
          </p:cNvPr>
          <p:cNvSpPr/>
          <p:nvPr/>
        </p:nvSpPr>
        <p:spPr>
          <a:xfrm>
            <a:off x="6010776" y="4556960"/>
            <a:ext cx="2165684" cy="83218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Oval 374">
            <a:extLst>
              <a:ext uri="{FF2B5EF4-FFF2-40B4-BE49-F238E27FC236}">
                <a16:creationId xmlns:a16="http://schemas.microsoft.com/office/drawing/2014/main" id="{320B2AEA-FACD-78A8-ADAD-F6C633CD9BF6}"/>
              </a:ext>
            </a:extLst>
          </p:cNvPr>
          <p:cNvSpPr/>
          <p:nvPr/>
        </p:nvSpPr>
        <p:spPr>
          <a:xfrm>
            <a:off x="8615111" y="4341394"/>
            <a:ext cx="2306052" cy="125328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OSNOVNE SKUPINE ZAGAĐIVAČA</a:t>
            </a:r>
          </a:p>
        </p:txBody>
      </p:sp>
    </p:spTree>
    <p:extLst>
      <p:ext uri="{BB962C8B-B14F-4D97-AF65-F5344CB8AC3E}">
        <p14:creationId xmlns:p14="http://schemas.microsoft.com/office/powerpoint/2010/main" val="666187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red and blue molecule&#10;&#10;Description automatically generated">
            <a:extLst>
              <a:ext uri="{FF2B5EF4-FFF2-40B4-BE49-F238E27FC236}">
                <a16:creationId xmlns:a16="http://schemas.microsoft.com/office/drawing/2014/main" id="{A086283F-569B-7CCC-2E33-80B0609A8052}"/>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827742" y="602673"/>
            <a:ext cx="3712962" cy="2766157"/>
          </a:xfrm>
          <a:prstGeom prst="rect">
            <a:avLst/>
          </a:prstGeom>
        </p:spPr>
      </p:pic>
      <p:pic>
        <p:nvPicPr>
          <p:cNvPr id="7" name="Picture 6" descr="Diagram of a nitrogen cycle&#10;&#10;Description automatically generated">
            <a:extLst>
              <a:ext uri="{FF2B5EF4-FFF2-40B4-BE49-F238E27FC236}">
                <a16:creationId xmlns:a16="http://schemas.microsoft.com/office/drawing/2014/main" id="{402A8511-7266-2148-C6A8-B53FF6C38F5D}"/>
              </a:ext>
            </a:extLst>
          </p:cNvPr>
          <p:cNvPicPr>
            <a:picLocks noChangeAspect="1"/>
          </p:cNvPicPr>
          <p:nvPr/>
        </p:nvPicPr>
        <p:blipFill>
          <a:blip r:embed="rId4" cstate="screen">
            <a:extLst>
              <a:ext uri="{28A0092B-C50C-407E-A947-70E740481C1C}">
                <a14:useLocalDpi xmlns:a14="http://schemas.microsoft.com/office/drawing/2010/main"/>
              </a:ext>
              <a:ext uri="{837473B0-CC2E-450A-ABE3-18F120FF3D39}">
                <a1611:picAttrSrcUrl xmlns:a1611="http://schemas.microsoft.com/office/drawing/2016/11/main" r:id="rId5"/>
              </a:ext>
            </a:extLst>
          </a:blip>
          <a:stretch>
            <a:fillRect/>
          </a:stretch>
        </p:blipFill>
        <p:spPr>
          <a:xfrm>
            <a:off x="804672" y="3462198"/>
            <a:ext cx="3759105" cy="2574986"/>
          </a:xfrm>
          <a:prstGeom prst="rect">
            <a:avLst/>
          </a:prstGeom>
        </p:spPr>
      </p:pic>
      <p:sp>
        <p:nvSpPr>
          <p:cNvPr id="3" name="Content Placeholder 2">
            <a:extLst>
              <a:ext uri="{FF2B5EF4-FFF2-40B4-BE49-F238E27FC236}">
                <a16:creationId xmlns:a16="http://schemas.microsoft.com/office/drawing/2014/main" id="{B9C501F3-0F26-CD73-C9DF-A767EF57B7B5}"/>
              </a:ext>
            </a:extLst>
          </p:cNvPr>
          <p:cNvSpPr>
            <a:spLocks noGrp="1"/>
          </p:cNvSpPr>
          <p:nvPr>
            <p:ph idx="1"/>
          </p:nvPr>
        </p:nvSpPr>
        <p:spPr>
          <a:xfrm>
            <a:off x="4566574" y="1086525"/>
            <a:ext cx="7042507" cy="5368146"/>
          </a:xfrm>
        </p:spPr>
        <p:txBody>
          <a:bodyPr vert="horz" lIns="91440" tIns="45720" rIns="91440" bIns="45720" rtlCol="0" anchor="ctr">
            <a:normAutofit/>
          </a:bodyPr>
          <a:lstStyle/>
          <a:p>
            <a:r>
              <a:rPr lang="en-US" sz="2000" err="1">
                <a:solidFill>
                  <a:schemeClr val="tx2"/>
                </a:solidFill>
                <a:latin typeface="Arial"/>
                <a:ea typeface="Arial"/>
                <a:cs typeface="Arial"/>
              </a:rPr>
              <a:t>Dušikov</a:t>
            </a:r>
            <a:r>
              <a:rPr lang="en-US" sz="2000">
                <a:solidFill>
                  <a:schemeClr val="tx2"/>
                </a:solidFill>
                <a:latin typeface="Arial"/>
                <a:ea typeface="Arial"/>
                <a:cs typeface="Arial"/>
              </a:rPr>
              <a:t> </a:t>
            </a:r>
            <a:r>
              <a:rPr lang="en-US" sz="2000" err="1">
                <a:solidFill>
                  <a:schemeClr val="tx2"/>
                </a:solidFill>
                <a:latin typeface="Arial"/>
                <a:ea typeface="Arial"/>
                <a:cs typeface="Arial"/>
              </a:rPr>
              <a:t>dioksid</a:t>
            </a:r>
            <a:r>
              <a:rPr lang="en-US" sz="2000">
                <a:solidFill>
                  <a:schemeClr val="tx2"/>
                </a:solidFill>
                <a:latin typeface="Arial"/>
                <a:ea typeface="Arial"/>
                <a:cs typeface="Arial"/>
              </a:rPr>
              <a:t> je </a:t>
            </a:r>
            <a:r>
              <a:rPr lang="en-US" sz="2000" err="1">
                <a:solidFill>
                  <a:schemeClr val="tx2"/>
                </a:solidFill>
                <a:latin typeface="Arial"/>
                <a:ea typeface="Arial"/>
                <a:cs typeface="Arial"/>
              </a:rPr>
              <a:t>kemijski</a:t>
            </a:r>
            <a:r>
              <a:rPr lang="en-US" sz="2000">
                <a:solidFill>
                  <a:schemeClr val="tx2"/>
                </a:solidFill>
                <a:latin typeface="Arial"/>
                <a:ea typeface="Arial"/>
                <a:cs typeface="Arial"/>
              </a:rPr>
              <a:t> </a:t>
            </a:r>
            <a:r>
              <a:rPr lang="en-US" sz="2000" err="1">
                <a:solidFill>
                  <a:schemeClr val="tx2"/>
                </a:solidFill>
                <a:latin typeface="Arial"/>
                <a:ea typeface="Arial"/>
                <a:cs typeface="Arial"/>
              </a:rPr>
              <a:t>spoj</a:t>
            </a:r>
            <a:r>
              <a:rPr lang="en-US" sz="2000">
                <a:solidFill>
                  <a:schemeClr val="tx2"/>
                </a:solidFill>
                <a:latin typeface="Arial"/>
                <a:ea typeface="Arial"/>
                <a:cs typeface="Arial"/>
              </a:rPr>
              <a:t> </a:t>
            </a:r>
            <a:r>
              <a:rPr lang="en-US" sz="2000" err="1">
                <a:solidFill>
                  <a:schemeClr val="tx2"/>
                </a:solidFill>
                <a:latin typeface="Arial"/>
                <a:ea typeface="Arial"/>
                <a:cs typeface="Arial"/>
              </a:rPr>
              <a:t>dušika</a:t>
            </a:r>
            <a:r>
              <a:rPr lang="en-US" sz="2000">
                <a:solidFill>
                  <a:schemeClr val="tx2"/>
                </a:solidFill>
                <a:latin typeface="Arial"/>
                <a:ea typeface="Arial"/>
                <a:cs typeface="Arial"/>
              </a:rPr>
              <a:t> </a:t>
            </a:r>
            <a:r>
              <a:rPr lang="en-US" sz="2000" err="1">
                <a:solidFill>
                  <a:schemeClr val="tx2"/>
                </a:solidFill>
                <a:latin typeface="Arial"/>
                <a:ea typeface="Arial"/>
                <a:cs typeface="Arial"/>
              </a:rPr>
              <a:t>i</a:t>
            </a:r>
            <a:r>
              <a:rPr lang="en-US" sz="2000">
                <a:solidFill>
                  <a:schemeClr val="tx2"/>
                </a:solidFill>
                <a:latin typeface="Arial"/>
                <a:ea typeface="Arial"/>
                <a:cs typeface="Arial"/>
              </a:rPr>
              <a:t> </a:t>
            </a:r>
            <a:r>
              <a:rPr lang="en-US" sz="2000" err="1">
                <a:solidFill>
                  <a:schemeClr val="tx2"/>
                </a:solidFill>
                <a:latin typeface="Arial"/>
                <a:ea typeface="Arial"/>
                <a:cs typeface="Arial"/>
              </a:rPr>
              <a:t>kisika</a:t>
            </a:r>
            <a:r>
              <a:rPr lang="en-US" sz="2000">
                <a:solidFill>
                  <a:schemeClr val="tx2"/>
                </a:solidFill>
                <a:latin typeface="Arial"/>
                <a:ea typeface="Arial"/>
                <a:cs typeface="Arial"/>
              </a:rPr>
              <a:t> </a:t>
            </a:r>
            <a:r>
              <a:rPr lang="en-US" sz="2000" err="1">
                <a:solidFill>
                  <a:schemeClr val="tx2"/>
                </a:solidFill>
                <a:latin typeface="Arial"/>
                <a:ea typeface="Arial"/>
                <a:cs typeface="Arial"/>
              </a:rPr>
              <a:t>kemijske</a:t>
            </a:r>
            <a:r>
              <a:rPr lang="en-US" sz="2000">
                <a:solidFill>
                  <a:schemeClr val="tx2"/>
                </a:solidFill>
                <a:latin typeface="Arial"/>
                <a:ea typeface="Arial"/>
                <a:cs typeface="Arial"/>
              </a:rPr>
              <a:t>  </a:t>
            </a:r>
            <a:r>
              <a:rPr lang="en-US" sz="2000" err="1">
                <a:solidFill>
                  <a:schemeClr val="tx2"/>
                </a:solidFill>
                <a:latin typeface="Arial"/>
                <a:ea typeface="Arial"/>
                <a:cs typeface="Arial"/>
              </a:rPr>
              <a:t>formule</a:t>
            </a:r>
            <a:r>
              <a:rPr lang="en-US" sz="2000">
                <a:solidFill>
                  <a:schemeClr val="tx2"/>
                </a:solidFill>
                <a:latin typeface="Arial"/>
                <a:ea typeface="Arial"/>
                <a:cs typeface="Arial"/>
              </a:rPr>
              <a:t> NO</a:t>
            </a:r>
            <a:r>
              <a:rPr lang="en-US" sz="2000" baseline="-25000">
                <a:solidFill>
                  <a:schemeClr val="tx2"/>
                </a:solidFill>
                <a:latin typeface="Arial"/>
                <a:ea typeface="Arial"/>
                <a:cs typeface="Arial"/>
              </a:rPr>
              <a:t>2,</a:t>
            </a:r>
            <a:endParaRPr lang="en-US" sz="2000">
              <a:solidFill>
                <a:schemeClr val="tx2"/>
              </a:solidFill>
              <a:latin typeface="Arial"/>
              <a:ea typeface="Arial"/>
              <a:cs typeface="Arial"/>
            </a:endParaRPr>
          </a:p>
          <a:p>
            <a:r>
              <a:rPr lang="en-US" sz="2000">
                <a:solidFill>
                  <a:schemeClr val="tx2"/>
                </a:solidFill>
                <a:latin typeface="Arial"/>
                <a:ea typeface="Arial"/>
                <a:cs typeface="Arial"/>
              </a:rPr>
              <a:t>Crveno-smeđi  </a:t>
            </a:r>
            <a:r>
              <a:rPr lang="en-US" sz="2000" err="1">
                <a:solidFill>
                  <a:schemeClr val="tx2"/>
                </a:solidFill>
                <a:latin typeface="Arial"/>
                <a:ea typeface="Arial"/>
                <a:cs typeface="Arial"/>
              </a:rPr>
              <a:t>plin</a:t>
            </a:r>
            <a:r>
              <a:rPr lang="en-US" sz="2000">
                <a:solidFill>
                  <a:schemeClr val="tx2"/>
                </a:solidFill>
                <a:latin typeface="Arial"/>
                <a:ea typeface="Arial"/>
                <a:cs typeface="Arial"/>
              </a:rPr>
              <a:t>, koji je </a:t>
            </a:r>
            <a:r>
              <a:rPr lang="en-US" sz="2000" err="1">
                <a:solidFill>
                  <a:schemeClr val="tx2"/>
                </a:solidFill>
                <a:latin typeface="Arial"/>
                <a:ea typeface="Arial"/>
                <a:cs typeface="Arial"/>
              </a:rPr>
              <a:t>otrovan</a:t>
            </a:r>
            <a:r>
              <a:rPr lang="en-US" sz="2000">
                <a:solidFill>
                  <a:schemeClr val="tx2"/>
                </a:solidFill>
                <a:latin typeface="Arial"/>
                <a:ea typeface="Arial"/>
                <a:cs typeface="Arial"/>
              </a:rPr>
              <a:t> </a:t>
            </a:r>
            <a:r>
              <a:rPr lang="en-US" sz="2000" err="1">
                <a:solidFill>
                  <a:schemeClr val="tx2"/>
                </a:solidFill>
                <a:latin typeface="Arial"/>
                <a:ea typeface="Arial"/>
                <a:cs typeface="Arial"/>
              </a:rPr>
              <a:t>i</a:t>
            </a:r>
            <a:r>
              <a:rPr lang="en-US" sz="2000">
                <a:solidFill>
                  <a:schemeClr val="tx2"/>
                </a:solidFill>
                <a:latin typeface="Arial"/>
                <a:ea typeface="Arial"/>
                <a:cs typeface="Arial"/>
              </a:rPr>
              <a:t> </a:t>
            </a:r>
            <a:r>
              <a:rPr lang="en-US" sz="2000" err="1">
                <a:solidFill>
                  <a:schemeClr val="tx2"/>
                </a:solidFill>
                <a:latin typeface="Arial"/>
                <a:ea typeface="Arial"/>
                <a:cs typeface="Arial"/>
              </a:rPr>
              <a:t>ima</a:t>
            </a:r>
            <a:r>
              <a:rPr lang="en-US" sz="2000">
                <a:solidFill>
                  <a:schemeClr val="tx2"/>
                </a:solidFill>
                <a:latin typeface="Arial"/>
                <a:ea typeface="Arial"/>
                <a:cs typeface="Arial"/>
              </a:rPr>
              <a:t> </a:t>
            </a:r>
            <a:r>
              <a:rPr lang="en-US" sz="2000" err="1">
                <a:solidFill>
                  <a:schemeClr val="tx2"/>
                </a:solidFill>
                <a:latin typeface="Arial"/>
                <a:ea typeface="Arial"/>
                <a:cs typeface="Arial"/>
              </a:rPr>
              <a:t>karakterističan</a:t>
            </a:r>
            <a:r>
              <a:rPr lang="en-US" sz="2000">
                <a:solidFill>
                  <a:schemeClr val="tx2"/>
                </a:solidFill>
                <a:latin typeface="Arial"/>
                <a:ea typeface="Arial"/>
                <a:cs typeface="Arial"/>
              </a:rPr>
              <a:t> </a:t>
            </a:r>
            <a:r>
              <a:rPr lang="en-US" sz="2000" err="1">
                <a:solidFill>
                  <a:schemeClr val="tx2"/>
                </a:solidFill>
                <a:latin typeface="Arial"/>
                <a:ea typeface="Arial"/>
                <a:cs typeface="Arial"/>
              </a:rPr>
              <a:t>oštri</a:t>
            </a:r>
            <a:r>
              <a:rPr lang="en-US" sz="2000">
                <a:solidFill>
                  <a:schemeClr val="tx2"/>
                </a:solidFill>
                <a:latin typeface="Arial"/>
                <a:ea typeface="Arial"/>
                <a:cs typeface="Arial"/>
              </a:rPr>
              <a:t> </a:t>
            </a:r>
            <a:r>
              <a:rPr lang="en-US" sz="2000" err="1">
                <a:solidFill>
                  <a:schemeClr val="tx2"/>
                </a:solidFill>
                <a:latin typeface="Arial"/>
                <a:ea typeface="Arial"/>
                <a:cs typeface="Arial"/>
              </a:rPr>
              <a:t>miris</a:t>
            </a:r>
            <a:r>
              <a:rPr lang="en-US" sz="2000">
                <a:solidFill>
                  <a:schemeClr val="tx2"/>
                </a:solidFill>
                <a:latin typeface="Arial"/>
                <a:cs typeface="Arial"/>
              </a:rPr>
              <a:t> </a:t>
            </a:r>
          </a:p>
          <a:p>
            <a:r>
              <a:rPr lang="en-US" sz="2000" err="1">
                <a:solidFill>
                  <a:schemeClr val="tx2"/>
                </a:solidFill>
                <a:latin typeface="Arial"/>
                <a:cs typeface="Arial"/>
              </a:rPr>
              <a:t>Glavni</a:t>
            </a:r>
            <a:r>
              <a:rPr lang="en-US" sz="2000">
                <a:solidFill>
                  <a:schemeClr val="tx2"/>
                </a:solidFill>
                <a:latin typeface="Arial"/>
                <a:cs typeface="Arial"/>
              </a:rPr>
              <a:t> </a:t>
            </a:r>
            <a:r>
              <a:rPr lang="en-US" sz="2000" err="1">
                <a:solidFill>
                  <a:schemeClr val="tx2"/>
                </a:solidFill>
                <a:latin typeface="Arial"/>
                <a:cs typeface="Arial"/>
              </a:rPr>
              <a:t>izvor</a:t>
            </a:r>
            <a:r>
              <a:rPr lang="en-US" sz="2000">
                <a:solidFill>
                  <a:schemeClr val="tx2"/>
                </a:solidFill>
                <a:latin typeface="Arial"/>
                <a:cs typeface="Arial"/>
              </a:rPr>
              <a:t> </a:t>
            </a:r>
            <a:r>
              <a:rPr lang="en-US" sz="2000" err="1">
                <a:solidFill>
                  <a:schemeClr val="tx2"/>
                </a:solidFill>
                <a:latin typeface="Arial"/>
                <a:cs typeface="Arial"/>
              </a:rPr>
              <a:t>dušikovih</a:t>
            </a:r>
            <a:r>
              <a:rPr lang="en-US" sz="2000">
                <a:solidFill>
                  <a:schemeClr val="tx2"/>
                </a:solidFill>
                <a:latin typeface="Arial"/>
                <a:cs typeface="Arial"/>
              </a:rPr>
              <a:t> </a:t>
            </a:r>
            <a:r>
              <a:rPr lang="en-US" sz="2000" err="1">
                <a:solidFill>
                  <a:schemeClr val="tx2"/>
                </a:solidFill>
                <a:latin typeface="Arial"/>
                <a:cs typeface="Arial"/>
              </a:rPr>
              <a:t>oksida</a:t>
            </a:r>
            <a:r>
              <a:rPr lang="en-US" sz="2000">
                <a:solidFill>
                  <a:schemeClr val="tx2"/>
                </a:solidFill>
                <a:latin typeface="Arial"/>
                <a:cs typeface="Arial"/>
              </a:rPr>
              <a:t> u </a:t>
            </a:r>
            <a:r>
              <a:rPr lang="en-US" sz="2000" err="1">
                <a:solidFill>
                  <a:schemeClr val="tx2"/>
                </a:solidFill>
                <a:latin typeface="Arial"/>
                <a:cs typeface="Arial"/>
              </a:rPr>
              <a:t>okolišu</a:t>
            </a:r>
            <a:r>
              <a:rPr lang="en-US" sz="2000">
                <a:solidFill>
                  <a:schemeClr val="tx2"/>
                </a:solidFill>
                <a:latin typeface="Arial"/>
                <a:cs typeface="Arial"/>
              </a:rPr>
              <a:t> je </a:t>
            </a:r>
            <a:r>
              <a:rPr lang="en-US" sz="2000" err="1">
                <a:solidFill>
                  <a:schemeClr val="tx2"/>
                </a:solidFill>
                <a:latin typeface="Arial"/>
                <a:cs typeface="Arial"/>
              </a:rPr>
              <a:t>promet</a:t>
            </a:r>
            <a:endParaRPr lang="en-US" sz="2000">
              <a:solidFill>
                <a:schemeClr val="tx2"/>
              </a:solidFill>
              <a:latin typeface="Arial"/>
              <a:cs typeface="Arial"/>
            </a:endParaRPr>
          </a:p>
          <a:p>
            <a:r>
              <a:rPr lang="en-US" sz="2000" err="1">
                <a:solidFill>
                  <a:schemeClr val="tx2"/>
                </a:solidFill>
                <a:latin typeface="Arial"/>
                <a:cs typeface="Arial"/>
              </a:rPr>
              <a:t>Osobito</a:t>
            </a:r>
            <a:r>
              <a:rPr lang="en-US" sz="2000">
                <a:solidFill>
                  <a:schemeClr val="tx2"/>
                </a:solidFill>
                <a:latin typeface="Arial"/>
                <a:cs typeface="Arial"/>
              </a:rPr>
              <a:t> </a:t>
            </a:r>
            <a:r>
              <a:rPr lang="en-US" sz="2000" err="1">
                <a:solidFill>
                  <a:schemeClr val="tx2"/>
                </a:solidFill>
                <a:latin typeface="Arial"/>
                <a:cs typeface="Arial"/>
              </a:rPr>
              <a:t>visoke</a:t>
            </a:r>
            <a:r>
              <a:rPr lang="en-US" sz="2000">
                <a:solidFill>
                  <a:schemeClr val="tx2"/>
                </a:solidFill>
                <a:latin typeface="Arial"/>
                <a:cs typeface="Arial"/>
              </a:rPr>
              <a:t> </a:t>
            </a:r>
            <a:r>
              <a:rPr lang="en-US" sz="2000" err="1">
                <a:solidFill>
                  <a:schemeClr val="tx2"/>
                </a:solidFill>
                <a:latin typeface="Arial"/>
                <a:cs typeface="Arial"/>
              </a:rPr>
              <a:t>koncentracije</a:t>
            </a:r>
            <a:r>
              <a:rPr lang="en-US" sz="2000">
                <a:solidFill>
                  <a:schemeClr val="tx2"/>
                </a:solidFill>
                <a:latin typeface="Arial"/>
                <a:cs typeface="Arial"/>
              </a:rPr>
              <a:t> </a:t>
            </a:r>
            <a:r>
              <a:rPr lang="en-US" sz="2000" err="1">
                <a:solidFill>
                  <a:schemeClr val="tx2"/>
                </a:solidFill>
                <a:latin typeface="Arial"/>
                <a:cs typeface="Arial"/>
              </a:rPr>
              <a:t>mogu</a:t>
            </a:r>
            <a:r>
              <a:rPr lang="en-US" sz="2000">
                <a:solidFill>
                  <a:schemeClr val="tx2"/>
                </a:solidFill>
                <a:latin typeface="Arial"/>
                <a:cs typeface="Arial"/>
              </a:rPr>
              <a:t> se </a:t>
            </a:r>
            <a:r>
              <a:rPr lang="en-US" sz="2000" err="1">
                <a:solidFill>
                  <a:schemeClr val="tx2"/>
                </a:solidFill>
                <a:latin typeface="Arial"/>
                <a:cs typeface="Arial"/>
              </a:rPr>
              <a:t>očekivati</a:t>
            </a:r>
            <a:r>
              <a:rPr lang="en-US" sz="2000">
                <a:solidFill>
                  <a:schemeClr val="tx2"/>
                </a:solidFill>
                <a:latin typeface="Arial"/>
                <a:cs typeface="Arial"/>
              </a:rPr>
              <a:t> u </a:t>
            </a:r>
            <a:r>
              <a:rPr lang="en-US" sz="2000" err="1">
                <a:solidFill>
                  <a:schemeClr val="tx2"/>
                </a:solidFill>
                <a:latin typeface="Arial"/>
                <a:cs typeface="Arial"/>
              </a:rPr>
              <a:t>hladnim</a:t>
            </a:r>
            <a:r>
              <a:rPr lang="en-US" sz="2000">
                <a:solidFill>
                  <a:schemeClr val="tx2"/>
                </a:solidFill>
                <a:latin typeface="Arial"/>
                <a:cs typeface="Arial"/>
              </a:rPr>
              <a:t> </a:t>
            </a:r>
            <a:r>
              <a:rPr lang="en-US" sz="2000" err="1">
                <a:solidFill>
                  <a:schemeClr val="tx2"/>
                </a:solidFill>
                <a:latin typeface="Arial"/>
                <a:cs typeface="Arial"/>
              </a:rPr>
              <a:t>zimskim</a:t>
            </a:r>
            <a:r>
              <a:rPr lang="en-US" sz="2000">
                <a:solidFill>
                  <a:schemeClr val="tx2"/>
                </a:solidFill>
                <a:latin typeface="Arial"/>
                <a:cs typeface="Arial"/>
              </a:rPr>
              <a:t> </a:t>
            </a:r>
            <a:r>
              <a:rPr lang="en-US" sz="2000" err="1">
                <a:solidFill>
                  <a:schemeClr val="tx2"/>
                </a:solidFill>
                <a:latin typeface="Arial"/>
                <a:cs typeface="Arial"/>
              </a:rPr>
              <a:t>danima</a:t>
            </a:r>
            <a:r>
              <a:rPr lang="en-US" sz="2000">
                <a:solidFill>
                  <a:schemeClr val="tx2"/>
                </a:solidFill>
                <a:latin typeface="Arial"/>
                <a:cs typeface="Arial"/>
              </a:rPr>
              <a:t> s  </a:t>
            </a:r>
            <a:r>
              <a:rPr lang="en-US" sz="2000" err="1">
                <a:solidFill>
                  <a:schemeClr val="tx2"/>
                </a:solidFill>
                <a:latin typeface="Arial"/>
                <a:cs typeface="Arial"/>
              </a:rPr>
              <a:t>malo</a:t>
            </a:r>
            <a:r>
              <a:rPr lang="en-US" sz="2000">
                <a:solidFill>
                  <a:schemeClr val="tx2"/>
                </a:solidFill>
                <a:latin typeface="Arial"/>
                <a:cs typeface="Arial"/>
              </a:rPr>
              <a:t> </a:t>
            </a:r>
            <a:r>
              <a:rPr lang="en-US" sz="2000" err="1">
                <a:solidFill>
                  <a:schemeClr val="tx2"/>
                </a:solidFill>
                <a:latin typeface="Arial"/>
                <a:cs typeface="Arial"/>
              </a:rPr>
              <a:t>vjetra</a:t>
            </a:r>
            <a:endParaRPr lang="en-US" sz="2000">
              <a:solidFill>
                <a:schemeClr val="tx2"/>
              </a:solidFill>
              <a:latin typeface="Arial"/>
              <a:cs typeface="Arial"/>
            </a:endParaRPr>
          </a:p>
          <a:p>
            <a:r>
              <a:rPr lang="en-US" sz="2000" err="1">
                <a:solidFill>
                  <a:schemeClr val="tx2"/>
                </a:solidFill>
                <a:latin typeface="Arial"/>
                <a:cs typeface="Arial"/>
              </a:rPr>
              <a:t>Utječe</a:t>
            </a:r>
            <a:r>
              <a:rPr lang="en-US" sz="2000">
                <a:solidFill>
                  <a:schemeClr val="tx2"/>
                </a:solidFill>
                <a:latin typeface="Arial"/>
                <a:cs typeface="Arial"/>
              </a:rPr>
              <a:t> </a:t>
            </a:r>
            <a:r>
              <a:rPr lang="en-US" sz="2000" err="1">
                <a:solidFill>
                  <a:schemeClr val="tx2"/>
                </a:solidFill>
                <a:latin typeface="Arial"/>
                <a:cs typeface="Arial"/>
              </a:rPr>
              <a:t>i</a:t>
            </a:r>
            <a:r>
              <a:rPr lang="en-US" sz="2000">
                <a:solidFill>
                  <a:schemeClr val="tx2"/>
                </a:solidFill>
                <a:latin typeface="Arial"/>
                <a:cs typeface="Arial"/>
              </a:rPr>
              <a:t> </a:t>
            </a:r>
            <a:r>
              <a:rPr lang="en-US" sz="2000" err="1">
                <a:solidFill>
                  <a:schemeClr val="tx2"/>
                </a:solidFill>
                <a:latin typeface="Arial"/>
                <a:cs typeface="Arial"/>
              </a:rPr>
              <a:t>na</a:t>
            </a:r>
            <a:r>
              <a:rPr lang="en-US" sz="2000">
                <a:solidFill>
                  <a:schemeClr val="tx2"/>
                </a:solidFill>
                <a:latin typeface="Arial"/>
                <a:cs typeface="Arial"/>
              </a:rPr>
              <a:t> </a:t>
            </a:r>
            <a:r>
              <a:rPr lang="en-US" sz="2000" err="1">
                <a:solidFill>
                  <a:schemeClr val="tx2"/>
                </a:solidFill>
                <a:latin typeface="Arial"/>
                <a:cs typeface="Arial"/>
              </a:rPr>
              <a:t>zdravlje</a:t>
            </a:r>
            <a:r>
              <a:rPr lang="en-US" sz="2000">
                <a:solidFill>
                  <a:schemeClr val="tx2"/>
                </a:solidFill>
                <a:latin typeface="Arial"/>
                <a:cs typeface="Arial"/>
              </a:rPr>
              <a:t> </a:t>
            </a:r>
            <a:r>
              <a:rPr lang="en-US" sz="2000" err="1">
                <a:solidFill>
                  <a:schemeClr val="tx2"/>
                </a:solidFill>
                <a:latin typeface="Arial"/>
                <a:cs typeface="Arial"/>
              </a:rPr>
              <a:t>tako</a:t>
            </a:r>
            <a:r>
              <a:rPr lang="en-US" sz="2000">
                <a:solidFill>
                  <a:schemeClr val="tx2"/>
                </a:solidFill>
                <a:latin typeface="Arial"/>
                <a:cs typeface="Arial"/>
              </a:rPr>
              <a:t> </a:t>
            </a:r>
            <a:r>
              <a:rPr lang="en-US" sz="2000" err="1">
                <a:solidFill>
                  <a:schemeClr val="tx2"/>
                </a:solidFill>
                <a:latin typeface="Arial"/>
                <a:cs typeface="Arial"/>
              </a:rPr>
              <a:t>što</a:t>
            </a:r>
            <a:r>
              <a:rPr lang="en-US" sz="2000">
                <a:solidFill>
                  <a:schemeClr val="tx2"/>
                </a:solidFill>
                <a:latin typeface="Arial"/>
                <a:cs typeface="Arial"/>
              </a:rPr>
              <a:t> </a:t>
            </a:r>
            <a:r>
              <a:rPr lang="en-US" sz="2000" err="1">
                <a:solidFill>
                  <a:schemeClr val="tx2"/>
                </a:solidFill>
                <a:latin typeface="Arial"/>
                <a:cs typeface="Arial"/>
              </a:rPr>
              <a:t>dovodi</a:t>
            </a:r>
            <a:r>
              <a:rPr lang="en-US" sz="2000">
                <a:solidFill>
                  <a:schemeClr val="tx2"/>
                </a:solidFill>
                <a:latin typeface="Arial"/>
                <a:cs typeface="Arial"/>
              </a:rPr>
              <a:t> do </a:t>
            </a:r>
            <a:r>
              <a:rPr lang="en-US" sz="2000" err="1">
                <a:solidFill>
                  <a:schemeClr val="tx2"/>
                </a:solidFill>
                <a:latin typeface="Arial"/>
                <a:cs typeface="Arial"/>
              </a:rPr>
              <a:t>slabljenja</a:t>
            </a:r>
            <a:r>
              <a:rPr lang="en-US" sz="2000">
                <a:solidFill>
                  <a:schemeClr val="tx2"/>
                </a:solidFill>
                <a:latin typeface="Arial"/>
                <a:cs typeface="Arial"/>
              </a:rPr>
              <a:t> </a:t>
            </a:r>
            <a:r>
              <a:rPr lang="en-US" sz="2000" err="1">
                <a:solidFill>
                  <a:schemeClr val="tx2"/>
                </a:solidFill>
                <a:latin typeface="Arial"/>
                <a:cs typeface="Arial"/>
              </a:rPr>
              <a:t>imunološkog</a:t>
            </a:r>
            <a:r>
              <a:rPr lang="en-US" sz="2000">
                <a:solidFill>
                  <a:schemeClr val="tx2"/>
                </a:solidFill>
                <a:latin typeface="Arial"/>
                <a:cs typeface="Arial"/>
              </a:rPr>
              <a:t> </a:t>
            </a:r>
            <a:r>
              <a:rPr lang="en-US" sz="2000" err="1">
                <a:solidFill>
                  <a:schemeClr val="tx2"/>
                </a:solidFill>
                <a:latin typeface="Arial"/>
                <a:cs typeface="Arial"/>
              </a:rPr>
              <a:t>sistema</a:t>
            </a:r>
            <a:r>
              <a:rPr lang="en-US" sz="2000">
                <a:solidFill>
                  <a:schemeClr val="tx2"/>
                </a:solidFill>
                <a:latin typeface="Arial"/>
                <a:cs typeface="Arial"/>
              </a:rPr>
              <a:t>, </a:t>
            </a:r>
            <a:r>
              <a:rPr lang="en-US" sz="2000" err="1">
                <a:solidFill>
                  <a:schemeClr val="tx2"/>
                </a:solidFill>
                <a:latin typeface="Arial"/>
                <a:cs typeface="Arial"/>
              </a:rPr>
              <a:t>povećane</a:t>
            </a:r>
            <a:r>
              <a:rPr lang="en-US" sz="2000">
                <a:solidFill>
                  <a:schemeClr val="tx2"/>
                </a:solidFill>
                <a:latin typeface="Arial"/>
                <a:cs typeface="Arial"/>
              </a:rPr>
              <a:t> </a:t>
            </a:r>
            <a:r>
              <a:rPr lang="en-US" sz="2000" err="1">
                <a:solidFill>
                  <a:schemeClr val="tx2"/>
                </a:solidFill>
                <a:latin typeface="Arial"/>
                <a:cs typeface="Arial"/>
              </a:rPr>
              <a:t>alergijske</a:t>
            </a:r>
            <a:r>
              <a:rPr lang="en-US" sz="2000">
                <a:solidFill>
                  <a:schemeClr val="tx2"/>
                </a:solidFill>
                <a:latin typeface="Arial"/>
                <a:cs typeface="Arial"/>
              </a:rPr>
              <a:t> </a:t>
            </a:r>
            <a:r>
              <a:rPr lang="en-US" sz="2000" err="1">
                <a:solidFill>
                  <a:schemeClr val="tx2"/>
                </a:solidFill>
                <a:latin typeface="Arial"/>
                <a:cs typeface="Arial"/>
              </a:rPr>
              <a:t>reakcije</a:t>
            </a:r>
            <a:r>
              <a:rPr lang="en-US" sz="2000">
                <a:solidFill>
                  <a:schemeClr val="tx2"/>
                </a:solidFill>
                <a:latin typeface="Arial"/>
                <a:cs typeface="Arial"/>
              </a:rPr>
              <a:t> </a:t>
            </a:r>
            <a:r>
              <a:rPr lang="en-US" sz="2000" err="1">
                <a:solidFill>
                  <a:schemeClr val="tx2"/>
                </a:solidFill>
                <a:latin typeface="Arial"/>
                <a:cs typeface="Arial"/>
              </a:rPr>
              <a:t>te</a:t>
            </a:r>
            <a:r>
              <a:rPr lang="en-US" sz="2000">
                <a:solidFill>
                  <a:schemeClr val="tx2"/>
                </a:solidFill>
                <a:latin typeface="Arial"/>
                <a:cs typeface="Arial"/>
              </a:rPr>
              <a:t> </a:t>
            </a:r>
            <a:r>
              <a:rPr lang="en-US" sz="2000" err="1">
                <a:solidFill>
                  <a:schemeClr val="tx2"/>
                </a:solidFill>
                <a:latin typeface="Arial"/>
                <a:cs typeface="Arial"/>
              </a:rPr>
              <a:t>izaziva</a:t>
            </a:r>
            <a:r>
              <a:rPr lang="en-US" sz="2000">
                <a:solidFill>
                  <a:schemeClr val="tx2"/>
                </a:solidFill>
                <a:latin typeface="Arial"/>
                <a:cs typeface="Arial"/>
              </a:rPr>
              <a:t> </a:t>
            </a:r>
            <a:r>
              <a:rPr lang="en-US" sz="2000" err="1">
                <a:solidFill>
                  <a:schemeClr val="tx2"/>
                </a:solidFill>
                <a:latin typeface="Arial"/>
                <a:cs typeface="Arial"/>
              </a:rPr>
              <a:t>kašalj</a:t>
            </a:r>
            <a:r>
              <a:rPr lang="en-US" sz="2000">
                <a:solidFill>
                  <a:schemeClr val="tx2"/>
                </a:solidFill>
                <a:latin typeface="Arial"/>
                <a:cs typeface="Arial"/>
              </a:rPr>
              <a:t> </a:t>
            </a:r>
            <a:r>
              <a:rPr lang="en-US" sz="2000" err="1">
                <a:solidFill>
                  <a:schemeClr val="tx2"/>
                </a:solidFill>
                <a:latin typeface="Arial"/>
                <a:cs typeface="Arial"/>
              </a:rPr>
              <a:t>i</a:t>
            </a:r>
            <a:r>
              <a:rPr lang="en-US" sz="2000">
                <a:solidFill>
                  <a:schemeClr val="tx2"/>
                </a:solidFill>
                <a:latin typeface="Arial"/>
                <a:cs typeface="Arial"/>
              </a:rPr>
              <a:t> </a:t>
            </a:r>
            <a:r>
              <a:rPr lang="en-US" sz="2000" err="1">
                <a:solidFill>
                  <a:schemeClr val="tx2"/>
                </a:solidFill>
                <a:latin typeface="Arial"/>
                <a:cs typeface="Arial"/>
              </a:rPr>
              <a:t>bronhitis</a:t>
            </a:r>
            <a:endParaRPr lang="en-US" sz="2000">
              <a:solidFill>
                <a:schemeClr val="tx2"/>
              </a:solidFill>
              <a:latin typeface="Arial"/>
              <a:cs typeface="Arial"/>
            </a:endParaRPr>
          </a:p>
          <a:p>
            <a:r>
              <a:rPr lang="en-US" sz="2000">
                <a:solidFill>
                  <a:schemeClr val="tx2"/>
                </a:solidFill>
                <a:latin typeface="Arial"/>
                <a:cs typeface="Arial"/>
              </a:rPr>
              <a:t>Na </a:t>
            </a:r>
            <a:r>
              <a:rPr lang="en-US" sz="2000" err="1">
                <a:solidFill>
                  <a:schemeClr val="tx2"/>
                </a:solidFill>
                <a:latin typeface="Arial"/>
                <a:cs typeface="Arial"/>
              </a:rPr>
              <a:t>najfrekventnijim</a:t>
            </a:r>
            <a:r>
              <a:rPr lang="en-US" sz="2000">
                <a:solidFill>
                  <a:schemeClr val="tx2"/>
                </a:solidFill>
                <a:latin typeface="Arial"/>
                <a:cs typeface="Arial"/>
              </a:rPr>
              <a:t> </a:t>
            </a:r>
            <a:r>
              <a:rPr lang="en-US" sz="2000" err="1">
                <a:solidFill>
                  <a:schemeClr val="tx2"/>
                </a:solidFill>
                <a:latin typeface="Arial"/>
                <a:cs typeface="Arial"/>
              </a:rPr>
              <a:t>prometnicima</a:t>
            </a:r>
            <a:r>
              <a:rPr lang="en-US" sz="2000">
                <a:solidFill>
                  <a:schemeClr val="tx2"/>
                </a:solidFill>
                <a:latin typeface="Arial"/>
                <a:cs typeface="Arial"/>
              </a:rPr>
              <a:t>  u </a:t>
            </a:r>
            <a:r>
              <a:rPr lang="en-US" sz="2000" err="1">
                <a:solidFill>
                  <a:schemeClr val="tx2"/>
                </a:solidFill>
                <a:latin typeface="Arial"/>
                <a:cs typeface="Arial"/>
              </a:rPr>
              <a:t>Zagrebu</a:t>
            </a:r>
            <a:r>
              <a:rPr lang="en-US" sz="2000">
                <a:solidFill>
                  <a:schemeClr val="tx2"/>
                </a:solidFill>
                <a:latin typeface="Arial"/>
                <a:cs typeface="Arial"/>
              </a:rPr>
              <a:t> 2023./2024. </a:t>
            </a:r>
            <a:r>
              <a:rPr lang="en-US" sz="2000" err="1">
                <a:solidFill>
                  <a:schemeClr val="tx2"/>
                </a:solidFill>
                <a:latin typeface="Arial"/>
                <a:cs typeface="Arial"/>
              </a:rPr>
              <a:t>zabilježeno</a:t>
            </a:r>
            <a:r>
              <a:rPr lang="en-US" sz="2000">
                <a:solidFill>
                  <a:schemeClr val="tx2"/>
                </a:solidFill>
                <a:latin typeface="Arial"/>
                <a:cs typeface="Arial"/>
              </a:rPr>
              <a:t> je </a:t>
            </a:r>
            <a:r>
              <a:rPr lang="en-US" sz="2000" err="1">
                <a:solidFill>
                  <a:schemeClr val="tx2"/>
                </a:solidFill>
                <a:latin typeface="Arial"/>
                <a:cs typeface="Arial"/>
              </a:rPr>
              <a:t>umjereno</a:t>
            </a:r>
            <a:r>
              <a:rPr lang="en-US" sz="2000">
                <a:solidFill>
                  <a:schemeClr val="tx2"/>
                </a:solidFill>
                <a:latin typeface="Arial"/>
                <a:cs typeface="Arial"/>
              </a:rPr>
              <a:t> </a:t>
            </a:r>
            <a:r>
              <a:rPr lang="en-US" sz="2000" err="1">
                <a:solidFill>
                  <a:schemeClr val="tx2"/>
                </a:solidFill>
                <a:latin typeface="Arial"/>
                <a:cs typeface="Arial"/>
              </a:rPr>
              <a:t>onečišćenje</a:t>
            </a:r>
            <a:r>
              <a:rPr lang="en-US" sz="2000">
                <a:solidFill>
                  <a:schemeClr val="tx2"/>
                </a:solidFill>
                <a:latin typeface="Arial"/>
                <a:cs typeface="Arial"/>
              </a:rPr>
              <a:t> s NO</a:t>
            </a:r>
            <a:r>
              <a:rPr lang="en-US" sz="2000" baseline="-25000">
                <a:solidFill>
                  <a:schemeClr val="tx2"/>
                </a:solidFill>
                <a:latin typeface="Arial"/>
                <a:cs typeface="Arial"/>
              </a:rPr>
              <a:t>2</a:t>
            </a:r>
          </a:p>
          <a:p>
            <a:endParaRPr lang="en-US" sz="2000">
              <a:solidFill>
                <a:schemeClr val="tx2"/>
              </a:solidFill>
              <a:latin typeface="Arial"/>
              <a:cs typeface="Arial"/>
            </a:endParaRPr>
          </a:p>
          <a:p>
            <a:endParaRPr lang="en-US" sz="2000">
              <a:solidFill>
                <a:schemeClr val="tx2"/>
              </a:solidFill>
              <a:latin typeface="Arial"/>
              <a:cs typeface="Arial"/>
            </a:endParaRPr>
          </a:p>
        </p:txBody>
      </p:sp>
      <p:sp>
        <p:nvSpPr>
          <p:cNvPr id="5" name="TextBox 4">
            <a:extLst>
              <a:ext uri="{FF2B5EF4-FFF2-40B4-BE49-F238E27FC236}">
                <a16:creationId xmlns:a16="http://schemas.microsoft.com/office/drawing/2014/main" id="{6161DCBE-9B49-25E6-7372-B568940D714F}"/>
              </a:ext>
            </a:extLst>
          </p:cNvPr>
          <p:cNvSpPr txBox="1"/>
          <p:nvPr/>
        </p:nvSpPr>
        <p:spPr>
          <a:xfrm>
            <a:off x="2087789" y="3168775"/>
            <a:ext cx="2452915"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a:extLst>
                    <a:ext uri="{A12FA001-AC4F-418D-AE19-62706E023703}">
                      <ahyp:hlinkClr xmlns:ahyp="http://schemas.microsoft.com/office/drawing/2018/hyperlinkcolor" val="tx"/>
                    </a:ext>
                  </a:extLst>
                </a:hlinkClick>
              </a:rPr>
              <a:t>CC BY-SA</a:t>
            </a:r>
            <a:r>
              <a:rPr lang="en-US" sz="700">
                <a:solidFill>
                  <a:srgbClr val="FFFFFF"/>
                </a:solidFill>
              </a:rPr>
              <a:t>.</a:t>
            </a:r>
          </a:p>
        </p:txBody>
      </p:sp>
      <p:sp>
        <p:nvSpPr>
          <p:cNvPr id="8" name="TextBox 7">
            <a:extLst>
              <a:ext uri="{FF2B5EF4-FFF2-40B4-BE49-F238E27FC236}">
                <a16:creationId xmlns:a16="http://schemas.microsoft.com/office/drawing/2014/main" id="{6DDB18A1-6304-7D75-708E-FA89101AB6FE}"/>
              </a:ext>
            </a:extLst>
          </p:cNvPr>
          <p:cNvSpPr txBox="1"/>
          <p:nvPr/>
        </p:nvSpPr>
        <p:spPr>
          <a:xfrm>
            <a:off x="2245515" y="5837129"/>
            <a:ext cx="2318262"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5">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7">
                  <a:extLst>
                    <a:ext uri="{A12FA001-AC4F-418D-AE19-62706E023703}">
                      <ahyp:hlinkClr xmlns:ahyp="http://schemas.microsoft.com/office/drawing/2018/hyperlinkcolor" val="tx"/>
                    </a:ext>
                  </a:extLst>
                </a:hlinkClick>
              </a:rPr>
              <a:t>CC BY</a:t>
            </a:r>
            <a:r>
              <a:rPr lang="en-US" sz="700">
                <a:solidFill>
                  <a:srgbClr val="FFFFFF"/>
                </a:solidFill>
              </a:rPr>
              <a:t>.</a:t>
            </a:r>
          </a:p>
        </p:txBody>
      </p:sp>
    </p:spTree>
    <p:extLst>
      <p:ext uri="{BB962C8B-B14F-4D97-AF65-F5344CB8AC3E}">
        <p14:creationId xmlns:p14="http://schemas.microsoft.com/office/powerpoint/2010/main" val="224839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1F2C13C-246C-01B4-D923-CC39E7BD3867}"/>
              </a:ext>
            </a:extLst>
          </p:cNvPr>
          <p:cNvSpPr txBox="1"/>
          <p:nvPr/>
        </p:nvSpPr>
        <p:spPr>
          <a:xfrm>
            <a:off x="1161474" y="3720927"/>
            <a:ext cx="10505035" cy="2216513"/>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r>
              <a:rPr lang="en-US" sz="4100" i="1" kern="1200">
                <a:solidFill>
                  <a:schemeClr val="tx1"/>
                </a:solidFill>
                <a:latin typeface="+mj-lt"/>
                <a:ea typeface="+mj-ea"/>
                <a:cs typeface="+mj-cs"/>
              </a:rPr>
              <a:t>Zdravstvene poruke vezane uz kvalitetu zraka</a:t>
            </a:r>
            <a:endParaRPr lang="en-US" sz="4100" i="1" kern="1200" baseline="30000">
              <a:solidFill>
                <a:schemeClr val="tx1"/>
              </a:solidFill>
              <a:latin typeface="+mj-lt"/>
              <a:ea typeface="+mj-ea"/>
              <a:cs typeface="+mj-cs"/>
            </a:endParaRPr>
          </a:p>
        </p:txBody>
      </p:sp>
      <p:pic>
        <p:nvPicPr>
          <p:cNvPr id="4" name="Picture 3" descr="A white rectangular box with black text&#10;&#10;Description automatically generated">
            <a:extLst>
              <a:ext uri="{FF2B5EF4-FFF2-40B4-BE49-F238E27FC236}">
                <a16:creationId xmlns:a16="http://schemas.microsoft.com/office/drawing/2014/main" id="{AE1F3813-A355-0DE2-FE88-9F87BD8E8B1C}"/>
              </a:ext>
            </a:extLst>
          </p:cNvPr>
          <p:cNvPicPr>
            <a:picLocks noChangeAspect="1"/>
          </p:cNvPicPr>
          <p:nvPr/>
        </p:nvPicPr>
        <p:blipFill>
          <a:blip r:embed="rId2"/>
          <a:stretch>
            <a:fillRect/>
          </a:stretch>
        </p:blipFill>
        <p:spPr>
          <a:xfrm>
            <a:off x="1166878" y="704504"/>
            <a:ext cx="9858244" cy="2957472"/>
          </a:xfrm>
          <a:custGeom>
            <a:avLst/>
            <a:gdLst/>
            <a:ahLst/>
            <a:cxnLst/>
            <a:rect l="l" t="t" r="r" b="b"/>
            <a:pathLst>
              <a:path w="10580201" h="2957472">
                <a:moveTo>
                  <a:pt x="88961" y="0"/>
                </a:moveTo>
                <a:lnTo>
                  <a:pt x="10491240" y="0"/>
                </a:lnTo>
                <a:cubicBezTo>
                  <a:pt x="10540372" y="0"/>
                  <a:pt x="10580201" y="39829"/>
                  <a:pt x="10580201" y="88961"/>
                </a:cubicBezTo>
                <a:lnTo>
                  <a:pt x="10580201" y="2868511"/>
                </a:lnTo>
                <a:cubicBezTo>
                  <a:pt x="10580201" y="2917643"/>
                  <a:pt x="10540372" y="2957472"/>
                  <a:pt x="10491240" y="2957472"/>
                </a:cubicBezTo>
                <a:lnTo>
                  <a:pt x="88961" y="2957472"/>
                </a:lnTo>
                <a:cubicBezTo>
                  <a:pt x="39829" y="2957472"/>
                  <a:pt x="0" y="2917643"/>
                  <a:pt x="0" y="2868511"/>
                </a:cubicBezTo>
                <a:lnTo>
                  <a:pt x="0" y="88961"/>
                </a:lnTo>
                <a:cubicBezTo>
                  <a:pt x="0" y="39829"/>
                  <a:pt x="39829" y="0"/>
                  <a:pt x="88961" y="0"/>
                </a:cubicBezTo>
                <a:close/>
              </a:path>
            </a:pathLst>
          </a:custGeom>
        </p:spPr>
      </p:pic>
      <p:sp>
        <p:nvSpPr>
          <p:cNvPr id="3" name="Content Placeholder 2">
            <a:extLst>
              <a:ext uri="{FF2B5EF4-FFF2-40B4-BE49-F238E27FC236}">
                <a16:creationId xmlns:a16="http://schemas.microsoft.com/office/drawing/2014/main" id="{523EC5D6-CEC2-6947-8522-DF3DBF1E350B}"/>
              </a:ext>
            </a:extLst>
          </p:cNvPr>
          <p:cNvSpPr>
            <a:spLocks noGrp="1"/>
          </p:cNvSpPr>
          <p:nvPr>
            <p:ph idx="1"/>
          </p:nvPr>
        </p:nvSpPr>
        <p:spPr>
          <a:xfrm>
            <a:off x="4970835" y="3998019"/>
            <a:ext cx="6382966" cy="2216512"/>
          </a:xfrm>
        </p:spPr>
        <p:txBody>
          <a:bodyPr vert="horz" lIns="91440" tIns="45720" rIns="91440" bIns="45720" rtlCol="0">
            <a:normAutofit/>
          </a:bodyPr>
          <a:lstStyle/>
          <a:p>
            <a:pPr marL="0"/>
            <a:endParaRPr lang="en-US"/>
          </a:p>
          <a:p>
            <a:endParaRPr lang="en-US"/>
          </a:p>
        </p:txBody>
      </p:sp>
    </p:spTree>
    <p:extLst>
      <p:ext uri="{BB962C8B-B14F-4D97-AF65-F5344CB8AC3E}">
        <p14:creationId xmlns:p14="http://schemas.microsoft.com/office/powerpoint/2010/main" val="3685848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9D989C2-85E4-CE28-0BD8-9175B61F08B2}"/>
              </a:ext>
            </a:extLst>
          </p:cNvPr>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848226" y="403907"/>
            <a:ext cx="5181600" cy="1419616"/>
          </a:xfrm>
        </p:spPr>
      </p:pic>
      <p:sp>
        <p:nvSpPr>
          <p:cNvPr id="5" name="Content Placeholder 4">
            <a:extLst>
              <a:ext uri="{FF2B5EF4-FFF2-40B4-BE49-F238E27FC236}">
                <a16:creationId xmlns:a16="http://schemas.microsoft.com/office/drawing/2014/main" id="{57E0A007-43D2-3630-4E0C-6F33F4BD57B0}"/>
              </a:ext>
            </a:extLst>
          </p:cNvPr>
          <p:cNvSpPr>
            <a:spLocks noGrp="1"/>
          </p:cNvSpPr>
          <p:nvPr>
            <p:ph sz="half" idx="2"/>
          </p:nvPr>
        </p:nvSpPr>
        <p:spPr>
          <a:xfrm>
            <a:off x="6537960" y="840105"/>
            <a:ext cx="5181600" cy="5174298"/>
          </a:xfrm>
        </p:spPr>
        <p:txBody>
          <a:bodyPr vert="horz" lIns="91440" tIns="45720" rIns="91440" bIns="45720" rtlCol="0" anchor="t">
            <a:noAutofit/>
          </a:bodyPr>
          <a:lstStyle/>
          <a:p>
            <a:r>
              <a:rPr lang="en-US" sz="2000" err="1">
                <a:latin typeface="Arial"/>
                <a:ea typeface="Arial"/>
                <a:cs typeface="Arial"/>
              </a:rPr>
              <a:t>Europska</a:t>
            </a:r>
            <a:r>
              <a:rPr lang="en-US" sz="2000">
                <a:latin typeface="Arial"/>
                <a:ea typeface="Arial"/>
                <a:cs typeface="Arial"/>
              </a:rPr>
              <a:t> </a:t>
            </a:r>
            <a:r>
              <a:rPr lang="en-US" sz="2000" err="1">
                <a:latin typeface="Arial"/>
                <a:ea typeface="Arial"/>
                <a:cs typeface="Arial"/>
              </a:rPr>
              <a:t>unija</a:t>
            </a:r>
            <a:r>
              <a:rPr lang="en-US" sz="2000">
                <a:latin typeface="Arial"/>
                <a:ea typeface="Arial"/>
                <a:cs typeface="Arial"/>
              </a:rPr>
              <a:t> </a:t>
            </a:r>
            <a:r>
              <a:rPr lang="en-US" sz="2000" err="1">
                <a:latin typeface="Arial"/>
                <a:ea typeface="Arial"/>
                <a:cs typeface="Arial"/>
              </a:rPr>
              <a:t>odredila</a:t>
            </a:r>
            <a:r>
              <a:rPr lang="en-US" sz="2000">
                <a:latin typeface="Arial"/>
                <a:ea typeface="Arial"/>
                <a:cs typeface="Arial"/>
              </a:rPr>
              <a:t> je </a:t>
            </a:r>
            <a:r>
              <a:rPr lang="en-US" sz="2000" err="1">
                <a:latin typeface="Arial"/>
                <a:ea typeface="Arial"/>
                <a:cs typeface="Arial"/>
              </a:rPr>
              <a:t>granične</a:t>
            </a:r>
            <a:r>
              <a:rPr lang="en-US" sz="2000">
                <a:latin typeface="Arial"/>
                <a:ea typeface="Arial"/>
                <a:cs typeface="Arial"/>
              </a:rPr>
              <a:t> </a:t>
            </a:r>
            <a:r>
              <a:rPr lang="en-US" sz="2000" err="1">
                <a:latin typeface="Arial"/>
                <a:ea typeface="Arial"/>
                <a:cs typeface="Arial"/>
              </a:rPr>
              <a:t>vrijednosti</a:t>
            </a:r>
            <a:r>
              <a:rPr lang="en-US" sz="2000">
                <a:latin typeface="Arial"/>
                <a:ea typeface="Arial"/>
                <a:cs typeface="Arial"/>
              </a:rPr>
              <a:t> </a:t>
            </a:r>
            <a:r>
              <a:rPr lang="en-US" sz="2000" err="1">
                <a:latin typeface="Arial"/>
                <a:ea typeface="Arial"/>
                <a:cs typeface="Arial"/>
              </a:rPr>
              <a:t>koncentracija</a:t>
            </a:r>
            <a:r>
              <a:rPr lang="en-US" sz="2000">
                <a:latin typeface="Arial"/>
                <a:ea typeface="Arial"/>
                <a:cs typeface="Arial"/>
              </a:rPr>
              <a:t> NO</a:t>
            </a:r>
            <a:r>
              <a:rPr lang="en-US" sz="2000" baseline="-25000">
                <a:latin typeface="Arial"/>
                <a:ea typeface="Arial"/>
                <a:cs typeface="Arial"/>
              </a:rPr>
              <a:t>2</a:t>
            </a:r>
            <a:r>
              <a:rPr lang="en-US" sz="2000">
                <a:latin typeface="Arial"/>
                <a:ea typeface="Arial"/>
                <a:cs typeface="Arial"/>
              </a:rPr>
              <a:t> u </a:t>
            </a:r>
            <a:r>
              <a:rPr lang="en-US" sz="2000" err="1">
                <a:latin typeface="Arial"/>
                <a:ea typeface="Arial"/>
                <a:cs typeface="Arial"/>
              </a:rPr>
              <a:t>zraku</a:t>
            </a:r>
            <a:r>
              <a:rPr lang="en-US" sz="2000">
                <a:latin typeface="Arial"/>
                <a:ea typeface="Arial"/>
                <a:cs typeface="Arial"/>
              </a:rPr>
              <a:t> </a:t>
            </a:r>
            <a:r>
              <a:rPr lang="en-US" sz="2000" err="1">
                <a:latin typeface="Arial"/>
                <a:ea typeface="Arial"/>
                <a:cs typeface="Arial"/>
              </a:rPr>
              <a:t>i</a:t>
            </a:r>
            <a:r>
              <a:rPr lang="en-US" sz="2000">
                <a:latin typeface="Arial"/>
                <a:ea typeface="Arial"/>
                <a:cs typeface="Arial"/>
              </a:rPr>
              <a:t> </a:t>
            </a:r>
            <a:r>
              <a:rPr lang="en-US" sz="2000" err="1">
                <a:latin typeface="Arial"/>
                <a:ea typeface="Arial"/>
                <a:cs typeface="Arial"/>
              </a:rPr>
              <a:t>dozvoljeni</a:t>
            </a:r>
            <a:r>
              <a:rPr lang="en-US" sz="2000">
                <a:latin typeface="Arial"/>
                <a:ea typeface="Arial"/>
                <a:cs typeface="Arial"/>
              </a:rPr>
              <a:t> </a:t>
            </a:r>
            <a:r>
              <a:rPr lang="en-US" sz="2000" err="1">
                <a:latin typeface="Arial"/>
                <a:ea typeface="Arial"/>
                <a:cs typeface="Arial"/>
              </a:rPr>
              <a:t>broj</a:t>
            </a:r>
            <a:r>
              <a:rPr lang="en-US" sz="2000">
                <a:latin typeface="Arial"/>
                <a:ea typeface="Arial"/>
                <a:cs typeface="Arial"/>
              </a:rPr>
              <a:t> </a:t>
            </a:r>
            <a:r>
              <a:rPr lang="en-US" sz="2000" err="1">
                <a:latin typeface="Arial"/>
                <a:ea typeface="Arial"/>
                <a:cs typeface="Arial"/>
              </a:rPr>
              <a:t>prekoračenja</a:t>
            </a:r>
            <a:r>
              <a:rPr lang="en-US" sz="2000">
                <a:latin typeface="Arial"/>
                <a:ea typeface="Arial"/>
                <a:cs typeface="Arial"/>
              </a:rPr>
              <a:t> s </a:t>
            </a:r>
            <a:r>
              <a:rPr lang="en-US" sz="2000" err="1">
                <a:latin typeface="Arial"/>
                <a:ea typeface="Arial"/>
                <a:cs typeface="Arial"/>
              </a:rPr>
              <a:t>obzirom</a:t>
            </a:r>
            <a:r>
              <a:rPr lang="en-US" sz="2000">
                <a:latin typeface="Arial"/>
                <a:ea typeface="Arial"/>
                <a:cs typeface="Arial"/>
              </a:rPr>
              <a:t> </a:t>
            </a:r>
            <a:r>
              <a:rPr lang="en-US" sz="2000" err="1">
                <a:latin typeface="Arial"/>
                <a:ea typeface="Arial"/>
                <a:cs typeface="Arial"/>
              </a:rPr>
              <a:t>na</a:t>
            </a:r>
            <a:r>
              <a:rPr lang="en-US" sz="2000">
                <a:latin typeface="Arial"/>
                <a:ea typeface="Arial"/>
                <a:cs typeface="Arial"/>
              </a:rPr>
              <a:t> </a:t>
            </a:r>
            <a:r>
              <a:rPr lang="en-US" sz="2000" err="1">
                <a:latin typeface="Arial"/>
                <a:ea typeface="Arial"/>
                <a:cs typeface="Arial"/>
              </a:rPr>
              <a:t>zaštitu</a:t>
            </a:r>
            <a:r>
              <a:rPr lang="en-US" sz="2000">
                <a:latin typeface="Arial"/>
                <a:ea typeface="Arial"/>
                <a:cs typeface="Arial"/>
              </a:rPr>
              <a:t> </a:t>
            </a:r>
            <a:r>
              <a:rPr lang="en-US" sz="2000" err="1">
                <a:latin typeface="Arial"/>
                <a:ea typeface="Arial"/>
                <a:cs typeface="Arial"/>
              </a:rPr>
              <a:t>zdravlja</a:t>
            </a:r>
            <a:r>
              <a:rPr lang="en-US" sz="2000">
                <a:latin typeface="Arial"/>
                <a:ea typeface="Arial"/>
                <a:cs typeface="Arial"/>
              </a:rPr>
              <a:t> </a:t>
            </a:r>
            <a:r>
              <a:rPr lang="en-US" sz="2000" err="1">
                <a:latin typeface="Arial"/>
                <a:ea typeface="Arial"/>
                <a:cs typeface="Arial"/>
              </a:rPr>
              <a:t>ljudi</a:t>
            </a:r>
            <a:endParaRPr lang="en-US" sz="2000">
              <a:latin typeface="Arial"/>
              <a:ea typeface="Arial"/>
              <a:cs typeface="Arial"/>
            </a:endParaRPr>
          </a:p>
          <a:p>
            <a:r>
              <a:rPr lang="en-US" sz="2000" err="1">
                <a:latin typeface="Arial"/>
                <a:cs typeface="Arial"/>
              </a:rPr>
              <a:t>Standardi</a:t>
            </a:r>
            <a:r>
              <a:rPr lang="en-US" sz="2000">
                <a:latin typeface="Arial"/>
                <a:cs typeface="Arial"/>
              </a:rPr>
              <a:t> </a:t>
            </a:r>
            <a:r>
              <a:rPr lang="en-US" sz="2000" err="1">
                <a:latin typeface="Arial"/>
                <a:cs typeface="Arial"/>
              </a:rPr>
              <a:t>kvalitete</a:t>
            </a:r>
            <a:r>
              <a:rPr lang="en-US" sz="2000">
                <a:latin typeface="Arial"/>
                <a:cs typeface="Arial"/>
              </a:rPr>
              <a:t> </a:t>
            </a:r>
            <a:r>
              <a:rPr lang="en-US" sz="2000" err="1">
                <a:latin typeface="Arial"/>
                <a:cs typeface="Arial"/>
              </a:rPr>
              <a:t>zraka</a:t>
            </a:r>
            <a:r>
              <a:rPr lang="en-US" sz="2000">
                <a:latin typeface="Arial"/>
                <a:cs typeface="Arial"/>
              </a:rPr>
              <a:t> u </a:t>
            </a:r>
            <a:r>
              <a:rPr lang="en-US" sz="2000" err="1">
                <a:latin typeface="Arial"/>
                <a:cs typeface="Arial"/>
              </a:rPr>
              <a:t>Europskoj</a:t>
            </a:r>
            <a:r>
              <a:rPr lang="en-US" sz="2000">
                <a:latin typeface="Arial"/>
                <a:cs typeface="Arial"/>
              </a:rPr>
              <a:t> </a:t>
            </a:r>
            <a:r>
              <a:rPr lang="en-US" sz="2000" err="1">
                <a:latin typeface="Arial"/>
                <a:cs typeface="Arial"/>
              </a:rPr>
              <a:t>Uniji</a:t>
            </a:r>
            <a:r>
              <a:rPr lang="en-US" sz="2000">
                <a:latin typeface="Arial"/>
                <a:cs typeface="Arial"/>
              </a:rPr>
              <a:t> (EU) </a:t>
            </a:r>
            <a:r>
              <a:rPr lang="en-US" sz="2000" err="1">
                <a:latin typeface="Arial"/>
                <a:cs typeface="Arial"/>
              </a:rPr>
              <a:t>propisani</a:t>
            </a:r>
            <a:r>
              <a:rPr lang="en-US" sz="2000">
                <a:latin typeface="Arial"/>
                <a:cs typeface="Arial"/>
              </a:rPr>
              <a:t> </a:t>
            </a:r>
            <a:r>
              <a:rPr lang="en-US" sz="2000" err="1">
                <a:latin typeface="Arial"/>
                <a:cs typeface="Arial"/>
              </a:rPr>
              <a:t>su</a:t>
            </a:r>
            <a:r>
              <a:rPr lang="en-US" sz="2000">
                <a:latin typeface="Arial"/>
                <a:cs typeface="Arial"/>
              </a:rPr>
              <a:t> </a:t>
            </a:r>
            <a:r>
              <a:rPr lang="en-US" sz="2000" err="1">
                <a:latin typeface="Arial"/>
                <a:cs typeface="Arial"/>
              </a:rPr>
              <a:t>Direktivom</a:t>
            </a:r>
            <a:r>
              <a:rPr lang="en-US" sz="2000">
                <a:latin typeface="Arial"/>
                <a:cs typeface="Arial"/>
              </a:rPr>
              <a:t> 2008/50/EK o </a:t>
            </a:r>
            <a:r>
              <a:rPr lang="en-US" sz="2000" err="1">
                <a:latin typeface="Arial"/>
                <a:cs typeface="Arial"/>
              </a:rPr>
              <a:t>kvaliteti</a:t>
            </a:r>
            <a:r>
              <a:rPr lang="en-US" sz="2000">
                <a:latin typeface="Arial"/>
                <a:cs typeface="Arial"/>
              </a:rPr>
              <a:t> </a:t>
            </a:r>
            <a:r>
              <a:rPr lang="en-US" sz="2000" err="1">
                <a:latin typeface="Arial"/>
                <a:cs typeface="Arial"/>
              </a:rPr>
              <a:t>okolnog</a:t>
            </a:r>
            <a:r>
              <a:rPr lang="en-US" sz="2000">
                <a:latin typeface="Arial"/>
                <a:cs typeface="Arial"/>
              </a:rPr>
              <a:t> </a:t>
            </a:r>
            <a:r>
              <a:rPr lang="en-US" sz="2000" err="1">
                <a:latin typeface="Arial"/>
                <a:cs typeface="Arial"/>
              </a:rPr>
              <a:t>zraka</a:t>
            </a:r>
            <a:r>
              <a:rPr lang="en-US" sz="2000">
                <a:latin typeface="Arial"/>
                <a:cs typeface="Arial"/>
              </a:rPr>
              <a:t> </a:t>
            </a:r>
            <a:r>
              <a:rPr lang="en-US" sz="2000" err="1">
                <a:latin typeface="Arial"/>
                <a:cs typeface="Arial"/>
              </a:rPr>
              <a:t>i</a:t>
            </a:r>
            <a:r>
              <a:rPr lang="en-US" sz="2000">
                <a:latin typeface="Arial"/>
                <a:cs typeface="Arial"/>
              </a:rPr>
              <a:t> </a:t>
            </a:r>
            <a:r>
              <a:rPr lang="en-US" sz="2000" err="1">
                <a:latin typeface="Arial"/>
                <a:cs typeface="Arial"/>
              </a:rPr>
              <a:t>čišćem</a:t>
            </a:r>
            <a:r>
              <a:rPr lang="en-US" sz="2000">
                <a:latin typeface="Arial"/>
                <a:cs typeface="Arial"/>
              </a:rPr>
              <a:t> </a:t>
            </a:r>
            <a:r>
              <a:rPr lang="en-US" sz="2000" err="1">
                <a:latin typeface="Arial"/>
                <a:cs typeface="Arial"/>
              </a:rPr>
              <a:t>zraku</a:t>
            </a:r>
            <a:r>
              <a:rPr lang="en-US" sz="2000">
                <a:latin typeface="Arial"/>
                <a:cs typeface="Arial"/>
              </a:rPr>
              <a:t> za </a:t>
            </a:r>
            <a:r>
              <a:rPr lang="en-US" sz="2000" err="1">
                <a:latin typeface="Arial"/>
                <a:cs typeface="Arial"/>
              </a:rPr>
              <a:t>Europu</a:t>
            </a:r>
            <a:r>
              <a:rPr lang="en-US" sz="2000">
                <a:latin typeface="Arial"/>
                <a:cs typeface="Arial"/>
              </a:rPr>
              <a:t> </a:t>
            </a:r>
            <a:r>
              <a:rPr lang="en-US" sz="2000" err="1">
                <a:latin typeface="Arial"/>
                <a:cs typeface="Arial"/>
              </a:rPr>
              <a:t>iz</a:t>
            </a:r>
            <a:r>
              <a:rPr lang="en-US" sz="2000">
                <a:latin typeface="Arial"/>
                <a:cs typeface="Arial"/>
              </a:rPr>
              <a:t> 2008. </a:t>
            </a:r>
            <a:r>
              <a:rPr lang="en-US" sz="2000" err="1">
                <a:latin typeface="Arial"/>
                <a:cs typeface="Arial"/>
              </a:rPr>
              <a:t>godine</a:t>
            </a:r>
            <a:r>
              <a:rPr lang="en-US" sz="2000">
                <a:latin typeface="Arial"/>
                <a:cs typeface="Arial"/>
              </a:rPr>
              <a:t>, </a:t>
            </a:r>
            <a:r>
              <a:rPr lang="en-US" sz="2000" err="1">
                <a:latin typeface="Arial"/>
                <a:cs typeface="Arial"/>
              </a:rPr>
              <a:t>Direktivom</a:t>
            </a:r>
            <a:r>
              <a:rPr lang="en-US" sz="2000">
                <a:latin typeface="Arial"/>
                <a:cs typeface="Arial"/>
              </a:rPr>
              <a:t> o </a:t>
            </a:r>
            <a:r>
              <a:rPr lang="en-US" sz="2000" err="1">
                <a:latin typeface="Arial"/>
                <a:cs typeface="Arial"/>
              </a:rPr>
              <a:t>teškim</a:t>
            </a:r>
            <a:r>
              <a:rPr lang="en-US" sz="2000">
                <a:latin typeface="Arial"/>
                <a:cs typeface="Arial"/>
              </a:rPr>
              <a:t> </a:t>
            </a:r>
            <a:r>
              <a:rPr lang="en-US" sz="2000" err="1">
                <a:latin typeface="Arial"/>
                <a:cs typeface="Arial"/>
              </a:rPr>
              <a:t>metalima</a:t>
            </a:r>
            <a:r>
              <a:rPr lang="en-US" sz="2000">
                <a:latin typeface="Arial"/>
                <a:cs typeface="Arial"/>
              </a:rPr>
              <a:t> </a:t>
            </a:r>
            <a:r>
              <a:rPr lang="en-US" sz="2000" err="1">
                <a:latin typeface="Arial"/>
                <a:cs typeface="Arial"/>
              </a:rPr>
              <a:t>i</a:t>
            </a:r>
            <a:r>
              <a:rPr lang="en-US" sz="2000">
                <a:latin typeface="Arial"/>
                <a:cs typeface="Arial"/>
              </a:rPr>
              <a:t> </a:t>
            </a:r>
            <a:r>
              <a:rPr lang="en-US" sz="2000" err="1">
                <a:latin typeface="Arial"/>
                <a:cs typeface="Arial"/>
              </a:rPr>
              <a:t>policikličkim</a:t>
            </a:r>
            <a:r>
              <a:rPr lang="en-US" sz="2000">
                <a:latin typeface="Arial"/>
                <a:cs typeface="Arial"/>
              </a:rPr>
              <a:t> </a:t>
            </a:r>
            <a:r>
              <a:rPr lang="en-US" sz="2000" err="1">
                <a:latin typeface="Arial"/>
                <a:cs typeface="Arial"/>
              </a:rPr>
              <a:t>aromatskim</a:t>
            </a:r>
            <a:r>
              <a:rPr lang="en-US" sz="2000">
                <a:latin typeface="Arial"/>
                <a:cs typeface="Arial"/>
              </a:rPr>
              <a:t> </a:t>
            </a:r>
            <a:r>
              <a:rPr lang="en-US" sz="2000" err="1">
                <a:latin typeface="Arial"/>
                <a:cs typeface="Arial"/>
              </a:rPr>
              <a:t>ugljikovodicima</a:t>
            </a:r>
            <a:r>
              <a:rPr lang="en-US" sz="2000">
                <a:latin typeface="Arial"/>
                <a:cs typeface="Arial"/>
              </a:rPr>
              <a:t> u </a:t>
            </a:r>
            <a:r>
              <a:rPr lang="en-US" sz="2000" err="1">
                <a:latin typeface="Arial"/>
                <a:cs typeface="Arial"/>
              </a:rPr>
              <a:t>zraku</a:t>
            </a:r>
            <a:r>
              <a:rPr lang="en-US" sz="2000">
                <a:latin typeface="Arial"/>
                <a:cs typeface="Arial"/>
              </a:rPr>
              <a:t> </a:t>
            </a:r>
            <a:r>
              <a:rPr lang="en-US" sz="2000" err="1">
                <a:latin typeface="Arial"/>
                <a:cs typeface="Arial"/>
              </a:rPr>
              <a:t>iz</a:t>
            </a:r>
            <a:r>
              <a:rPr lang="en-US" sz="2000">
                <a:latin typeface="Arial"/>
                <a:cs typeface="Arial"/>
              </a:rPr>
              <a:t> 2004. </a:t>
            </a:r>
            <a:r>
              <a:rPr lang="en-US" sz="2000" err="1">
                <a:latin typeface="Arial"/>
                <a:cs typeface="Arial"/>
              </a:rPr>
              <a:t>godine</a:t>
            </a:r>
            <a:r>
              <a:rPr lang="en-US" sz="2000">
                <a:latin typeface="Arial"/>
                <a:cs typeface="Arial"/>
              </a:rPr>
              <a:t> (2004/107/EK) </a:t>
            </a:r>
            <a:r>
              <a:rPr lang="en-US" sz="2000" err="1">
                <a:latin typeface="Arial"/>
                <a:cs typeface="Arial"/>
              </a:rPr>
              <a:t>te</a:t>
            </a:r>
            <a:r>
              <a:rPr lang="en-US" sz="2000">
                <a:latin typeface="Arial"/>
                <a:cs typeface="Arial"/>
              </a:rPr>
              <a:t> </a:t>
            </a:r>
            <a:r>
              <a:rPr lang="en-US" sz="2000" err="1">
                <a:latin typeface="Arial"/>
                <a:cs typeface="Arial"/>
              </a:rPr>
              <a:t>Direktivom</a:t>
            </a:r>
            <a:r>
              <a:rPr lang="en-US" sz="2000">
                <a:latin typeface="Arial"/>
                <a:cs typeface="Arial"/>
              </a:rPr>
              <a:t> </a:t>
            </a:r>
            <a:r>
              <a:rPr lang="en-US" sz="2000" err="1">
                <a:latin typeface="Arial"/>
                <a:cs typeface="Arial"/>
              </a:rPr>
              <a:t>Komisije</a:t>
            </a:r>
            <a:r>
              <a:rPr lang="en-US" sz="2000">
                <a:latin typeface="Arial"/>
                <a:cs typeface="Arial"/>
              </a:rPr>
              <a:t> (EU) 2015/1480 </a:t>
            </a:r>
            <a:r>
              <a:rPr lang="en-US" sz="2000" err="1">
                <a:latin typeface="Arial"/>
                <a:cs typeface="Arial"/>
              </a:rPr>
              <a:t>iz</a:t>
            </a:r>
            <a:r>
              <a:rPr lang="en-US" sz="2000">
                <a:latin typeface="Arial"/>
                <a:cs typeface="Arial"/>
              </a:rPr>
              <a:t> 2015. </a:t>
            </a:r>
            <a:r>
              <a:rPr lang="en-US" sz="2000" err="1">
                <a:latin typeface="Arial"/>
                <a:cs typeface="Arial"/>
              </a:rPr>
              <a:t>godine</a:t>
            </a:r>
          </a:p>
          <a:p>
            <a:r>
              <a:rPr lang="en-US" sz="2000">
                <a:latin typeface="Arial"/>
                <a:cs typeface="Arial"/>
              </a:rPr>
              <a:t>Prema </a:t>
            </a:r>
            <a:r>
              <a:rPr lang="en-US" sz="2000" err="1">
                <a:latin typeface="Arial"/>
                <a:cs typeface="Arial"/>
              </a:rPr>
              <a:t>podacima</a:t>
            </a:r>
            <a:r>
              <a:rPr lang="en-US" sz="2000">
                <a:latin typeface="Arial"/>
                <a:cs typeface="Arial"/>
              </a:rPr>
              <a:t> </a:t>
            </a:r>
            <a:r>
              <a:rPr lang="en-US" sz="2000" err="1">
                <a:latin typeface="Arial"/>
                <a:cs typeface="Arial"/>
              </a:rPr>
              <a:t>Europske</a:t>
            </a:r>
            <a:r>
              <a:rPr lang="en-US" sz="2000">
                <a:latin typeface="Arial"/>
                <a:cs typeface="Arial"/>
              </a:rPr>
              <a:t> </a:t>
            </a:r>
            <a:r>
              <a:rPr lang="en-US" sz="2000" err="1">
                <a:latin typeface="Arial"/>
                <a:cs typeface="Arial"/>
              </a:rPr>
              <a:t>agencije</a:t>
            </a:r>
            <a:r>
              <a:rPr lang="en-US" sz="2000">
                <a:latin typeface="Arial"/>
                <a:cs typeface="Arial"/>
              </a:rPr>
              <a:t> za </a:t>
            </a:r>
            <a:r>
              <a:rPr lang="en-US" sz="2000" err="1">
                <a:latin typeface="Arial"/>
                <a:cs typeface="Arial"/>
              </a:rPr>
              <a:t>okoliš</a:t>
            </a:r>
            <a:r>
              <a:rPr lang="en-US" sz="2000">
                <a:latin typeface="Arial"/>
                <a:cs typeface="Arial"/>
              </a:rPr>
              <a:t> o </a:t>
            </a:r>
            <a:r>
              <a:rPr lang="en-US" sz="2000" err="1">
                <a:latin typeface="Arial"/>
                <a:cs typeface="Arial"/>
              </a:rPr>
              <a:t>stanju</a:t>
            </a:r>
            <a:r>
              <a:rPr lang="en-US" sz="2000">
                <a:latin typeface="Arial"/>
                <a:cs typeface="Arial"/>
              </a:rPr>
              <a:t> </a:t>
            </a:r>
            <a:r>
              <a:rPr lang="en-US" sz="2000" err="1">
                <a:latin typeface="Arial"/>
                <a:cs typeface="Arial"/>
              </a:rPr>
              <a:t>kvalitete</a:t>
            </a:r>
            <a:r>
              <a:rPr lang="en-US" sz="2000">
                <a:latin typeface="Arial"/>
                <a:cs typeface="Arial"/>
              </a:rPr>
              <a:t> </a:t>
            </a:r>
            <a:r>
              <a:rPr lang="en-US" sz="2000" err="1">
                <a:latin typeface="Arial"/>
                <a:cs typeface="Arial"/>
              </a:rPr>
              <a:t>zraka</a:t>
            </a:r>
            <a:r>
              <a:rPr lang="en-US" sz="2000">
                <a:latin typeface="Arial"/>
                <a:cs typeface="Arial"/>
              </a:rPr>
              <a:t> u </a:t>
            </a:r>
            <a:r>
              <a:rPr lang="en-US" sz="2000" err="1">
                <a:latin typeface="Arial"/>
                <a:cs typeface="Arial"/>
              </a:rPr>
              <a:t>Europi</a:t>
            </a:r>
            <a:r>
              <a:rPr lang="en-US" sz="2000">
                <a:latin typeface="Arial"/>
                <a:cs typeface="Arial"/>
              </a:rPr>
              <a:t> za 2020. </a:t>
            </a:r>
            <a:r>
              <a:rPr lang="en-US" sz="2000" err="1">
                <a:latin typeface="Arial"/>
                <a:cs typeface="Arial"/>
              </a:rPr>
              <a:t>godinu</a:t>
            </a:r>
            <a:r>
              <a:rPr lang="en-US" sz="2000">
                <a:latin typeface="Arial"/>
                <a:cs typeface="Arial"/>
              </a:rPr>
              <a:t> Hrvatska je </a:t>
            </a:r>
            <a:r>
              <a:rPr lang="en-US" sz="2000" err="1">
                <a:latin typeface="Arial"/>
                <a:cs typeface="Arial"/>
              </a:rPr>
              <a:t>među</a:t>
            </a:r>
            <a:r>
              <a:rPr lang="en-US" sz="2000">
                <a:latin typeface="Arial"/>
                <a:cs typeface="Arial"/>
              </a:rPr>
              <a:t> </a:t>
            </a:r>
            <a:r>
              <a:rPr lang="en-US" sz="2000" err="1">
                <a:latin typeface="Arial"/>
                <a:cs typeface="Arial"/>
              </a:rPr>
              <a:t>zemljama</a:t>
            </a:r>
            <a:r>
              <a:rPr lang="en-US" sz="2000">
                <a:latin typeface="Arial"/>
                <a:cs typeface="Arial"/>
              </a:rPr>
              <a:t> </a:t>
            </a:r>
            <a:r>
              <a:rPr lang="en-US" sz="2000" err="1">
                <a:latin typeface="Arial"/>
                <a:cs typeface="Arial"/>
              </a:rPr>
              <a:t>koje</a:t>
            </a:r>
            <a:r>
              <a:rPr lang="en-US" sz="2000">
                <a:latin typeface="Arial"/>
                <a:cs typeface="Arial"/>
              </a:rPr>
              <a:t> </a:t>
            </a:r>
            <a:r>
              <a:rPr lang="en-US" sz="2000" err="1">
                <a:latin typeface="Arial"/>
                <a:cs typeface="Arial"/>
              </a:rPr>
              <a:t>su</a:t>
            </a:r>
            <a:r>
              <a:rPr lang="en-US" sz="2000">
                <a:latin typeface="Arial"/>
                <a:cs typeface="Arial"/>
              </a:rPr>
              <a:t> </a:t>
            </a:r>
            <a:r>
              <a:rPr lang="en-US" sz="2000" err="1">
                <a:latin typeface="Arial"/>
                <a:cs typeface="Arial"/>
              </a:rPr>
              <a:t>najmanje</a:t>
            </a:r>
            <a:r>
              <a:rPr lang="en-US" sz="2000">
                <a:latin typeface="Arial"/>
                <a:cs typeface="Arial"/>
              </a:rPr>
              <a:t> </a:t>
            </a:r>
            <a:r>
              <a:rPr lang="en-US" sz="2000" err="1">
                <a:latin typeface="Arial"/>
                <a:cs typeface="Arial"/>
              </a:rPr>
              <a:t>zagađene</a:t>
            </a:r>
            <a:r>
              <a:rPr lang="en-US" sz="2000">
                <a:latin typeface="Arial"/>
                <a:cs typeface="Arial"/>
              </a:rPr>
              <a:t> s NO</a:t>
            </a:r>
            <a:r>
              <a:rPr lang="en-US" sz="1200" baseline="-25000">
                <a:solidFill>
                  <a:schemeClr val="tx2"/>
                </a:solidFill>
                <a:latin typeface="Arial"/>
                <a:cs typeface="Arial"/>
              </a:rPr>
              <a:t>2</a:t>
            </a:r>
            <a:r>
              <a:rPr lang="en-US" sz="2000">
                <a:latin typeface="Arial"/>
                <a:cs typeface="Arial"/>
              </a:rPr>
              <a:t> </a:t>
            </a:r>
            <a:r>
              <a:rPr lang="en-US" sz="2000" err="1">
                <a:latin typeface="Arial"/>
                <a:cs typeface="Arial"/>
              </a:rPr>
              <a:t>što</a:t>
            </a:r>
            <a:r>
              <a:rPr lang="en-US" sz="2000">
                <a:latin typeface="Arial"/>
                <a:cs typeface="Arial"/>
              </a:rPr>
              <a:t> je </a:t>
            </a:r>
            <a:r>
              <a:rPr lang="en-US" sz="2000" err="1">
                <a:latin typeface="Arial"/>
                <a:cs typeface="Arial"/>
              </a:rPr>
              <a:t>vidljivo</a:t>
            </a:r>
            <a:r>
              <a:rPr lang="en-US" sz="2000">
                <a:latin typeface="Arial"/>
                <a:cs typeface="Arial"/>
              </a:rPr>
              <a:t> </a:t>
            </a:r>
            <a:r>
              <a:rPr lang="en-US" sz="2000" err="1">
                <a:latin typeface="Arial"/>
                <a:cs typeface="Arial"/>
              </a:rPr>
              <a:t>iz</a:t>
            </a:r>
            <a:r>
              <a:rPr lang="en-US" sz="2000">
                <a:latin typeface="Arial"/>
                <a:cs typeface="Arial"/>
              </a:rPr>
              <a:t> </a:t>
            </a:r>
            <a:r>
              <a:rPr lang="en-US" sz="2000" err="1">
                <a:latin typeface="Arial"/>
                <a:cs typeface="Arial"/>
              </a:rPr>
              <a:t>priložene</a:t>
            </a:r>
            <a:r>
              <a:rPr lang="en-US" sz="2000">
                <a:latin typeface="Arial"/>
                <a:cs typeface="Arial"/>
              </a:rPr>
              <a:t> </a:t>
            </a:r>
            <a:r>
              <a:rPr lang="en-US" sz="2000" err="1">
                <a:latin typeface="Arial"/>
                <a:cs typeface="Arial"/>
              </a:rPr>
              <a:t>karte</a:t>
            </a:r>
            <a:r>
              <a:rPr lang="en-US" sz="2000">
                <a:latin typeface="Arial"/>
                <a:cs typeface="Arial"/>
              </a:rPr>
              <a:t> </a:t>
            </a:r>
          </a:p>
          <a:p>
            <a:endParaRPr lang="en-US" sz="2000">
              <a:latin typeface="Arial"/>
              <a:cs typeface="Arial"/>
            </a:endParaRPr>
          </a:p>
        </p:txBody>
      </p:sp>
      <p:sp>
        <p:nvSpPr>
          <p:cNvPr id="6" name="TextBox 5">
            <a:extLst>
              <a:ext uri="{FF2B5EF4-FFF2-40B4-BE49-F238E27FC236}">
                <a16:creationId xmlns:a16="http://schemas.microsoft.com/office/drawing/2014/main" id="{93BEBE65-B675-AA41-E80D-D0F1A0B9CA2B}"/>
              </a:ext>
            </a:extLst>
          </p:cNvPr>
          <p:cNvSpPr txBox="1"/>
          <p:nvPr/>
        </p:nvSpPr>
        <p:spPr>
          <a:xfrm>
            <a:off x="1004637" y="1826795"/>
            <a:ext cx="4848726"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i="1" err="1">
                <a:latin typeface="Arial"/>
                <a:cs typeface="Arial"/>
              </a:rPr>
              <a:t>Indeks</a:t>
            </a:r>
            <a:r>
              <a:rPr lang="en-US" sz="1400" i="1">
                <a:latin typeface="Arial"/>
                <a:cs typeface="Arial"/>
              </a:rPr>
              <a:t> koji </a:t>
            </a:r>
            <a:r>
              <a:rPr lang="en-US" sz="1400" i="1" err="1">
                <a:latin typeface="Arial"/>
                <a:cs typeface="Arial"/>
              </a:rPr>
              <a:t>opisuje</a:t>
            </a:r>
            <a:r>
              <a:rPr lang="en-US" sz="1400" i="1">
                <a:latin typeface="Arial"/>
                <a:cs typeface="Arial"/>
              </a:rPr>
              <a:t> </a:t>
            </a:r>
            <a:r>
              <a:rPr lang="en-US" sz="1400" i="1" err="1">
                <a:latin typeface="Arial"/>
                <a:cs typeface="Arial"/>
              </a:rPr>
              <a:t>trenutno</a:t>
            </a:r>
            <a:r>
              <a:rPr lang="en-US" sz="1400" i="1">
                <a:latin typeface="Arial"/>
                <a:cs typeface="Arial"/>
              </a:rPr>
              <a:t> </a:t>
            </a:r>
            <a:r>
              <a:rPr lang="en-US" sz="1400" i="1" err="1">
                <a:latin typeface="Arial"/>
                <a:cs typeface="Arial"/>
              </a:rPr>
              <a:t>stanje</a:t>
            </a:r>
            <a:r>
              <a:rPr lang="en-US" sz="1400" i="1">
                <a:latin typeface="Arial"/>
                <a:cs typeface="Arial"/>
              </a:rPr>
              <a:t> </a:t>
            </a:r>
            <a:r>
              <a:rPr lang="en-US" sz="1400" i="1" err="1">
                <a:latin typeface="Arial"/>
                <a:cs typeface="Arial"/>
              </a:rPr>
              <a:t>kvalitete</a:t>
            </a:r>
            <a:r>
              <a:rPr lang="en-US" sz="1400" i="1">
                <a:latin typeface="Arial"/>
                <a:cs typeface="Arial"/>
              </a:rPr>
              <a:t> </a:t>
            </a:r>
            <a:r>
              <a:rPr lang="en-US" sz="1400" i="1" err="1">
                <a:latin typeface="Arial"/>
                <a:cs typeface="Arial"/>
              </a:rPr>
              <a:t>zraka</a:t>
            </a:r>
            <a:r>
              <a:rPr lang="en-US" sz="1400" i="1">
                <a:latin typeface="Arial"/>
                <a:cs typeface="Arial"/>
              </a:rPr>
              <a:t> </a:t>
            </a:r>
            <a:r>
              <a:rPr lang="en-US" sz="1400" i="1" err="1">
                <a:latin typeface="Arial"/>
                <a:cs typeface="Arial"/>
              </a:rPr>
              <a:t>na</a:t>
            </a:r>
            <a:r>
              <a:rPr lang="en-US" sz="1400" i="1">
                <a:latin typeface="Arial"/>
                <a:cs typeface="Arial"/>
              </a:rPr>
              <a:t> </a:t>
            </a:r>
            <a:r>
              <a:rPr lang="en-US" sz="1400" i="1" err="1">
                <a:latin typeface="Arial"/>
                <a:cs typeface="Arial"/>
              </a:rPr>
              <a:t>pojedinoj</a:t>
            </a:r>
            <a:r>
              <a:rPr lang="en-US" sz="1400" i="1">
                <a:latin typeface="Arial"/>
                <a:cs typeface="Arial"/>
              </a:rPr>
              <a:t> </a:t>
            </a:r>
            <a:r>
              <a:rPr lang="en-US" sz="1400" i="1" err="1">
                <a:latin typeface="Arial"/>
                <a:cs typeface="Arial"/>
              </a:rPr>
              <a:t>mjernoj</a:t>
            </a:r>
            <a:r>
              <a:rPr lang="en-US" sz="1400" i="1">
                <a:latin typeface="Arial"/>
                <a:cs typeface="Arial"/>
              </a:rPr>
              <a:t> </a:t>
            </a:r>
            <a:r>
              <a:rPr lang="en-US" sz="1400" i="1" err="1">
                <a:latin typeface="Arial"/>
                <a:cs typeface="Arial"/>
              </a:rPr>
              <a:t>postaji</a:t>
            </a:r>
            <a:r>
              <a:rPr lang="en-US" sz="1400" i="1">
                <a:latin typeface="Arial"/>
                <a:cs typeface="Arial"/>
              </a:rPr>
              <a:t>  </a:t>
            </a:r>
            <a:r>
              <a:rPr lang="en-US" sz="1400" i="1" err="1">
                <a:latin typeface="Arial"/>
                <a:cs typeface="Arial"/>
              </a:rPr>
              <a:t>određen</a:t>
            </a:r>
            <a:r>
              <a:rPr lang="en-US" sz="1400" i="1">
                <a:latin typeface="Arial"/>
                <a:cs typeface="Arial"/>
              </a:rPr>
              <a:t> je  </a:t>
            </a:r>
            <a:r>
              <a:rPr lang="en-US" sz="1400" i="1" err="1">
                <a:latin typeface="Arial"/>
                <a:cs typeface="Arial"/>
              </a:rPr>
              <a:t>izmjerenim</a:t>
            </a:r>
            <a:r>
              <a:rPr lang="en-US" sz="1400" i="1">
                <a:latin typeface="Arial"/>
                <a:cs typeface="Arial"/>
              </a:rPr>
              <a:t> </a:t>
            </a:r>
            <a:r>
              <a:rPr lang="en-US" sz="1400" i="1" err="1">
                <a:latin typeface="Arial"/>
                <a:cs typeface="Arial"/>
              </a:rPr>
              <a:t>koncentracijama</a:t>
            </a:r>
            <a:r>
              <a:rPr lang="en-US" sz="1400" i="1">
                <a:latin typeface="Arial"/>
                <a:cs typeface="Arial"/>
              </a:rPr>
              <a:t> pet </a:t>
            </a:r>
            <a:r>
              <a:rPr lang="en-US" sz="1400" i="1" err="1">
                <a:latin typeface="Arial"/>
                <a:cs typeface="Arial"/>
              </a:rPr>
              <a:t>ključnih</a:t>
            </a:r>
            <a:r>
              <a:rPr lang="en-US" sz="1400" i="1">
                <a:latin typeface="Arial"/>
                <a:cs typeface="Arial"/>
              </a:rPr>
              <a:t> </a:t>
            </a:r>
            <a:r>
              <a:rPr lang="en-US" sz="1400" i="1" err="1">
                <a:latin typeface="Arial"/>
                <a:cs typeface="Arial"/>
              </a:rPr>
              <a:t>onečišćujućih</a:t>
            </a:r>
            <a:r>
              <a:rPr lang="en-US" sz="1400" i="1">
                <a:latin typeface="Arial"/>
                <a:cs typeface="Arial"/>
              </a:rPr>
              <a:t> </a:t>
            </a:r>
            <a:r>
              <a:rPr lang="en-US" sz="1400" i="1" err="1">
                <a:latin typeface="Arial"/>
                <a:cs typeface="Arial"/>
              </a:rPr>
              <a:t>tvari</a:t>
            </a:r>
            <a:r>
              <a:rPr lang="en-US" sz="1400" i="1">
                <a:latin typeface="Arial"/>
                <a:cs typeface="Arial"/>
              </a:rPr>
              <a:t> u </a:t>
            </a:r>
            <a:r>
              <a:rPr lang="en-US" sz="1400" i="1" err="1">
                <a:latin typeface="Arial"/>
                <a:cs typeface="Arial"/>
              </a:rPr>
              <a:t>zraku</a:t>
            </a:r>
            <a:endParaRPr lang="en-US" sz="1400" i="1" baseline="30000" err="1">
              <a:latin typeface="Arial"/>
              <a:cs typeface="Arial"/>
            </a:endParaRPr>
          </a:p>
        </p:txBody>
      </p:sp>
      <p:pic>
        <p:nvPicPr>
          <p:cNvPr id="7" name="Picture 6" descr="A map of europe with green and red dots&#10;&#10;Description automatically generated">
            <a:extLst>
              <a:ext uri="{FF2B5EF4-FFF2-40B4-BE49-F238E27FC236}">
                <a16:creationId xmlns:a16="http://schemas.microsoft.com/office/drawing/2014/main" id="{6413F133-A5CA-08E4-7954-F2E61A7BB1E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1841" y="2708860"/>
            <a:ext cx="5074319" cy="3465597"/>
          </a:xfrm>
          <a:prstGeom prst="rect">
            <a:avLst/>
          </a:prstGeom>
        </p:spPr>
      </p:pic>
      <p:sp>
        <p:nvSpPr>
          <p:cNvPr id="8" name="TextBox 7">
            <a:extLst>
              <a:ext uri="{FF2B5EF4-FFF2-40B4-BE49-F238E27FC236}">
                <a16:creationId xmlns:a16="http://schemas.microsoft.com/office/drawing/2014/main" id="{A5FA238B-4CB7-BCFE-DAF3-11A2142840D1}"/>
              </a:ext>
            </a:extLst>
          </p:cNvPr>
          <p:cNvSpPr txBox="1"/>
          <p:nvPr/>
        </p:nvSpPr>
        <p:spPr>
          <a:xfrm>
            <a:off x="1816768" y="6298532"/>
            <a:ext cx="319438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i="1" err="1">
                <a:latin typeface="Arial"/>
                <a:cs typeface="Arial"/>
              </a:rPr>
              <a:t>Prikaz</a:t>
            </a:r>
            <a:r>
              <a:rPr lang="en-US" sz="1400" i="1">
                <a:latin typeface="Arial"/>
                <a:cs typeface="Arial"/>
              </a:rPr>
              <a:t> </a:t>
            </a:r>
            <a:r>
              <a:rPr lang="en-US" sz="1400" i="1" err="1">
                <a:latin typeface="Arial"/>
                <a:cs typeface="Arial"/>
              </a:rPr>
              <a:t>izloženosti</a:t>
            </a:r>
            <a:r>
              <a:rPr lang="en-US" sz="1400" i="1">
                <a:latin typeface="Arial"/>
                <a:cs typeface="Arial"/>
              </a:rPr>
              <a:t> </a:t>
            </a:r>
            <a:r>
              <a:rPr lang="en-US" sz="1400" i="1" err="1">
                <a:latin typeface="Arial"/>
                <a:cs typeface="Arial"/>
              </a:rPr>
              <a:t>onečišćenja</a:t>
            </a:r>
            <a:r>
              <a:rPr lang="en-US" sz="1400" i="1">
                <a:latin typeface="Arial"/>
                <a:cs typeface="Arial"/>
              </a:rPr>
              <a:t> </a:t>
            </a:r>
            <a:r>
              <a:rPr lang="en-US" sz="1400" i="1" err="1">
                <a:latin typeface="Arial"/>
                <a:cs typeface="Arial"/>
              </a:rPr>
              <a:t>zraka</a:t>
            </a:r>
            <a:r>
              <a:rPr lang="en-US" sz="1400" i="1">
                <a:latin typeface="Arial"/>
                <a:cs typeface="Arial"/>
              </a:rPr>
              <a:t> s NO</a:t>
            </a:r>
            <a:r>
              <a:rPr lang="en-US" sz="1400" i="1" baseline="-25000">
                <a:latin typeface="Arial"/>
                <a:cs typeface="Arial"/>
              </a:rPr>
              <a:t>2 </a:t>
            </a:r>
            <a:r>
              <a:rPr lang="en-US" sz="1400" i="1" err="1">
                <a:latin typeface="Arial"/>
                <a:cs typeface="Arial"/>
              </a:rPr>
              <a:t>na</a:t>
            </a:r>
            <a:r>
              <a:rPr lang="en-US" sz="1400" i="1">
                <a:latin typeface="Arial"/>
                <a:cs typeface="Arial"/>
              </a:rPr>
              <a:t> </a:t>
            </a:r>
            <a:r>
              <a:rPr lang="en-US" sz="1400" i="1" err="1">
                <a:latin typeface="Arial"/>
                <a:cs typeface="Arial"/>
              </a:rPr>
              <a:t>području</a:t>
            </a:r>
            <a:r>
              <a:rPr lang="en-US" sz="1400" i="1">
                <a:latin typeface="Arial"/>
                <a:cs typeface="Arial"/>
              </a:rPr>
              <a:t> Europe (2020.)</a:t>
            </a:r>
          </a:p>
        </p:txBody>
      </p:sp>
    </p:spTree>
    <p:extLst>
      <p:ext uri="{BB962C8B-B14F-4D97-AF65-F5344CB8AC3E}">
        <p14:creationId xmlns:p14="http://schemas.microsoft.com/office/powerpoint/2010/main" val="97370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7" name="Diagram 136">
            <a:extLst>
              <a:ext uri="{FF2B5EF4-FFF2-40B4-BE49-F238E27FC236}">
                <a16:creationId xmlns:a16="http://schemas.microsoft.com/office/drawing/2014/main" id="{EB3E1023-B712-68B2-F9CF-F84980659ED9}"/>
              </a:ext>
            </a:extLst>
          </p:cNvPr>
          <p:cNvGraphicFramePr/>
          <p:nvPr/>
        </p:nvGraphicFramePr>
        <p:xfrm>
          <a:off x="100263" y="106280"/>
          <a:ext cx="6426868" cy="40686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12" name="Diagram 211">
            <a:extLst>
              <a:ext uri="{FF2B5EF4-FFF2-40B4-BE49-F238E27FC236}">
                <a16:creationId xmlns:a16="http://schemas.microsoft.com/office/drawing/2014/main" id="{51E64762-93C7-0662-8F98-F9EFFBEA3B3A}"/>
              </a:ext>
            </a:extLst>
          </p:cNvPr>
          <p:cNvGraphicFramePr/>
          <p:nvPr/>
        </p:nvGraphicFramePr>
        <p:xfrm>
          <a:off x="3910263" y="2803359"/>
          <a:ext cx="6156157" cy="415891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75" name="Thought Bubble: Cloud 374">
            <a:extLst>
              <a:ext uri="{FF2B5EF4-FFF2-40B4-BE49-F238E27FC236}">
                <a16:creationId xmlns:a16="http://schemas.microsoft.com/office/drawing/2014/main" id="{EA8047D5-EC9E-45F3-2664-1BFAF185536F}"/>
              </a:ext>
            </a:extLst>
          </p:cNvPr>
          <p:cNvSpPr/>
          <p:nvPr/>
        </p:nvSpPr>
        <p:spPr>
          <a:xfrm>
            <a:off x="5976257" y="103414"/>
            <a:ext cx="3254828" cy="1491342"/>
          </a:xfrm>
          <a:prstGeom prst="cloud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ISTRAŽIVAČKA PITANJA</a:t>
            </a:r>
          </a:p>
        </p:txBody>
      </p:sp>
      <p:sp>
        <p:nvSpPr>
          <p:cNvPr id="376" name="Thought Bubble: Cloud 375">
            <a:extLst>
              <a:ext uri="{FF2B5EF4-FFF2-40B4-BE49-F238E27FC236}">
                <a16:creationId xmlns:a16="http://schemas.microsoft.com/office/drawing/2014/main" id="{D1442698-C7F6-2D9C-A0BA-A741C9A7DDB7}"/>
              </a:ext>
            </a:extLst>
          </p:cNvPr>
          <p:cNvSpPr/>
          <p:nvPr/>
        </p:nvSpPr>
        <p:spPr>
          <a:xfrm>
            <a:off x="8937171" y="2302328"/>
            <a:ext cx="3254828" cy="1491342"/>
          </a:xfrm>
          <a:prstGeom prst="cloud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HIPOTEZE</a:t>
            </a:r>
          </a:p>
        </p:txBody>
      </p:sp>
    </p:spTree>
    <p:extLst>
      <p:ext uri="{BB962C8B-B14F-4D97-AF65-F5344CB8AC3E}">
        <p14:creationId xmlns:p14="http://schemas.microsoft.com/office/powerpoint/2010/main" val="2094006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5028E-2081-939B-F98A-5918F3B13C1C}"/>
              </a:ext>
            </a:extLst>
          </p:cNvPr>
          <p:cNvSpPr>
            <a:spLocks noGrp="1"/>
          </p:cNvSpPr>
          <p:nvPr>
            <p:ph type="title"/>
          </p:nvPr>
        </p:nvSpPr>
        <p:spPr>
          <a:xfrm>
            <a:off x="6094105" y="721675"/>
            <a:ext cx="4977976" cy="724476"/>
          </a:xfrm>
        </p:spPr>
        <p:txBody>
          <a:bodyPr anchor="b">
            <a:normAutofit/>
          </a:bodyPr>
          <a:lstStyle/>
          <a:p>
            <a:r>
              <a:rPr lang="en-US" sz="3600">
                <a:solidFill>
                  <a:schemeClr val="tx2"/>
                </a:solidFill>
              </a:rPr>
              <a:t>METODE ISTRAŽIVANJA</a:t>
            </a:r>
          </a:p>
        </p:txBody>
      </p:sp>
      <p:pic>
        <p:nvPicPr>
          <p:cNvPr id="5" name="Picture 4" descr="A drawing of a map&#10;&#10;Description automatically generated">
            <a:extLst>
              <a:ext uri="{FF2B5EF4-FFF2-40B4-BE49-F238E27FC236}">
                <a16:creationId xmlns:a16="http://schemas.microsoft.com/office/drawing/2014/main" id="{9C1BF7FD-2BA6-946C-CE69-8CBD9A26FD4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4671" y="634081"/>
            <a:ext cx="3759105" cy="2734749"/>
          </a:xfrm>
          <a:prstGeom prst="rect">
            <a:avLst/>
          </a:prstGeom>
        </p:spPr>
      </p:pic>
      <p:pic>
        <p:nvPicPr>
          <p:cNvPr id="4" name="Picture 3" descr="A drawing of a map&#10;&#10;Description automatically generated">
            <a:extLst>
              <a:ext uri="{FF2B5EF4-FFF2-40B4-BE49-F238E27FC236}">
                <a16:creationId xmlns:a16="http://schemas.microsoft.com/office/drawing/2014/main" id="{E8EA29BC-6231-F81C-1E08-6B2CACFA0F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4672" y="3462198"/>
            <a:ext cx="3759105" cy="2650169"/>
          </a:xfrm>
          <a:prstGeom prst="rect">
            <a:avLst/>
          </a:prstGeom>
        </p:spPr>
      </p:pic>
      <p:sp>
        <p:nvSpPr>
          <p:cNvPr id="3" name="Content Placeholder 2">
            <a:extLst>
              <a:ext uri="{FF2B5EF4-FFF2-40B4-BE49-F238E27FC236}">
                <a16:creationId xmlns:a16="http://schemas.microsoft.com/office/drawing/2014/main" id="{AC360E08-E3B1-8A57-955A-A31A357EBD42}"/>
              </a:ext>
            </a:extLst>
          </p:cNvPr>
          <p:cNvSpPr>
            <a:spLocks noGrp="1"/>
          </p:cNvSpPr>
          <p:nvPr>
            <p:ph idx="1"/>
          </p:nvPr>
        </p:nvSpPr>
        <p:spPr>
          <a:xfrm>
            <a:off x="6090574" y="2167682"/>
            <a:ext cx="4977578" cy="3639289"/>
          </a:xfrm>
        </p:spPr>
        <p:txBody>
          <a:bodyPr vert="horz" lIns="91440" tIns="45720" rIns="91440" bIns="45720" rtlCol="0" anchor="ctr">
            <a:normAutofit/>
          </a:bodyPr>
          <a:lstStyle/>
          <a:p>
            <a:r>
              <a:rPr lang="en-US" sz="2000" err="1">
                <a:solidFill>
                  <a:schemeClr val="tx2"/>
                </a:solidFill>
                <a:latin typeface="Arial"/>
                <a:ea typeface="Arial"/>
                <a:cs typeface="Arial"/>
              </a:rPr>
              <a:t>Razdoblje</a:t>
            </a:r>
            <a:r>
              <a:rPr lang="en-US" sz="2000">
                <a:solidFill>
                  <a:schemeClr val="tx2"/>
                </a:solidFill>
                <a:latin typeface="Arial"/>
                <a:ea typeface="Arial"/>
                <a:cs typeface="Arial"/>
              </a:rPr>
              <a:t> </a:t>
            </a:r>
            <a:r>
              <a:rPr lang="en-US" sz="2000" err="1">
                <a:solidFill>
                  <a:schemeClr val="tx2"/>
                </a:solidFill>
                <a:latin typeface="Arial"/>
                <a:ea typeface="Arial"/>
                <a:cs typeface="Arial"/>
              </a:rPr>
              <a:t>istraživanja</a:t>
            </a:r>
            <a:r>
              <a:rPr lang="en-US" sz="2000">
                <a:solidFill>
                  <a:schemeClr val="tx2"/>
                </a:solidFill>
                <a:latin typeface="Arial"/>
                <a:ea typeface="Arial"/>
                <a:cs typeface="Arial"/>
              </a:rPr>
              <a:t> je </a:t>
            </a:r>
            <a:r>
              <a:rPr lang="en-US" sz="2000" err="1">
                <a:solidFill>
                  <a:schemeClr val="tx2"/>
                </a:solidFill>
                <a:latin typeface="Arial"/>
                <a:ea typeface="Arial"/>
                <a:cs typeface="Arial"/>
              </a:rPr>
              <a:t>bilo</a:t>
            </a:r>
            <a:r>
              <a:rPr lang="en-US" sz="2000">
                <a:solidFill>
                  <a:schemeClr val="tx2"/>
                </a:solidFill>
                <a:latin typeface="Arial"/>
                <a:ea typeface="Arial"/>
                <a:cs typeface="Arial"/>
              </a:rPr>
              <a:t> od 15.01.2023.- 12.02.2024. </a:t>
            </a:r>
          </a:p>
          <a:p>
            <a:r>
              <a:rPr lang="en-US" sz="2000">
                <a:solidFill>
                  <a:schemeClr val="tx2"/>
                </a:solidFill>
                <a:latin typeface="Arial"/>
                <a:cs typeface="Arial"/>
              </a:rPr>
              <a:t>Na </a:t>
            </a:r>
            <a:r>
              <a:rPr lang="en-US" sz="2000" err="1">
                <a:solidFill>
                  <a:schemeClr val="tx2"/>
                </a:solidFill>
                <a:latin typeface="Arial"/>
                <a:cs typeface="Arial"/>
              </a:rPr>
              <a:t>dvije</a:t>
            </a:r>
            <a:r>
              <a:rPr lang="en-US" sz="2000">
                <a:solidFill>
                  <a:schemeClr val="tx2"/>
                </a:solidFill>
                <a:latin typeface="Arial"/>
                <a:cs typeface="Arial"/>
              </a:rPr>
              <a:t> </a:t>
            </a:r>
            <a:r>
              <a:rPr lang="en-US" sz="2000" err="1">
                <a:solidFill>
                  <a:schemeClr val="tx2"/>
                </a:solidFill>
                <a:latin typeface="Arial"/>
                <a:cs typeface="Arial"/>
              </a:rPr>
              <a:t>mjerne</a:t>
            </a:r>
            <a:r>
              <a:rPr lang="en-US" sz="2000">
                <a:solidFill>
                  <a:schemeClr val="tx2"/>
                </a:solidFill>
                <a:latin typeface="Arial"/>
                <a:cs typeface="Arial"/>
              </a:rPr>
              <a:t> </a:t>
            </a:r>
            <a:r>
              <a:rPr lang="en-US" sz="2000" err="1">
                <a:solidFill>
                  <a:schemeClr val="tx2"/>
                </a:solidFill>
                <a:latin typeface="Arial"/>
                <a:cs typeface="Arial"/>
              </a:rPr>
              <a:t>postaje</a:t>
            </a:r>
            <a:r>
              <a:rPr lang="en-US" sz="2000">
                <a:solidFill>
                  <a:schemeClr val="tx2"/>
                </a:solidFill>
                <a:latin typeface="Arial"/>
                <a:cs typeface="Arial"/>
              </a:rPr>
              <a:t> - u </a:t>
            </a:r>
            <a:r>
              <a:rPr lang="en-US" sz="2000" err="1">
                <a:solidFill>
                  <a:schemeClr val="tx2"/>
                </a:solidFill>
                <a:latin typeface="Arial"/>
                <a:cs typeface="Arial"/>
              </a:rPr>
              <a:t>dvorištu</a:t>
            </a:r>
            <a:r>
              <a:rPr lang="en-US" sz="2000">
                <a:solidFill>
                  <a:schemeClr val="tx2"/>
                </a:solidFill>
                <a:latin typeface="Arial"/>
                <a:cs typeface="Arial"/>
              </a:rPr>
              <a:t> OŠ </a:t>
            </a:r>
            <a:r>
              <a:rPr lang="en-US" sz="2000" err="1">
                <a:solidFill>
                  <a:schemeClr val="tx2"/>
                </a:solidFill>
                <a:latin typeface="Arial"/>
                <a:cs typeface="Arial"/>
              </a:rPr>
              <a:t>Rugvica</a:t>
            </a:r>
            <a:r>
              <a:rPr lang="en-US" sz="2000">
                <a:solidFill>
                  <a:schemeClr val="tx2"/>
                </a:solidFill>
                <a:latin typeface="Arial"/>
                <a:cs typeface="Arial"/>
              </a:rPr>
              <a:t> </a:t>
            </a:r>
            <a:r>
              <a:rPr lang="en-US" sz="2000" err="1">
                <a:solidFill>
                  <a:schemeClr val="tx2"/>
                </a:solidFill>
                <a:latin typeface="Arial"/>
                <a:cs typeface="Arial"/>
              </a:rPr>
              <a:t>i</a:t>
            </a:r>
            <a:r>
              <a:rPr lang="en-US" sz="2000">
                <a:solidFill>
                  <a:schemeClr val="tx2"/>
                </a:solidFill>
                <a:latin typeface="Arial"/>
                <a:cs typeface="Arial"/>
              </a:rPr>
              <a:t> u </a:t>
            </a:r>
            <a:r>
              <a:rPr lang="en-US" sz="2000" err="1">
                <a:solidFill>
                  <a:schemeClr val="tx2"/>
                </a:solidFill>
                <a:latin typeface="Arial"/>
                <a:cs typeface="Arial"/>
              </a:rPr>
              <a:t>dvorištu</a:t>
            </a:r>
            <a:r>
              <a:rPr lang="en-US" sz="2000">
                <a:solidFill>
                  <a:schemeClr val="tx2"/>
                </a:solidFill>
                <a:latin typeface="Arial"/>
                <a:cs typeface="Arial"/>
              </a:rPr>
              <a:t> </a:t>
            </a:r>
            <a:r>
              <a:rPr lang="en-US" sz="2000" err="1">
                <a:solidFill>
                  <a:schemeClr val="tx2"/>
                </a:solidFill>
                <a:latin typeface="Arial"/>
                <a:cs typeface="Arial"/>
              </a:rPr>
              <a:t>Medicinske</a:t>
            </a:r>
            <a:r>
              <a:rPr lang="en-US" sz="2000">
                <a:solidFill>
                  <a:schemeClr val="tx2"/>
                </a:solidFill>
                <a:latin typeface="Arial"/>
                <a:cs typeface="Arial"/>
              </a:rPr>
              <a:t> </a:t>
            </a:r>
            <a:r>
              <a:rPr lang="en-US" sz="2000" err="1">
                <a:solidFill>
                  <a:schemeClr val="tx2"/>
                </a:solidFill>
                <a:latin typeface="Arial"/>
                <a:cs typeface="Arial"/>
              </a:rPr>
              <a:t>škole</a:t>
            </a:r>
            <a:r>
              <a:rPr lang="en-US" sz="2000">
                <a:solidFill>
                  <a:schemeClr val="tx2"/>
                </a:solidFill>
                <a:latin typeface="Arial"/>
                <a:cs typeface="Arial"/>
              </a:rPr>
              <a:t> Ante </a:t>
            </a:r>
            <a:r>
              <a:rPr lang="en-US" sz="2000" err="1">
                <a:solidFill>
                  <a:schemeClr val="tx2"/>
                </a:solidFill>
                <a:latin typeface="Arial"/>
                <a:cs typeface="Arial"/>
              </a:rPr>
              <a:t>Kuzmanića</a:t>
            </a:r>
            <a:r>
              <a:rPr lang="en-US" sz="2000">
                <a:solidFill>
                  <a:schemeClr val="tx2"/>
                </a:solidFill>
                <a:latin typeface="Arial"/>
                <a:cs typeface="Arial"/>
              </a:rPr>
              <a:t> u </a:t>
            </a:r>
            <a:r>
              <a:rPr lang="en-US" sz="2000" err="1">
                <a:solidFill>
                  <a:schemeClr val="tx2"/>
                </a:solidFill>
                <a:latin typeface="Arial"/>
                <a:cs typeface="Arial"/>
              </a:rPr>
              <a:t>Zadru</a:t>
            </a:r>
            <a:endParaRPr lang="en-US" sz="2000">
              <a:solidFill>
                <a:schemeClr val="tx2"/>
              </a:solidFill>
              <a:latin typeface="Arial"/>
              <a:cs typeface="Arial"/>
            </a:endParaRPr>
          </a:p>
          <a:p>
            <a:r>
              <a:rPr lang="en-US" sz="2000" err="1">
                <a:solidFill>
                  <a:schemeClr val="tx2"/>
                </a:solidFill>
                <a:latin typeface="Arial"/>
                <a:cs typeface="Arial"/>
              </a:rPr>
              <a:t>Učenici</a:t>
            </a:r>
            <a:r>
              <a:rPr lang="en-US" sz="2000">
                <a:solidFill>
                  <a:schemeClr val="tx2"/>
                </a:solidFill>
                <a:latin typeface="Arial"/>
                <a:cs typeface="Arial"/>
              </a:rPr>
              <a:t> </a:t>
            </a:r>
            <a:r>
              <a:rPr lang="en-US" sz="2000" err="1">
                <a:solidFill>
                  <a:schemeClr val="tx2"/>
                </a:solidFill>
                <a:latin typeface="Arial"/>
                <a:cs typeface="Arial"/>
              </a:rPr>
              <a:t>su</a:t>
            </a:r>
            <a:r>
              <a:rPr lang="en-US" sz="2000">
                <a:solidFill>
                  <a:schemeClr val="tx2"/>
                </a:solidFill>
                <a:latin typeface="Arial"/>
                <a:cs typeface="Arial"/>
              </a:rPr>
              <a:t> </a:t>
            </a:r>
            <a:r>
              <a:rPr lang="en-US" sz="2000" err="1">
                <a:solidFill>
                  <a:schemeClr val="tx2"/>
                </a:solidFill>
                <a:latin typeface="Arial"/>
                <a:cs typeface="Arial"/>
              </a:rPr>
              <a:t>nacrtali</a:t>
            </a:r>
            <a:r>
              <a:rPr lang="en-US" sz="2000">
                <a:solidFill>
                  <a:schemeClr val="tx2"/>
                </a:solidFill>
                <a:latin typeface="Arial"/>
                <a:cs typeface="Arial"/>
              </a:rPr>
              <a:t> </a:t>
            </a:r>
            <a:r>
              <a:rPr lang="en-US" sz="2000" err="1">
                <a:solidFill>
                  <a:schemeClr val="tx2"/>
                </a:solidFill>
                <a:latin typeface="Arial"/>
                <a:cs typeface="Arial"/>
              </a:rPr>
              <a:t>tlocrte</a:t>
            </a:r>
            <a:r>
              <a:rPr lang="en-US" sz="2000">
                <a:solidFill>
                  <a:schemeClr val="tx2"/>
                </a:solidFill>
                <a:latin typeface="Arial"/>
                <a:cs typeface="Arial"/>
              </a:rPr>
              <a:t> </a:t>
            </a:r>
            <a:r>
              <a:rPr lang="en-US" sz="2000" err="1">
                <a:solidFill>
                  <a:schemeClr val="tx2"/>
                </a:solidFill>
                <a:latin typeface="Arial"/>
                <a:cs typeface="Arial"/>
              </a:rPr>
              <a:t>školskih</a:t>
            </a:r>
            <a:r>
              <a:rPr lang="en-US" sz="2000">
                <a:solidFill>
                  <a:schemeClr val="tx2"/>
                </a:solidFill>
                <a:latin typeface="Arial"/>
                <a:cs typeface="Arial"/>
              </a:rPr>
              <a:t> </a:t>
            </a:r>
            <a:r>
              <a:rPr lang="en-US" sz="2000" err="1">
                <a:solidFill>
                  <a:schemeClr val="tx2"/>
                </a:solidFill>
                <a:latin typeface="Arial"/>
                <a:cs typeface="Arial"/>
              </a:rPr>
              <a:t>dvorišta</a:t>
            </a:r>
            <a:r>
              <a:rPr lang="en-US" sz="2000">
                <a:solidFill>
                  <a:schemeClr val="tx2"/>
                </a:solidFill>
                <a:latin typeface="Arial"/>
                <a:cs typeface="Arial"/>
              </a:rPr>
              <a:t> </a:t>
            </a:r>
            <a:r>
              <a:rPr lang="en-US" sz="2000" err="1">
                <a:solidFill>
                  <a:schemeClr val="tx2"/>
                </a:solidFill>
                <a:latin typeface="Arial"/>
                <a:cs typeface="Arial"/>
              </a:rPr>
              <a:t>te</a:t>
            </a:r>
            <a:r>
              <a:rPr lang="en-US" sz="2000">
                <a:solidFill>
                  <a:schemeClr val="tx2"/>
                </a:solidFill>
                <a:latin typeface="Arial"/>
                <a:cs typeface="Arial"/>
              </a:rPr>
              <a:t> </a:t>
            </a:r>
            <a:r>
              <a:rPr lang="en-US" sz="2000" err="1">
                <a:solidFill>
                  <a:schemeClr val="tx2"/>
                </a:solidFill>
                <a:latin typeface="Arial"/>
                <a:cs typeface="Arial"/>
              </a:rPr>
              <a:t>izradili</a:t>
            </a:r>
            <a:r>
              <a:rPr lang="en-US" sz="2000">
                <a:solidFill>
                  <a:schemeClr val="tx2"/>
                </a:solidFill>
                <a:latin typeface="Arial"/>
                <a:cs typeface="Arial"/>
              </a:rPr>
              <a:t> plan </a:t>
            </a:r>
            <a:r>
              <a:rPr lang="en-US" sz="2000" err="1">
                <a:solidFill>
                  <a:schemeClr val="tx2"/>
                </a:solidFill>
                <a:latin typeface="Arial"/>
                <a:cs typeface="Arial"/>
              </a:rPr>
              <a:t>postavljanja</a:t>
            </a:r>
            <a:r>
              <a:rPr lang="en-US" sz="2000">
                <a:solidFill>
                  <a:schemeClr val="tx2"/>
                </a:solidFill>
                <a:latin typeface="Arial"/>
                <a:cs typeface="Arial"/>
              </a:rPr>
              <a:t> tuba </a:t>
            </a:r>
            <a:r>
              <a:rPr lang="en-US" sz="2000" err="1">
                <a:solidFill>
                  <a:schemeClr val="tx2"/>
                </a:solidFill>
                <a:latin typeface="Arial"/>
                <a:cs typeface="Arial"/>
              </a:rPr>
              <a:t>na</a:t>
            </a:r>
            <a:r>
              <a:rPr lang="en-US" sz="2000">
                <a:solidFill>
                  <a:schemeClr val="tx2"/>
                </a:solidFill>
                <a:latin typeface="Arial"/>
                <a:cs typeface="Arial"/>
              </a:rPr>
              <a:t> </a:t>
            </a:r>
            <a:r>
              <a:rPr lang="en-US" sz="2000" err="1">
                <a:solidFill>
                  <a:schemeClr val="tx2"/>
                </a:solidFill>
                <a:latin typeface="Arial"/>
                <a:cs typeface="Arial"/>
              </a:rPr>
              <a:t>lokacije</a:t>
            </a:r>
            <a:endParaRPr lang="en-US" sz="2000">
              <a:solidFill>
                <a:schemeClr val="tx2"/>
              </a:solidFill>
              <a:latin typeface="Arial"/>
              <a:cs typeface="Arial"/>
            </a:endParaRPr>
          </a:p>
          <a:p>
            <a:endParaRPr lang="en-US" sz="2000">
              <a:solidFill>
                <a:schemeClr val="tx2"/>
              </a:solidFill>
              <a:latin typeface="Arial"/>
              <a:cs typeface="Arial"/>
            </a:endParaRPr>
          </a:p>
        </p:txBody>
      </p:sp>
    </p:spTree>
    <p:extLst>
      <p:ext uri="{BB962C8B-B14F-4D97-AF65-F5344CB8AC3E}">
        <p14:creationId xmlns:p14="http://schemas.microsoft.com/office/powerpoint/2010/main" val="2840250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064"/>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TotalTime>
  <Words>3497</Words>
  <Application>Microsoft Office PowerPoint</Application>
  <PresentationFormat>Široki zaslon</PresentationFormat>
  <Paragraphs>201</Paragraphs>
  <Slides>24</Slides>
  <Notes>2</Notes>
  <HiddenSlides>0</HiddenSlides>
  <MMClips>0</MMClips>
  <ScaleCrop>false</ScaleCrop>
  <HeadingPairs>
    <vt:vector size="6" baseType="variant">
      <vt:variant>
        <vt:lpstr>Korišteni fontovi</vt:lpstr>
      </vt:variant>
      <vt:variant>
        <vt:i4>7</vt:i4>
      </vt:variant>
      <vt:variant>
        <vt:lpstr>Tema</vt:lpstr>
      </vt:variant>
      <vt:variant>
        <vt:i4>2</vt:i4>
      </vt:variant>
      <vt:variant>
        <vt:lpstr>Naslovi slajdova</vt:lpstr>
      </vt:variant>
      <vt:variant>
        <vt:i4>24</vt:i4>
      </vt:variant>
    </vt:vector>
  </HeadingPairs>
  <TitlesOfParts>
    <vt:vector size="33" baseType="lpstr">
      <vt:lpstr>Aptos</vt:lpstr>
      <vt:lpstr>Aptos Display</vt:lpstr>
      <vt:lpstr>Arial</vt:lpstr>
      <vt:lpstr>Arial,Sans-Serif</vt:lpstr>
      <vt:lpstr>Calibri</vt:lpstr>
      <vt:lpstr>Cambria</vt:lpstr>
      <vt:lpstr>Garamond</vt:lpstr>
      <vt:lpstr>office theme</vt:lpstr>
      <vt:lpstr>Default Design</vt:lpstr>
      <vt:lpstr>PowerPoint prezentacija</vt:lpstr>
      <vt:lpstr>PowerPoint prezentacija</vt:lpstr>
      <vt:lpstr>UDIŠU LI UČENICI NAŠIH ŠKOLA ISTI ZRAK? </vt:lpstr>
      <vt:lpstr>UVOD</vt:lpstr>
      <vt:lpstr>PowerPoint prezentacija</vt:lpstr>
      <vt:lpstr>PowerPoint prezentacija</vt:lpstr>
      <vt:lpstr>PowerPoint prezentacija</vt:lpstr>
      <vt:lpstr>PowerPoint prezentacija</vt:lpstr>
      <vt:lpstr>METODE ISTRAŽIVANJA</vt:lpstr>
      <vt:lpstr>Tube za analizu NO2</vt:lpstr>
      <vt:lpstr>PowerPoint prezentacija</vt:lpstr>
      <vt:lpstr>PowerPoint prezentacija</vt:lpstr>
      <vt:lpstr>ZELENI TJEDAN</vt:lpstr>
      <vt:lpstr>PRIKAZ I ANALIZA PODATAKA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Petra Sekulić</dc:creator>
  <cp:lastModifiedBy>Petra Sekulić</cp:lastModifiedBy>
  <cp:revision>32</cp:revision>
  <dcterms:created xsi:type="dcterms:W3CDTF">2013-07-15T20:26:40Z</dcterms:created>
  <dcterms:modified xsi:type="dcterms:W3CDTF">2025-03-03T20:51:37Z</dcterms:modified>
</cp:coreProperties>
</file>