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1" r:id="rId2"/>
    <p:sldId id="256" r:id="rId3"/>
    <p:sldId id="263" r:id="rId4"/>
    <p:sldId id="267" r:id="rId5"/>
    <p:sldId id="265" r:id="rId6"/>
    <p:sldId id="266" r:id="rId7"/>
    <p:sldId id="276" r:id="rId8"/>
    <p:sldId id="277" r:id="rId9"/>
    <p:sldId id="278" r:id="rId10"/>
    <p:sldId id="275"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EE01BC-D571-4D48-8F72-C348311C6A05}" v="17" dt="2023-03-04T06:32:35.7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6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hd alfarsi" userId="e954ca8aed8fb27f" providerId="LiveId" clId="{ABEE01BC-D571-4D48-8F72-C348311C6A05}"/>
    <pc:docChg chg="undo custSel addSld delSld modSld">
      <pc:chgData name="shahd alfarsi" userId="e954ca8aed8fb27f" providerId="LiveId" clId="{ABEE01BC-D571-4D48-8F72-C348311C6A05}" dt="2023-03-04T06:36:24.555" v="564" actId="1076"/>
      <pc:docMkLst>
        <pc:docMk/>
      </pc:docMkLst>
      <pc:sldChg chg="modSp mod">
        <pc:chgData name="shahd alfarsi" userId="e954ca8aed8fb27f" providerId="LiveId" clId="{ABEE01BC-D571-4D48-8F72-C348311C6A05}" dt="2023-03-04T06:03:52.693" v="15" actId="1035"/>
        <pc:sldMkLst>
          <pc:docMk/>
          <pc:sldMk cId="109649879" sldId="256"/>
        </pc:sldMkLst>
        <pc:spChg chg="mod">
          <ac:chgData name="shahd alfarsi" userId="e954ca8aed8fb27f" providerId="LiveId" clId="{ABEE01BC-D571-4D48-8F72-C348311C6A05}" dt="2023-03-04T06:03:52.693" v="15" actId="1035"/>
          <ac:spMkLst>
            <pc:docMk/>
            <pc:sldMk cId="109649879" sldId="256"/>
            <ac:spMk id="11" creationId="{B8331908-6ECB-4B88-9AB2-00D000129491}"/>
          </ac:spMkLst>
        </pc:spChg>
      </pc:sldChg>
      <pc:sldChg chg="addSp delSp modSp mod">
        <pc:chgData name="shahd alfarsi" userId="e954ca8aed8fb27f" providerId="LiveId" clId="{ABEE01BC-D571-4D48-8F72-C348311C6A05}" dt="2023-03-04T06:36:24.555" v="564" actId="1076"/>
        <pc:sldMkLst>
          <pc:docMk/>
          <pc:sldMk cId="0" sldId="261"/>
        </pc:sldMkLst>
        <pc:spChg chg="add mod">
          <ac:chgData name="shahd alfarsi" userId="e954ca8aed8fb27f" providerId="LiveId" clId="{ABEE01BC-D571-4D48-8F72-C348311C6A05}" dt="2023-03-04T06:36:24.555" v="564" actId="1076"/>
          <ac:spMkLst>
            <pc:docMk/>
            <pc:sldMk cId="0" sldId="261"/>
            <ac:spMk id="2" creationId="{B313AF39-D88F-7E06-E432-11CA4E2B140F}"/>
          </ac:spMkLst>
        </pc:spChg>
        <pc:spChg chg="add del mod">
          <ac:chgData name="shahd alfarsi" userId="e954ca8aed8fb27f" providerId="LiveId" clId="{ABEE01BC-D571-4D48-8F72-C348311C6A05}" dt="2023-03-04T06:28:42.343" v="497" actId="478"/>
          <ac:spMkLst>
            <pc:docMk/>
            <pc:sldMk cId="0" sldId="261"/>
            <ac:spMk id="4" creationId="{8941050D-3A9B-81B7-D27B-D96AC7D314B2}"/>
          </ac:spMkLst>
        </pc:spChg>
        <pc:spChg chg="mod">
          <ac:chgData name="shahd alfarsi" userId="e954ca8aed8fb27f" providerId="LiveId" clId="{ABEE01BC-D571-4D48-8F72-C348311C6A05}" dt="2023-03-04T06:33:17.252" v="562" actId="1076"/>
          <ac:spMkLst>
            <pc:docMk/>
            <pc:sldMk cId="0" sldId="261"/>
            <ac:spMk id="113" creationId="{C8725B7B-24BD-464B-97B0-0A97683A370C}"/>
          </ac:spMkLst>
        </pc:spChg>
        <pc:spChg chg="del mod">
          <ac:chgData name="shahd alfarsi" userId="e954ca8aed8fb27f" providerId="LiveId" clId="{ABEE01BC-D571-4D48-8F72-C348311C6A05}" dt="2023-03-04T06:28:40.069" v="496" actId="478"/>
          <ac:spMkLst>
            <pc:docMk/>
            <pc:sldMk cId="0" sldId="261"/>
            <ac:spMk id="437" creationId="{00000000-0000-0000-0000-000000000000}"/>
          </ac:spMkLst>
        </pc:spChg>
        <pc:picChg chg="add del mod modCrop">
          <ac:chgData name="shahd alfarsi" userId="e954ca8aed8fb27f" providerId="LiveId" clId="{ABEE01BC-D571-4D48-8F72-C348311C6A05}" dt="2023-03-04T06:32:40.702" v="549" actId="1076"/>
          <ac:picMkLst>
            <pc:docMk/>
            <pc:sldMk cId="0" sldId="261"/>
            <ac:picMk id="6" creationId="{E5D8B2CE-1935-C708-DB4A-7C34138F7AEB}"/>
          </ac:picMkLst>
        </pc:picChg>
        <pc:picChg chg="add mod modCrop">
          <ac:chgData name="shahd alfarsi" userId="e954ca8aed8fb27f" providerId="LiveId" clId="{ABEE01BC-D571-4D48-8F72-C348311C6A05}" dt="2023-03-04T06:32:44.573" v="550" actId="1076"/>
          <ac:picMkLst>
            <pc:docMk/>
            <pc:sldMk cId="0" sldId="261"/>
            <ac:picMk id="8" creationId="{73A75C91-67A3-28E9-F4C8-A0BD8667422B}"/>
          </ac:picMkLst>
        </pc:picChg>
        <pc:picChg chg="del">
          <ac:chgData name="shahd alfarsi" userId="e954ca8aed8fb27f" providerId="LiveId" clId="{ABEE01BC-D571-4D48-8F72-C348311C6A05}" dt="2023-03-04T06:30:14.434" v="520" actId="478"/>
          <ac:picMkLst>
            <pc:docMk/>
            <pc:sldMk cId="0" sldId="261"/>
            <ac:picMk id="109" creationId="{40F44F37-FC43-4CEC-A14D-EB46B48EDE3C}"/>
          </ac:picMkLst>
        </pc:picChg>
        <pc:picChg chg="del">
          <ac:chgData name="shahd alfarsi" userId="e954ca8aed8fb27f" providerId="LiveId" clId="{ABEE01BC-D571-4D48-8F72-C348311C6A05}" dt="2023-03-04T06:28:02.167" v="492" actId="478"/>
          <ac:picMkLst>
            <pc:docMk/>
            <pc:sldMk cId="0" sldId="261"/>
            <ac:picMk id="112" creationId="{3EFC6964-925D-442B-A529-EE7AD8E1CB38}"/>
          </ac:picMkLst>
        </pc:picChg>
        <pc:picChg chg="del">
          <ac:chgData name="shahd alfarsi" userId="e954ca8aed8fb27f" providerId="LiveId" clId="{ABEE01BC-D571-4D48-8F72-C348311C6A05}" dt="2023-03-04T06:28:43.775" v="498" actId="478"/>
          <ac:picMkLst>
            <pc:docMk/>
            <pc:sldMk cId="0" sldId="261"/>
            <ac:picMk id="117" creationId="{FF033C4B-C7D3-436C-915B-196941EC27E3}"/>
          </ac:picMkLst>
        </pc:picChg>
      </pc:sldChg>
      <pc:sldChg chg="modSp mod">
        <pc:chgData name="shahd alfarsi" userId="e954ca8aed8fb27f" providerId="LiveId" clId="{ABEE01BC-D571-4D48-8F72-C348311C6A05}" dt="2023-03-04T06:04:27.140" v="19" actId="20577"/>
        <pc:sldMkLst>
          <pc:docMk/>
          <pc:sldMk cId="3712216255" sldId="263"/>
        </pc:sldMkLst>
        <pc:spChg chg="mod">
          <ac:chgData name="shahd alfarsi" userId="e954ca8aed8fb27f" providerId="LiveId" clId="{ABEE01BC-D571-4D48-8F72-C348311C6A05}" dt="2023-03-04T06:04:27.140" v="19" actId="20577"/>
          <ac:spMkLst>
            <pc:docMk/>
            <pc:sldMk cId="3712216255" sldId="263"/>
            <ac:spMk id="15" creationId="{C3DD85FA-9E6F-4D2F-BEEB-10578BA1D7E0}"/>
          </ac:spMkLst>
        </pc:spChg>
      </pc:sldChg>
      <pc:sldChg chg="addSp delSp modSp mod">
        <pc:chgData name="shahd alfarsi" userId="e954ca8aed8fb27f" providerId="LiveId" clId="{ABEE01BC-D571-4D48-8F72-C348311C6A05}" dt="2023-03-04T06:16:19.548" v="321" actId="1076"/>
        <pc:sldMkLst>
          <pc:docMk/>
          <pc:sldMk cId="4151616398" sldId="265"/>
        </pc:sldMkLst>
        <pc:spChg chg="mod">
          <ac:chgData name="shahd alfarsi" userId="e954ca8aed8fb27f" providerId="LiveId" clId="{ABEE01BC-D571-4D48-8F72-C348311C6A05}" dt="2023-03-04T06:16:19.548" v="321" actId="1076"/>
          <ac:spMkLst>
            <pc:docMk/>
            <pc:sldMk cId="4151616398" sldId="265"/>
            <ac:spMk id="2" creationId="{250C540F-79F2-4942-BA8C-968B45758466}"/>
          </ac:spMkLst>
        </pc:spChg>
        <pc:spChg chg="add del">
          <ac:chgData name="shahd alfarsi" userId="e954ca8aed8fb27f" providerId="LiveId" clId="{ABEE01BC-D571-4D48-8F72-C348311C6A05}" dt="2023-03-04T06:14:17.739" v="206" actId="22"/>
          <ac:spMkLst>
            <pc:docMk/>
            <pc:sldMk cId="4151616398" sldId="265"/>
            <ac:spMk id="4" creationId="{528AAB61-C723-E25F-1C4E-5572C82418B8}"/>
          </ac:spMkLst>
        </pc:spChg>
        <pc:spChg chg="add mod">
          <ac:chgData name="shahd alfarsi" userId="e954ca8aed8fb27f" providerId="LiveId" clId="{ABEE01BC-D571-4D48-8F72-C348311C6A05}" dt="2023-03-04T06:15:24.542" v="225" actId="1076"/>
          <ac:spMkLst>
            <pc:docMk/>
            <pc:sldMk cId="4151616398" sldId="265"/>
            <ac:spMk id="6" creationId="{A064D19D-CC8C-AD58-B2E2-436DB55086C6}"/>
          </ac:spMkLst>
        </pc:spChg>
        <pc:spChg chg="mod">
          <ac:chgData name="shahd alfarsi" userId="e954ca8aed8fb27f" providerId="LiveId" clId="{ABEE01BC-D571-4D48-8F72-C348311C6A05}" dt="2023-03-04T06:16:11.435" v="320" actId="1037"/>
          <ac:spMkLst>
            <pc:docMk/>
            <pc:sldMk cId="4151616398" sldId="265"/>
            <ac:spMk id="13" creationId="{728AA573-AF94-4994-93CD-685A7DC76429}"/>
          </ac:spMkLst>
        </pc:spChg>
        <pc:spChg chg="mod">
          <ac:chgData name="shahd alfarsi" userId="e954ca8aed8fb27f" providerId="LiveId" clId="{ABEE01BC-D571-4D48-8F72-C348311C6A05}" dt="2023-03-04T06:13:15.755" v="192" actId="1076"/>
          <ac:spMkLst>
            <pc:docMk/>
            <pc:sldMk cId="4151616398" sldId="265"/>
            <ac:spMk id="15" creationId="{0A40F963-C1F5-4820-A846-604AFB7A87DF}"/>
          </ac:spMkLst>
        </pc:spChg>
        <pc:spChg chg="mod">
          <ac:chgData name="shahd alfarsi" userId="e954ca8aed8fb27f" providerId="LiveId" clId="{ABEE01BC-D571-4D48-8F72-C348311C6A05}" dt="2023-03-04T06:13:08.695" v="190" actId="1076"/>
          <ac:spMkLst>
            <pc:docMk/>
            <pc:sldMk cId="4151616398" sldId="265"/>
            <ac:spMk id="17" creationId="{E90DA437-8402-4E26-AAE7-F17449737C6B}"/>
          </ac:spMkLst>
        </pc:spChg>
        <pc:spChg chg="mod">
          <ac:chgData name="shahd alfarsi" userId="e954ca8aed8fb27f" providerId="LiveId" clId="{ABEE01BC-D571-4D48-8F72-C348311C6A05}" dt="2023-03-04T06:14:54.197" v="216" actId="1076"/>
          <ac:spMkLst>
            <pc:docMk/>
            <pc:sldMk cId="4151616398" sldId="265"/>
            <ac:spMk id="19" creationId="{F4ABC425-4839-43EF-8F00-0D8245FF8067}"/>
          </ac:spMkLst>
        </pc:spChg>
        <pc:spChg chg="mod">
          <ac:chgData name="shahd alfarsi" userId="e954ca8aed8fb27f" providerId="LiveId" clId="{ABEE01BC-D571-4D48-8F72-C348311C6A05}" dt="2023-03-04T06:15:02.810" v="218" actId="1076"/>
          <ac:spMkLst>
            <pc:docMk/>
            <pc:sldMk cId="4151616398" sldId="265"/>
            <ac:spMk id="23" creationId="{3A755822-4E8B-4D47-8800-7CC0E359E459}"/>
          </ac:spMkLst>
        </pc:spChg>
        <pc:picChg chg="add mod">
          <ac:chgData name="shahd alfarsi" userId="e954ca8aed8fb27f" providerId="LiveId" clId="{ABEE01BC-D571-4D48-8F72-C348311C6A05}" dt="2023-03-04T06:16:04.793" v="310" actId="1076"/>
          <ac:picMkLst>
            <pc:docMk/>
            <pc:sldMk cId="4151616398" sldId="265"/>
            <ac:picMk id="7" creationId="{855D295B-AE82-7DBC-BEAF-5E78FFFDBEF1}"/>
          </ac:picMkLst>
        </pc:picChg>
        <pc:picChg chg="mod">
          <ac:chgData name="shahd alfarsi" userId="e954ca8aed8fb27f" providerId="LiveId" clId="{ABEE01BC-D571-4D48-8F72-C348311C6A05}" dt="2023-03-04T06:15:44.976" v="288" actId="1038"/>
          <ac:picMkLst>
            <pc:docMk/>
            <pc:sldMk cId="4151616398" sldId="265"/>
            <ac:picMk id="11" creationId="{7D8E6519-EE93-4765-BB86-A196DBE84ABA}"/>
          </ac:picMkLst>
        </pc:picChg>
        <pc:picChg chg="del">
          <ac:chgData name="shahd alfarsi" userId="e954ca8aed8fb27f" providerId="LiveId" clId="{ABEE01BC-D571-4D48-8F72-C348311C6A05}" dt="2023-03-04T06:13:59.792" v="203" actId="478"/>
          <ac:picMkLst>
            <pc:docMk/>
            <pc:sldMk cId="4151616398" sldId="265"/>
            <ac:picMk id="24" creationId="{707EFC59-1074-4DD2-9BB2-293E68B09048}"/>
          </ac:picMkLst>
        </pc:picChg>
        <pc:picChg chg="mod">
          <ac:chgData name="shahd alfarsi" userId="e954ca8aed8fb27f" providerId="LiveId" clId="{ABEE01BC-D571-4D48-8F72-C348311C6A05}" dt="2023-03-04T06:14:51.084" v="215" actId="1076"/>
          <ac:picMkLst>
            <pc:docMk/>
            <pc:sldMk cId="4151616398" sldId="265"/>
            <ac:picMk id="27" creationId="{3543EF5D-0736-4DFE-BCA7-E9ACEEF48CCE}"/>
          </ac:picMkLst>
        </pc:picChg>
        <pc:picChg chg="mod">
          <ac:chgData name="shahd alfarsi" userId="e954ca8aed8fb27f" providerId="LiveId" clId="{ABEE01BC-D571-4D48-8F72-C348311C6A05}" dt="2023-03-04T06:14:59.829" v="217" actId="1076"/>
          <ac:picMkLst>
            <pc:docMk/>
            <pc:sldMk cId="4151616398" sldId="265"/>
            <ac:picMk id="29" creationId="{E0B49D17-7014-4F88-8F26-30C02BA17DCA}"/>
          </ac:picMkLst>
        </pc:picChg>
        <pc:picChg chg="mod">
          <ac:chgData name="shahd alfarsi" userId="e954ca8aed8fb27f" providerId="LiveId" clId="{ABEE01BC-D571-4D48-8F72-C348311C6A05}" dt="2023-03-04T06:15:13.501" v="221" actId="1076"/>
          <ac:picMkLst>
            <pc:docMk/>
            <pc:sldMk cId="4151616398" sldId="265"/>
            <ac:picMk id="30" creationId="{A81B9B95-0C89-4F11-A63C-DF3F2A115D99}"/>
          </ac:picMkLst>
        </pc:picChg>
        <pc:picChg chg="del">
          <ac:chgData name="shahd alfarsi" userId="e954ca8aed8fb27f" providerId="LiveId" clId="{ABEE01BC-D571-4D48-8F72-C348311C6A05}" dt="2023-03-04T06:13:58.041" v="202" actId="478"/>
          <ac:picMkLst>
            <pc:docMk/>
            <pc:sldMk cId="4151616398" sldId="265"/>
            <ac:picMk id="32" creationId="{864DEF48-7960-4465-9A36-707B52D58A70}"/>
          </ac:picMkLst>
        </pc:picChg>
      </pc:sldChg>
      <pc:sldChg chg="addSp delSp modSp mod">
        <pc:chgData name="shahd alfarsi" userId="e954ca8aed8fb27f" providerId="LiveId" clId="{ABEE01BC-D571-4D48-8F72-C348311C6A05}" dt="2023-03-04T06:18:36.517" v="353" actId="1076"/>
        <pc:sldMkLst>
          <pc:docMk/>
          <pc:sldMk cId="2214191161" sldId="266"/>
        </pc:sldMkLst>
        <pc:spChg chg="mod">
          <ac:chgData name="shahd alfarsi" userId="e954ca8aed8fb27f" providerId="LiveId" clId="{ABEE01BC-D571-4D48-8F72-C348311C6A05}" dt="2023-03-04T06:17:03.429" v="324" actId="14100"/>
          <ac:spMkLst>
            <pc:docMk/>
            <pc:sldMk cId="2214191161" sldId="266"/>
            <ac:spMk id="19" creationId="{B93E8E45-19DA-4DE0-A525-CC47F834F14E}"/>
          </ac:spMkLst>
        </pc:spChg>
        <pc:spChg chg="del mod">
          <ac:chgData name="shahd alfarsi" userId="e954ca8aed8fb27f" providerId="LiveId" clId="{ABEE01BC-D571-4D48-8F72-C348311C6A05}" dt="2023-03-04T06:18:28.692" v="351" actId="478"/>
          <ac:spMkLst>
            <pc:docMk/>
            <pc:sldMk cId="2214191161" sldId="266"/>
            <ac:spMk id="21" creationId="{F2BBE626-6982-40B0-8667-63F8ED0F8B57}"/>
          </ac:spMkLst>
        </pc:spChg>
        <pc:graphicFrameChg chg="add mod modGraphic">
          <ac:chgData name="shahd alfarsi" userId="e954ca8aed8fb27f" providerId="LiveId" clId="{ABEE01BC-D571-4D48-8F72-C348311C6A05}" dt="2023-03-04T06:18:36.517" v="353" actId="1076"/>
          <ac:graphicFrameMkLst>
            <pc:docMk/>
            <pc:sldMk cId="2214191161" sldId="266"/>
            <ac:graphicFrameMk id="2" creationId="{0EBEB3D5-27C9-92B6-4990-86E2D19571BF}"/>
          </ac:graphicFrameMkLst>
        </pc:graphicFrameChg>
        <pc:graphicFrameChg chg="del">
          <ac:chgData name="shahd alfarsi" userId="e954ca8aed8fb27f" providerId="LiveId" clId="{ABEE01BC-D571-4D48-8F72-C348311C6A05}" dt="2023-03-04T06:17:18.378" v="325" actId="478"/>
          <ac:graphicFrameMkLst>
            <pc:docMk/>
            <pc:sldMk cId="2214191161" sldId="266"/>
            <ac:graphicFrameMk id="3" creationId="{8B1C78E5-96F6-4087-BD68-753D19DA8524}"/>
          </ac:graphicFrameMkLst>
        </pc:graphicFrameChg>
        <pc:graphicFrameChg chg="del">
          <ac:chgData name="shahd alfarsi" userId="e954ca8aed8fb27f" providerId="LiveId" clId="{ABEE01BC-D571-4D48-8F72-C348311C6A05}" dt="2023-03-04T06:17:32.068" v="330" actId="478"/>
          <ac:graphicFrameMkLst>
            <pc:docMk/>
            <pc:sldMk cId="2214191161" sldId="266"/>
            <ac:graphicFrameMk id="8" creationId="{A581FBAB-2DEA-47AB-8122-379D560FAD70}"/>
          </ac:graphicFrameMkLst>
        </pc:graphicFrameChg>
      </pc:sldChg>
      <pc:sldChg chg="delSp modSp mod">
        <pc:chgData name="shahd alfarsi" userId="e954ca8aed8fb27f" providerId="LiveId" clId="{ABEE01BC-D571-4D48-8F72-C348311C6A05}" dt="2023-03-04T06:09:12.413" v="137" actId="1038"/>
        <pc:sldMkLst>
          <pc:docMk/>
          <pc:sldMk cId="1160753304" sldId="267"/>
        </pc:sldMkLst>
        <pc:spChg chg="mod">
          <ac:chgData name="shahd alfarsi" userId="e954ca8aed8fb27f" providerId="LiveId" clId="{ABEE01BC-D571-4D48-8F72-C348311C6A05}" dt="2023-03-04T06:09:06.040" v="133" actId="1037"/>
          <ac:spMkLst>
            <pc:docMk/>
            <pc:sldMk cId="1160753304" sldId="267"/>
            <ac:spMk id="62" creationId="{F3A55570-8ECE-422C-A95E-820B58E7F544}"/>
          </ac:spMkLst>
        </pc:spChg>
        <pc:spChg chg="mod">
          <ac:chgData name="shahd alfarsi" userId="e954ca8aed8fb27f" providerId="LiveId" clId="{ABEE01BC-D571-4D48-8F72-C348311C6A05}" dt="2023-03-04T06:09:02.188" v="130" actId="1038"/>
          <ac:spMkLst>
            <pc:docMk/>
            <pc:sldMk cId="1160753304" sldId="267"/>
            <ac:spMk id="64" creationId="{B71605D2-67D5-487C-80E2-EE0EC51DC0B4}"/>
          </ac:spMkLst>
        </pc:spChg>
        <pc:spChg chg="mod">
          <ac:chgData name="shahd alfarsi" userId="e954ca8aed8fb27f" providerId="LiveId" clId="{ABEE01BC-D571-4D48-8F72-C348311C6A05}" dt="2023-03-04T06:05:22.836" v="21"/>
          <ac:spMkLst>
            <pc:docMk/>
            <pc:sldMk cId="1160753304" sldId="267"/>
            <ac:spMk id="66" creationId="{03DC8B08-E57E-4106-8548-865BF4FFADC2}"/>
          </ac:spMkLst>
        </pc:spChg>
        <pc:spChg chg="mod">
          <ac:chgData name="shahd alfarsi" userId="e954ca8aed8fb27f" providerId="LiveId" clId="{ABEE01BC-D571-4D48-8F72-C348311C6A05}" dt="2023-03-04T06:05:44.439" v="22"/>
          <ac:spMkLst>
            <pc:docMk/>
            <pc:sldMk cId="1160753304" sldId="267"/>
            <ac:spMk id="68" creationId="{EFA3A24A-5820-48FE-9397-DD123EFA372D}"/>
          </ac:spMkLst>
        </pc:spChg>
        <pc:spChg chg="mod">
          <ac:chgData name="shahd alfarsi" userId="e954ca8aed8fb27f" providerId="LiveId" clId="{ABEE01BC-D571-4D48-8F72-C348311C6A05}" dt="2023-03-04T06:06:17.457" v="24" actId="14100"/>
          <ac:spMkLst>
            <pc:docMk/>
            <pc:sldMk cId="1160753304" sldId="267"/>
            <ac:spMk id="70" creationId="{C5B7EF6E-F511-4840-BDB4-31A595A32563}"/>
          </ac:spMkLst>
        </pc:spChg>
        <pc:spChg chg="mod">
          <ac:chgData name="shahd alfarsi" userId="e954ca8aed8fb27f" providerId="LiveId" clId="{ABEE01BC-D571-4D48-8F72-C348311C6A05}" dt="2023-03-04T06:06:50.014" v="46" actId="1035"/>
          <ac:spMkLst>
            <pc:docMk/>
            <pc:sldMk cId="1160753304" sldId="267"/>
            <ac:spMk id="72" creationId="{49129A36-9206-464F-B168-F016A235CEBD}"/>
          </ac:spMkLst>
        </pc:spChg>
        <pc:spChg chg="mod">
          <ac:chgData name="shahd alfarsi" userId="e954ca8aed8fb27f" providerId="LiveId" clId="{ABEE01BC-D571-4D48-8F72-C348311C6A05}" dt="2023-03-04T06:07:13.145" v="54" actId="1035"/>
          <ac:spMkLst>
            <pc:docMk/>
            <pc:sldMk cId="1160753304" sldId="267"/>
            <ac:spMk id="76" creationId="{D5ADB044-B1DD-4E85-B300-4AF1F6E100DA}"/>
          </ac:spMkLst>
        </pc:spChg>
        <pc:spChg chg="mod">
          <ac:chgData name="shahd alfarsi" userId="e954ca8aed8fb27f" providerId="LiveId" clId="{ABEE01BC-D571-4D48-8F72-C348311C6A05}" dt="2023-03-04T06:08:52.137" v="124" actId="1035"/>
          <ac:spMkLst>
            <pc:docMk/>
            <pc:sldMk cId="1160753304" sldId="267"/>
            <ac:spMk id="78" creationId="{917BA450-E1FC-4030-8466-7048AF0E3DF0}"/>
          </ac:spMkLst>
        </pc:spChg>
        <pc:spChg chg="mod">
          <ac:chgData name="shahd alfarsi" userId="e954ca8aed8fb27f" providerId="LiveId" clId="{ABEE01BC-D571-4D48-8F72-C348311C6A05}" dt="2023-03-04T06:08:55.733" v="126" actId="1036"/>
          <ac:spMkLst>
            <pc:docMk/>
            <pc:sldMk cId="1160753304" sldId="267"/>
            <ac:spMk id="80" creationId="{E9E71C34-D1EA-4906-9D69-E3EBD594B09F}"/>
          </ac:spMkLst>
        </pc:spChg>
        <pc:spChg chg="del mod">
          <ac:chgData name="shahd alfarsi" userId="e954ca8aed8fb27f" providerId="LiveId" clId="{ABEE01BC-D571-4D48-8F72-C348311C6A05}" dt="2023-03-04T06:08:14.284" v="83" actId="478"/>
          <ac:spMkLst>
            <pc:docMk/>
            <pc:sldMk cId="1160753304" sldId="267"/>
            <ac:spMk id="83" creationId="{46E2B438-78D0-4AF5-89F7-E403C2EEB31D}"/>
          </ac:spMkLst>
        </pc:spChg>
        <pc:picChg chg="mod">
          <ac:chgData name="shahd alfarsi" userId="e954ca8aed8fb27f" providerId="LiveId" clId="{ABEE01BC-D571-4D48-8F72-C348311C6A05}" dt="2023-03-04T06:08:37.490" v="111" actId="1038"/>
          <ac:picMkLst>
            <pc:docMk/>
            <pc:sldMk cId="1160753304" sldId="267"/>
            <ac:picMk id="11" creationId="{10D93553-A3DD-4065-9950-29066A9BB968}"/>
          </ac:picMkLst>
        </pc:picChg>
        <pc:picChg chg="mod">
          <ac:chgData name="shahd alfarsi" userId="e954ca8aed8fb27f" providerId="LiveId" clId="{ABEE01BC-D571-4D48-8F72-C348311C6A05}" dt="2023-03-04T06:09:12.413" v="137" actId="1038"/>
          <ac:picMkLst>
            <pc:docMk/>
            <pc:sldMk cId="1160753304" sldId="267"/>
            <ac:picMk id="16" creationId="{A797930F-013A-4891-AB11-B2E8B624105C}"/>
          </ac:picMkLst>
        </pc:picChg>
        <pc:picChg chg="mod">
          <ac:chgData name="shahd alfarsi" userId="e954ca8aed8fb27f" providerId="LiveId" clId="{ABEE01BC-D571-4D48-8F72-C348311C6A05}" dt="2023-03-04T06:08:32.414" v="104" actId="1038"/>
          <ac:picMkLst>
            <pc:docMk/>
            <pc:sldMk cId="1160753304" sldId="267"/>
            <ac:picMk id="54" creationId="{EC62F1B1-078F-453D-A522-94FF3A73E22C}"/>
          </ac:picMkLst>
        </pc:picChg>
        <pc:picChg chg="mod">
          <ac:chgData name="shahd alfarsi" userId="e954ca8aed8fb27f" providerId="LiveId" clId="{ABEE01BC-D571-4D48-8F72-C348311C6A05}" dt="2023-03-04T06:08:34.600" v="107" actId="1038"/>
          <ac:picMkLst>
            <pc:docMk/>
            <pc:sldMk cId="1160753304" sldId="267"/>
            <ac:picMk id="55" creationId="{F9051300-19ED-4E33-8276-B0985EA87402}"/>
          </ac:picMkLst>
        </pc:picChg>
        <pc:picChg chg="mod">
          <ac:chgData name="shahd alfarsi" userId="e954ca8aed8fb27f" providerId="LiveId" clId="{ABEE01BC-D571-4D48-8F72-C348311C6A05}" dt="2023-03-04T06:08:27.480" v="101" actId="1037"/>
          <ac:picMkLst>
            <pc:docMk/>
            <pc:sldMk cId="1160753304" sldId="267"/>
            <ac:picMk id="56" creationId="{BC4A2A37-AC5A-446E-9E34-6019708E64B3}"/>
          </ac:picMkLst>
        </pc:picChg>
        <pc:picChg chg="mod">
          <ac:chgData name="shahd alfarsi" userId="e954ca8aed8fb27f" providerId="LiveId" clId="{ABEE01BC-D571-4D48-8F72-C348311C6A05}" dt="2023-03-04T06:06:44.007" v="33" actId="1036"/>
          <ac:picMkLst>
            <pc:docMk/>
            <pc:sldMk cId="1160753304" sldId="267"/>
            <ac:picMk id="58" creationId="{4167E055-B6BD-4EAD-A50E-15FBE00D925C}"/>
          </ac:picMkLst>
        </pc:picChg>
        <pc:picChg chg="mod">
          <ac:chgData name="shahd alfarsi" userId="e954ca8aed8fb27f" providerId="LiveId" clId="{ABEE01BC-D571-4D48-8F72-C348311C6A05}" dt="2023-03-04T06:08:47.792" v="120" actId="1036"/>
          <ac:picMkLst>
            <pc:docMk/>
            <pc:sldMk cId="1160753304" sldId="267"/>
            <ac:picMk id="59" creationId="{969BF34D-A823-4FBF-B8D9-EEA174D5BC5E}"/>
          </ac:picMkLst>
        </pc:picChg>
        <pc:picChg chg="mod">
          <ac:chgData name="shahd alfarsi" userId="e954ca8aed8fb27f" providerId="LiveId" clId="{ABEE01BC-D571-4D48-8F72-C348311C6A05}" dt="2023-03-04T06:08:45.352" v="117" actId="1036"/>
          <ac:picMkLst>
            <pc:docMk/>
            <pc:sldMk cId="1160753304" sldId="267"/>
            <ac:picMk id="60" creationId="{F3487A80-D38C-4FBF-86C6-A95B1754C812}"/>
          </ac:picMkLst>
        </pc:picChg>
        <pc:picChg chg="del">
          <ac:chgData name="shahd alfarsi" userId="e954ca8aed8fb27f" providerId="LiveId" clId="{ABEE01BC-D571-4D48-8F72-C348311C6A05}" dt="2023-03-04T06:08:16.005" v="84" actId="478"/>
          <ac:picMkLst>
            <pc:docMk/>
            <pc:sldMk cId="1160753304" sldId="267"/>
            <ac:picMk id="81" creationId="{708EEFB1-5DE9-4D25-8692-EEF99DFF3CA1}"/>
          </ac:picMkLst>
        </pc:picChg>
      </pc:sldChg>
      <pc:sldChg chg="modSp mod">
        <pc:chgData name="shahd alfarsi" userId="e954ca8aed8fb27f" providerId="LiveId" clId="{ABEE01BC-D571-4D48-8F72-C348311C6A05}" dt="2023-03-04T06:25:10.731" v="463" actId="1036"/>
        <pc:sldMkLst>
          <pc:docMk/>
          <pc:sldMk cId="4210846647" sldId="268"/>
        </pc:sldMkLst>
        <pc:spChg chg="mod">
          <ac:chgData name="shahd alfarsi" userId="e954ca8aed8fb27f" providerId="LiveId" clId="{ABEE01BC-D571-4D48-8F72-C348311C6A05}" dt="2023-03-04T06:25:10.731" v="463" actId="1036"/>
          <ac:spMkLst>
            <pc:docMk/>
            <pc:sldMk cId="4210846647" sldId="268"/>
            <ac:spMk id="13" creationId="{E1D75A50-8C1B-4744-AFE6-25F828401BA6}"/>
          </ac:spMkLst>
        </pc:spChg>
        <pc:spChg chg="mod">
          <ac:chgData name="shahd alfarsi" userId="e954ca8aed8fb27f" providerId="LiveId" clId="{ABEE01BC-D571-4D48-8F72-C348311C6A05}" dt="2023-03-04T06:24:56.244" v="433" actId="1076"/>
          <ac:spMkLst>
            <pc:docMk/>
            <pc:sldMk cId="4210846647" sldId="268"/>
            <ac:spMk id="15" creationId="{AF01751C-4CA6-4E3C-982B-B5409B8196D6}"/>
          </ac:spMkLst>
        </pc:spChg>
      </pc:sldChg>
      <pc:sldChg chg="delSp modSp mod">
        <pc:chgData name="shahd alfarsi" userId="e954ca8aed8fb27f" providerId="LiveId" clId="{ABEE01BC-D571-4D48-8F72-C348311C6A05}" dt="2023-03-04T06:27:26.107" v="491" actId="20577"/>
        <pc:sldMkLst>
          <pc:docMk/>
          <pc:sldMk cId="2714740449" sldId="269"/>
        </pc:sldMkLst>
        <pc:spChg chg="mod">
          <ac:chgData name="shahd alfarsi" userId="e954ca8aed8fb27f" providerId="LiveId" clId="{ABEE01BC-D571-4D48-8F72-C348311C6A05}" dt="2023-03-04T06:27:26.107" v="491" actId="20577"/>
          <ac:spMkLst>
            <pc:docMk/>
            <pc:sldMk cId="2714740449" sldId="269"/>
            <ac:spMk id="9" creationId="{2DB9FFF8-C16B-437E-912B-2B865E749F4E}"/>
          </ac:spMkLst>
        </pc:spChg>
        <pc:spChg chg="del mod">
          <ac:chgData name="shahd alfarsi" userId="e954ca8aed8fb27f" providerId="LiveId" clId="{ABEE01BC-D571-4D48-8F72-C348311C6A05}" dt="2023-03-04T06:25:48.051" v="468" actId="478"/>
          <ac:spMkLst>
            <pc:docMk/>
            <pc:sldMk cId="2714740449" sldId="269"/>
            <ac:spMk id="10" creationId="{45EC009B-A73A-4B18-9024-41B521C59EE4}"/>
          </ac:spMkLst>
        </pc:spChg>
        <pc:spChg chg="del">
          <ac:chgData name="shahd alfarsi" userId="e954ca8aed8fb27f" providerId="LiveId" clId="{ABEE01BC-D571-4D48-8F72-C348311C6A05}" dt="2023-03-04T06:25:41.723" v="466" actId="478"/>
          <ac:spMkLst>
            <pc:docMk/>
            <pc:sldMk cId="2714740449" sldId="269"/>
            <ac:spMk id="12" creationId="{27C56C47-EEF9-435A-9882-5EDC3EB3C225}"/>
          </ac:spMkLst>
        </pc:spChg>
        <pc:spChg chg="del">
          <ac:chgData name="shahd alfarsi" userId="e954ca8aed8fb27f" providerId="LiveId" clId="{ABEE01BC-D571-4D48-8F72-C348311C6A05}" dt="2023-03-04T06:25:50.623" v="469" actId="478"/>
          <ac:spMkLst>
            <pc:docMk/>
            <pc:sldMk cId="2714740449" sldId="269"/>
            <ac:spMk id="14" creationId="{D06B743E-2BC4-4209-B875-CB26E86493E7}"/>
          </ac:spMkLst>
        </pc:spChg>
        <pc:spChg chg="del mod">
          <ac:chgData name="shahd alfarsi" userId="e954ca8aed8fb27f" providerId="LiveId" clId="{ABEE01BC-D571-4D48-8F72-C348311C6A05}" dt="2023-03-04T06:25:55.851" v="471" actId="478"/>
          <ac:spMkLst>
            <pc:docMk/>
            <pc:sldMk cId="2714740449" sldId="269"/>
            <ac:spMk id="16" creationId="{3D757CC2-311F-49C4-BE1A-AB29997F2FA0}"/>
          </ac:spMkLst>
        </pc:spChg>
        <pc:spChg chg="del">
          <ac:chgData name="shahd alfarsi" userId="e954ca8aed8fb27f" providerId="LiveId" clId="{ABEE01BC-D571-4D48-8F72-C348311C6A05}" dt="2023-03-04T06:25:59.456" v="472" actId="478"/>
          <ac:spMkLst>
            <pc:docMk/>
            <pc:sldMk cId="2714740449" sldId="269"/>
            <ac:spMk id="18" creationId="{0784978A-B8EC-418B-9AEA-5BB0632E787A}"/>
          </ac:spMkLst>
        </pc:spChg>
      </pc:sldChg>
      <pc:sldChg chg="del">
        <pc:chgData name="shahd alfarsi" userId="e954ca8aed8fb27f" providerId="LiveId" clId="{ABEE01BC-D571-4D48-8F72-C348311C6A05}" dt="2023-03-04T06:23:32.402" v="420" actId="47"/>
        <pc:sldMkLst>
          <pc:docMk/>
          <pc:sldMk cId="1545750830" sldId="271"/>
        </pc:sldMkLst>
      </pc:sldChg>
      <pc:sldChg chg="del">
        <pc:chgData name="shahd alfarsi" userId="e954ca8aed8fb27f" providerId="LiveId" clId="{ABEE01BC-D571-4D48-8F72-C348311C6A05}" dt="2023-03-04T06:23:35.877" v="421" actId="47"/>
        <pc:sldMkLst>
          <pc:docMk/>
          <pc:sldMk cId="1316396025" sldId="272"/>
        </pc:sldMkLst>
      </pc:sldChg>
      <pc:sldChg chg="del">
        <pc:chgData name="shahd alfarsi" userId="e954ca8aed8fb27f" providerId="LiveId" clId="{ABEE01BC-D571-4D48-8F72-C348311C6A05}" dt="2023-03-04T06:23:39.051" v="422" actId="47"/>
        <pc:sldMkLst>
          <pc:docMk/>
          <pc:sldMk cId="538732635" sldId="273"/>
        </pc:sldMkLst>
      </pc:sldChg>
      <pc:sldChg chg="del">
        <pc:chgData name="shahd alfarsi" userId="e954ca8aed8fb27f" providerId="LiveId" clId="{ABEE01BC-D571-4D48-8F72-C348311C6A05}" dt="2023-03-04T06:23:43.673" v="423" actId="47"/>
        <pc:sldMkLst>
          <pc:docMk/>
          <pc:sldMk cId="3030503995" sldId="274"/>
        </pc:sldMkLst>
      </pc:sldChg>
      <pc:sldChg chg="addSp delSp modSp mod">
        <pc:chgData name="shahd alfarsi" userId="e954ca8aed8fb27f" providerId="LiveId" clId="{ABEE01BC-D571-4D48-8F72-C348311C6A05}" dt="2023-03-04T06:24:07.991" v="427" actId="1076"/>
        <pc:sldMkLst>
          <pc:docMk/>
          <pc:sldMk cId="4122332754" sldId="275"/>
        </pc:sldMkLst>
        <pc:grpChg chg="del">
          <ac:chgData name="shahd alfarsi" userId="e954ca8aed8fb27f" providerId="LiveId" clId="{ABEE01BC-D571-4D48-8F72-C348311C6A05}" dt="2023-03-04T06:24:01.238" v="424" actId="478"/>
          <ac:grpSpMkLst>
            <pc:docMk/>
            <pc:sldMk cId="4122332754" sldId="275"/>
            <ac:grpSpMk id="6" creationId="{F6C4EB18-5D2B-4C79-A978-4A0C038245CC}"/>
          </ac:grpSpMkLst>
        </pc:grpChg>
        <pc:picChg chg="add mod">
          <ac:chgData name="shahd alfarsi" userId="e954ca8aed8fb27f" providerId="LiveId" clId="{ABEE01BC-D571-4D48-8F72-C348311C6A05}" dt="2023-03-04T06:24:07.991" v="427" actId="1076"/>
          <ac:picMkLst>
            <pc:docMk/>
            <pc:sldMk cId="4122332754" sldId="275"/>
            <ac:picMk id="2" creationId="{50128520-F3D5-AA71-789A-58A7C0D8ECDD}"/>
          </ac:picMkLst>
        </pc:picChg>
      </pc:sldChg>
      <pc:sldChg chg="addSp delSp modSp new mod">
        <pc:chgData name="shahd alfarsi" userId="e954ca8aed8fb27f" providerId="LiveId" clId="{ABEE01BC-D571-4D48-8F72-C348311C6A05}" dt="2023-03-04T06:19:13.835" v="358" actId="1076"/>
        <pc:sldMkLst>
          <pc:docMk/>
          <pc:sldMk cId="2136985033" sldId="276"/>
        </pc:sldMkLst>
        <pc:spChg chg="del">
          <ac:chgData name="shahd alfarsi" userId="e954ca8aed8fb27f" providerId="LiveId" clId="{ABEE01BC-D571-4D48-8F72-C348311C6A05}" dt="2023-03-04T06:18:24.974" v="350" actId="478"/>
          <ac:spMkLst>
            <pc:docMk/>
            <pc:sldMk cId="2136985033" sldId="276"/>
            <ac:spMk id="2" creationId="{E90DD7BB-5ED6-1EA6-982C-7C4FE8240AED}"/>
          </ac:spMkLst>
        </pc:spChg>
        <pc:picChg chg="add mod">
          <ac:chgData name="shahd alfarsi" userId="e954ca8aed8fb27f" providerId="LiveId" clId="{ABEE01BC-D571-4D48-8F72-C348311C6A05}" dt="2023-03-04T06:19:13.835" v="358" actId="1076"/>
          <ac:picMkLst>
            <pc:docMk/>
            <pc:sldMk cId="2136985033" sldId="276"/>
            <ac:picMk id="3" creationId="{18477FBD-F28E-4767-D64C-BDA6DAD81D83}"/>
          </ac:picMkLst>
        </pc:picChg>
      </pc:sldChg>
      <pc:sldChg chg="addSp delSp modSp new mod">
        <pc:chgData name="shahd alfarsi" userId="e954ca8aed8fb27f" providerId="LiveId" clId="{ABEE01BC-D571-4D48-8F72-C348311C6A05}" dt="2023-03-04T06:21:57.807" v="389" actId="1076"/>
        <pc:sldMkLst>
          <pc:docMk/>
          <pc:sldMk cId="2741489306" sldId="277"/>
        </pc:sldMkLst>
        <pc:spChg chg="del">
          <ac:chgData name="shahd alfarsi" userId="e954ca8aed8fb27f" providerId="LiveId" clId="{ABEE01BC-D571-4D48-8F72-C348311C6A05}" dt="2023-03-04T06:19:23.371" v="360" actId="478"/>
          <ac:spMkLst>
            <pc:docMk/>
            <pc:sldMk cId="2741489306" sldId="277"/>
            <ac:spMk id="2" creationId="{E5DFD19A-DCC5-EE7D-A815-EA6545E5F0A8}"/>
          </ac:spMkLst>
        </pc:spChg>
        <pc:spChg chg="add mod">
          <ac:chgData name="shahd alfarsi" userId="e954ca8aed8fb27f" providerId="LiveId" clId="{ABEE01BC-D571-4D48-8F72-C348311C6A05}" dt="2023-03-04T06:20:10.416" v="365" actId="1076"/>
          <ac:spMkLst>
            <pc:docMk/>
            <pc:sldMk cId="2741489306" sldId="277"/>
            <ac:spMk id="3" creationId="{C647A118-64D6-3169-D134-D943739306E7}"/>
          </ac:spMkLst>
        </pc:spChg>
        <pc:spChg chg="add mod">
          <ac:chgData name="shahd alfarsi" userId="e954ca8aed8fb27f" providerId="LiveId" clId="{ABEE01BC-D571-4D48-8F72-C348311C6A05}" dt="2023-03-04T06:20:53.734" v="371" actId="1076"/>
          <ac:spMkLst>
            <pc:docMk/>
            <pc:sldMk cId="2741489306" sldId="277"/>
            <ac:spMk id="5" creationId="{01A1C55C-4BAD-E035-1C7A-D3309FA6ADD7}"/>
          </ac:spMkLst>
        </pc:spChg>
        <pc:graphicFrameChg chg="add mod modGraphic">
          <ac:chgData name="shahd alfarsi" userId="e954ca8aed8fb27f" providerId="LiveId" clId="{ABEE01BC-D571-4D48-8F72-C348311C6A05}" dt="2023-03-04T06:21:57.807" v="389" actId="1076"/>
          <ac:graphicFrameMkLst>
            <pc:docMk/>
            <pc:sldMk cId="2741489306" sldId="277"/>
            <ac:graphicFrameMk id="6" creationId="{88DB2C4F-1A5B-5A65-E6D5-0E086F5A8056}"/>
          </ac:graphicFrameMkLst>
        </pc:graphicFrameChg>
      </pc:sldChg>
      <pc:sldChg chg="addSp delSp modSp new mod">
        <pc:chgData name="shahd alfarsi" userId="e954ca8aed8fb27f" providerId="LiveId" clId="{ABEE01BC-D571-4D48-8F72-C348311C6A05}" dt="2023-03-04T06:23:25.503" v="419" actId="207"/>
        <pc:sldMkLst>
          <pc:docMk/>
          <pc:sldMk cId="2421996904" sldId="278"/>
        </pc:sldMkLst>
        <pc:spChg chg="del">
          <ac:chgData name="shahd alfarsi" userId="e954ca8aed8fb27f" providerId="LiveId" clId="{ABEE01BC-D571-4D48-8F72-C348311C6A05}" dt="2023-03-04T06:22:07.707" v="391" actId="478"/>
          <ac:spMkLst>
            <pc:docMk/>
            <pc:sldMk cId="2421996904" sldId="278"/>
            <ac:spMk id="2" creationId="{6AEE17AA-EE2C-9BDC-C329-5C48F13DE090}"/>
          </ac:spMkLst>
        </pc:spChg>
        <pc:spChg chg="add mod">
          <ac:chgData name="shahd alfarsi" userId="e954ca8aed8fb27f" providerId="LiveId" clId="{ABEE01BC-D571-4D48-8F72-C348311C6A05}" dt="2023-03-04T06:22:37.972" v="399" actId="1076"/>
          <ac:spMkLst>
            <pc:docMk/>
            <pc:sldMk cId="2421996904" sldId="278"/>
            <ac:spMk id="4" creationId="{F2BF0F4F-B216-94EE-EBC1-8BEC14405F7C}"/>
          </ac:spMkLst>
        </pc:spChg>
        <pc:graphicFrameChg chg="add mod modGraphic">
          <ac:chgData name="shahd alfarsi" userId="e954ca8aed8fb27f" providerId="LiveId" clId="{ABEE01BC-D571-4D48-8F72-C348311C6A05}" dt="2023-03-04T06:23:25.503" v="419" actId="207"/>
          <ac:graphicFrameMkLst>
            <pc:docMk/>
            <pc:sldMk cId="2421996904" sldId="278"/>
            <ac:graphicFrameMk id="5" creationId="{0688EDA4-09B0-2AD1-9AAC-E8CEA74C667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D97E6-8779-4461-9F13-996B367D6BAE}" type="datetimeFigureOut">
              <a:rPr lang="en-US" smtClean="0"/>
              <a:t>3/5/2023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FFC75-2284-4D21-852D-406C3B633825}" type="slidenum">
              <a:rPr lang="en-US" smtClean="0"/>
              <a:t>‹#›</a:t>
            </a:fld>
            <a:endParaRPr lang="en-US"/>
          </a:p>
        </p:txBody>
      </p:sp>
    </p:spTree>
    <p:extLst>
      <p:ext uri="{BB962C8B-B14F-4D97-AF65-F5344CB8AC3E}">
        <p14:creationId xmlns:p14="http://schemas.microsoft.com/office/powerpoint/2010/main" val="2305269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4c68a97855_0_89: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4c68a97855_0_89: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type="obj">
  <p:cSld name="OPENING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823384" y="2754617"/>
            <a:ext cx="4545200" cy="95800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6000"/>
              <a:buFont typeface="Joti One"/>
              <a:buNone/>
              <a:defRPr sz="6400" i="0">
                <a:solidFill>
                  <a:srgbClr val="F9CB9C"/>
                </a:solidFill>
              </a:defRPr>
            </a:lvl1pPr>
            <a:lvl2pPr lvl="1">
              <a:spcBef>
                <a:spcPts val="0"/>
              </a:spcBef>
              <a:spcAft>
                <a:spcPts val="0"/>
              </a:spcAft>
              <a:buSzPts val="3300"/>
              <a:buNone/>
              <a:defRPr sz="4400"/>
            </a:lvl2pPr>
            <a:lvl3pPr lvl="2">
              <a:spcBef>
                <a:spcPts val="0"/>
              </a:spcBef>
              <a:spcAft>
                <a:spcPts val="0"/>
              </a:spcAft>
              <a:buSzPts val="3300"/>
              <a:buNone/>
              <a:defRPr sz="4400"/>
            </a:lvl3pPr>
            <a:lvl4pPr lvl="3">
              <a:spcBef>
                <a:spcPts val="0"/>
              </a:spcBef>
              <a:spcAft>
                <a:spcPts val="0"/>
              </a:spcAft>
              <a:buSzPts val="3300"/>
              <a:buNone/>
              <a:defRPr sz="4400"/>
            </a:lvl4pPr>
            <a:lvl5pPr lvl="4">
              <a:spcBef>
                <a:spcPts val="0"/>
              </a:spcBef>
              <a:spcAft>
                <a:spcPts val="0"/>
              </a:spcAft>
              <a:buSzPts val="3300"/>
              <a:buNone/>
              <a:defRPr sz="4400"/>
            </a:lvl5pPr>
            <a:lvl6pPr lvl="5">
              <a:spcBef>
                <a:spcPts val="0"/>
              </a:spcBef>
              <a:spcAft>
                <a:spcPts val="0"/>
              </a:spcAft>
              <a:buSzPts val="3300"/>
              <a:buNone/>
              <a:defRPr sz="4400"/>
            </a:lvl6pPr>
            <a:lvl7pPr lvl="6">
              <a:spcBef>
                <a:spcPts val="0"/>
              </a:spcBef>
              <a:spcAft>
                <a:spcPts val="0"/>
              </a:spcAft>
              <a:buSzPts val="3300"/>
              <a:buNone/>
              <a:defRPr sz="4400"/>
            </a:lvl7pPr>
            <a:lvl8pPr lvl="7">
              <a:spcBef>
                <a:spcPts val="0"/>
              </a:spcBef>
              <a:spcAft>
                <a:spcPts val="0"/>
              </a:spcAft>
              <a:buSzPts val="3300"/>
              <a:buNone/>
              <a:defRPr sz="4400"/>
            </a:lvl8pPr>
            <a:lvl9pPr lvl="8">
              <a:spcBef>
                <a:spcPts val="0"/>
              </a:spcBef>
              <a:spcAft>
                <a:spcPts val="0"/>
              </a:spcAft>
              <a:buSzPts val="3300"/>
              <a:buNone/>
              <a:defRPr sz="4400"/>
            </a:lvl9pPr>
          </a:lstStyle>
          <a:p>
            <a:endParaRPr/>
          </a:p>
        </p:txBody>
      </p:sp>
      <p:sp>
        <p:nvSpPr>
          <p:cNvPr id="10" name="Google Shape;10;p2"/>
          <p:cNvSpPr txBox="1">
            <a:spLocks noGrp="1"/>
          </p:cNvSpPr>
          <p:nvPr>
            <p:ph type="subTitle" idx="1"/>
          </p:nvPr>
        </p:nvSpPr>
        <p:spPr>
          <a:xfrm>
            <a:off x="4071567" y="3712617"/>
            <a:ext cx="4018800" cy="385600"/>
          </a:xfrm>
          <a:prstGeom prst="rect">
            <a:avLst/>
          </a:prstGeom>
        </p:spPr>
        <p:txBody>
          <a:bodyPr spcFirstLastPara="1" wrap="square" lIns="0" tIns="0" rIns="0" bIns="0" anchor="t" anchorCtr="0">
            <a:noAutofit/>
          </a:bodyPr>
          <a:lstStyle>
            <a:lvl1pPr lvl="0" algn="ctr">
              <a:spcBef>
                <a:spcPts val="0"/>
              </a:spcBef>
              <a:spcAft>
                <a:spcPts val="0"/>
              </a:spcAft>
              <a:buNone/>
              <a:defRPr sz="1867">
                <a:solidFill>
                  <a:srgbClr val="FFFFFF"/>
                </a:solidFill>
              </a:defRPr>
            </a:lvl1pPr>
            <a:lvl2pPr lvl="1" algn="ctr">
              <a:spcBef>
                <a:spcPts val="0"/>
              </a:spcBef>
              <a:spcAft>
                <a:spcPts val="0"/>
              </a:spcAft>
              <a:buNone/>
              <a:defRPr sz="1867">
                <a:solidFill>
                  <a:srgbClr val="FFFFFF"/>
                </a:solidFill>
              </a:defRPr>
            </a:lvl2pPr>
            <a:lvl3pPr lvl="2" algn="ctr">
              <a:spcBef>
                <a:spcPts val="0"/>
              </a:spcBef>
              <a:spcAft>
                <a:spcPts val="0"/>
              </a:spcAft>
              <a:buNone/>
              <a:defRPr sz="1867">
                <a:solidFill>
                  <a:srgbClr val="FFFFFF"/>
                </a:solidFill>
              </a:defRPr>
            </a:lvl3pPr>
            <a:lvl4pPr lvl="3" algn="ctr">
              <a:spcBef>
                <a:spcPts val="0"/>
              </a:spcBef>
              <a:spcAft>
                <a:spcPts val="0"/>
              </a:spcAft>
              <a:buNone/>
              <a:defRPr sz="1867">
                <a:solidFill>
                  <a:srgbClr val="FFFFFF"/>
                </a:solidFill>
              </a:defRPr>
            </a:lvl4pPr>
            <a:lvl5pPr lvl="4" algn="ctr">
              <a:spcBef>
                <a:spcPts val="0"/>
              </a:spcBef>
              <a:spcAft>
                <a:spcPts val="0"/>
              </a:spcAft>
              <a:buNone/>
              <a:defRPr sz="1867">
                <a:solidFill>
                  <a:srgbClr val="FFFFFF"/>
                </a:solidFill>
              </a:defRPr>
            </a:lvl5pPr>
            <a:lvl6pPr lvl="5" algn="ctr">
              <a:spcBef>
                <a:spcPts val="0"/>
              </a:spcBef>
              <a:spcAft>
                <a:spcPts val="0"/>
              </a:spcAft>
              <a:buNone/>
              <a:defRPr sz="1867">
                <a:solidFill>
                  <a:srgbClr val="FFFFFF"/>
                </a:solidFill>
              </a:defRPr>
            </a:lvl6pPr>
            <a:lvl7pPr lvl="6" algn="ctr">
              <a:spcBef>
                <a:spcPts val="0"/>
              </a:spcBef>
              <a:spcAft>
                <a:spcPts val="0"/>
              </a:spcAft>
              <a:buNone/>
              <a:defRPr sz="1867">
                <a:solidFill>
                  <a:srgbClr val="FFFFFF"/>
                </a:solidFill>
              </a:defRPr>
            </a:lvl7pPr>
            <a:lvl8pPr lvl="7" algn="ctr">
              <a:spcBef>
                <a:spcPts val="0"/>
              </a:spcBef>
              <a:spcAft>
                <a:spcPts val="0"/>
              </a:spcAft>
              <a:buNone/>
              <a:defRPr sz="1867">
                <a:solidFill>
                  <a:srgbClr val="FFFFFF"/>
                </a:solidFill>
              </a:defRPr>
            </a:lvl8pPr>
            <a:lvl9pPr lvl="8" algn="ctr">
              <a:spcBef>
                <a:spcPts val="0"/>
              </a:spcBef>
              <a:spcAft>
                <a:spcPts val="0"/>
              </a:spcAft>
              <a:buNone/>
              <a:defRPr sz="1867">
                <a:solidFill>
                  <a:srgbClr val="FFFFFF"/>
                </a:solidFill>
              </a:defRPr>
            </a:lvl9pPr>
          </a:lstStyle>
          <a:p>
            <a:endParaRPr/>
          </a:p>
        </p:txBody>
      </p:sp>
      <p:grpSp>
        <p:nvGrpSpPr>
          <p:cNvPr id="11" name="Google Shape;11;p2"/>
          <p:cNvGrpSpPr/>
          <p:nvPr/>
        </p:nvGrpSpPr>
        <p:grpSpPr>
          <a:xfrm>
            <a:off x="2130163" y="395012"/>
            <a:ext cx="7931808" cy="6258927"/>
            <a:chOff x="2256903" y="816487"/>
            <a:chExt cx="4630180" cy="3653639"/>
          </a:xfrm>
        </p:grpSpPr>
        <p:sp>
          <p:nvSpPr>
            <p:cNvPr id="12" name="Google Shape;12;p2"/>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9335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3">
  <p:cSld name="TITLE &amp; TEXT 3">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flipH="1">
            <a:off x="5215749" y="2316333"/>
            <a:ext cx="5750800" cy="15708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FC39F"/>
              </a:buClr>
              <a:buSzPts val="3300"/>
              <a:buNone/>
              <a:defRPr i="0">
                <a:solidFill>
                  <a:srgbClr val="C9DAF8"/>
                </a:solidFill>
              </a:defRPr>
            </a:lvl1pPr>
            <a:lvl2pPr lvl="1" algn="r" rtl="0">
              <a:spcBef>
                <a:spcPts val="0"/>
              </a:spcBef>
              <a:spcAft>
                <a:spcPts val="0"/>
              </a:spcAft>
              <a:buClr>
                <a:srgbClr val="FFC39F"/>
              </a:buClr>
              <a:buSzPts val="2500"/>
              <a:buNone/>
              <a:defRPr sz="3333">
                <a:solidFill>
                  <a:srgbClr val="FFC39F"/>
                </a:solidFill>
              </a:defRPr>
            </a:lvl2pPr>
            <a:lvl3pPr lvl="2" algn="r" rtl="0">
              <a:spcBef>
                <a:spcPts val="0"/>
              </a:spcBef>
              <a:spcAft>
                <a:spcPts val="0"/>
              </a:spcAft>
              <a:buClr>
                <a:srgbClr val="FFC39F"/>
              </a:buClr>
              <a:buSzPts val="2500"/>
              <a:buNone/>
              <a:defRPr sz="3333">
                <a:solidFill>
                  <a:srgbClr val="FFC39F"/>
                </a:solidFill>
              </a:defRPr>
            </a:lvl3pPr>
            <a:lvl4pPr lvl="3" algn="r" rtl="0">
              <a:spcBef>
                <a:spcPts val="0"/>
              </a:spcBef>
              <a:spcAft>
                <a:spcPts val="0"/>
              </a:spcAft>
              <a:buClr>
                <a:srgbClr val="FFC39F"/>
              </a:buClr>
              <a:buSzPts val="2500"/>
              <a:buNone/>
              <a:defRPr sz="3333">
                <a:solidFill>
                  <a:srgbClr val="FFC39F"/>
                </a:solidFill>
              </a:defRPr>
            </a:lvl4pPr>
            <a:lvl5pPr lvl="4" algn="r" rtl="0">
              <a:spcBef>
                <a:spcPts val="0"/>
              </a:spcBef>
              <a:spcAft>
                <a:spcPts val="0"/>
              </a:spcAft>
              <a:buClr>
                <a:srgbClr val="FFC39F"/>
              </a:buClr>
              <a:buSzPts val="2500"/>
              <a:buNone/>
              <a:defRPr sz="3333">
                <a:solidFill>
                  <a:srgbClr val="FFC39F"/>
                </a:solidFill>
              </a:defRPr>
            </a:lvl5pPr>
            <a:lvl6pPr lvl="5" algn="r" rtl="0">
              <a:spcBef>
                <a:spcPts val="0"/>
              </a:spcBef>
              <a:spcAft>
                <a:spcPts val="0"/>
              </a:spcAft>
              <a:buClr>
                <a:srgbClr val="FFC39F"/>
              </a:buClr>
              <a:buSzPts val="2500"/>
              <a:buNone/>
              <a:defRPr sz="3333">
                <a:solidFill>
                  <a:srgbClr val="FFC39F"/>
                </a:solidFill>
              </a:defRPr>
            </a:lvl6pPr>
            <a:lvl7pPr lvl="6" algn="r" rtl="0">
              <a:spcBef>
                <a:spcPts val="0"/>
              </a:spcBef>
              <a:spcAft>
                <a:spcPts val="0"/>
              </a:spcAft>
              <a:buClr>
                <a:srgbClr val="FFC39F"/>
              </a:buClr>
              <a:buSzPts val="2500"/>
              <a:buNone/>
              <a:defRPr sz="3333">
                <a:solidFill>
                  <a:srgbClr val="FFC39F"/>
                </a:solidFill>
              </a:defRPr>
            </a:lvl7pPr>
            <a:lvl8pPr lvl="7" algn="r" rtl="0">
              <a:spcBef>
                <a:spcPts val="0"/>
              </a:spcBef>
              <a:spcAft>
                <a:spcPts val="0"/>
              </a:spcAft>
              <a:buClr>
                <a:srgbClr val="FFC39F"/>
              </a:buClr>
              <a:buSzPts val="2500"/>
              <a:buNone/>
              <a:defRPr sz="3333">
                <a:solidFill>
                  <a:srgbClr val="FFC39F"/>
                </a:solidFill>
              </a:defRPr>
            </a:lvl8pPr>
            <a:lvl9pPr lvl="8" algn="r" rtl="0">
              <a:spcBef>
                <a:spcPts val="0"/>
              </a:spcBef>
              <a:spcAft>
                <a:spcPts val="0"/>
              </a:spcAft>
              <a:buClr>
                <a:srgbClr val="FFC39F"/>
              </a:buClr>
              <a:buSzPts val="2500"/>
              <a:buNone/>
              <a:defRPr sz="3333">
                <a:solidFill>
                  <a:srgbClr val="FFC39F"/>
                </a:solidFill>
              </a:defRPr>
            </a:lvl9pPr>
          </a:lstStyle>
          <a:p>
            <a:endParaRPr/>
          </a:p>
        </p:txBody>
      </p:sp>
      <p:sp>
        <p:nvSpPr>
          <p:cNvPr id="66" name="Google Shape;66;p11"/>
          <p:cNvSpPr txBox="1">
            <a:spLocks noGrp="1"/>
          </p:cNvSpPr>
          <p:nvPr>
            <p:ph type="subTitle" idx="1"/>
          </p:nvPr>
        </p:nvSpPr>
        <p:spPr>
          <a:xfrm flipH="1">
            <a:off x="7232544" y="3998067"/>
            <a:ext cx="3734000" cy="9132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3F3F3"/>
                </a:solidFill>
              </a:defRPr>
            </a:lvl1pPr>
            <a:lvl2pPr lvl="1" algn="r" rtl="0">
              <a:spcBef>
                <a:spcPts val="0"/>
              </a:spcBef>
              <a:spcAft>
                <a:spcPts val="0"/>
              </a:spcAft>
              <a:buNone/>
              <a:defRPr>
                <a:solidFill>
                  <a:srgbClr val="F3F3F3"/>
                </a:solidFill>
              </a:defRPr>
            </a:lvl2pPr>
            <a:lvl3pPr lvl="2" algn="r" rtl="0">
              <a:spcBef>
                <a:spcPts val="0"/>
              </a:spcBef>
              <a:spcAft>
                <a:spcPts val="0"/>
              </a:spcAft>
              <a:buNone/>
              <a:defRPr>
                <a:solidFill>
                  <a:srgbClr val="F3F3F3"/>
                </a:solidFill>
              </a:defRPr>
            </a:lvl3pPr>
            <a:lvl4pPr lvl="3" algn="r" rtl="0">
              <a:spcBef>
                <a:spcPts val="0"/>
              </a:spcBef>
              <a:spcAft>
                <a:spcPts val="0"/>
              </a:spcAft>
              <a:buNone/>
              <a:defRPr>
                <a:solidFill>
                  <a:srgbClr val="F3F3F3"/>
                </a:solidFill>
              </a:defRPr>
            </a:lvl4pPr>
            <a:lvl5pPr lvl="4" algn="r" rtl="0">
              <a:spcBef>
                <a:spcPts val="0"/>
              </a:spcBef>
              <a:spcAft>
                <a:spcPts val="0"/>
              </a:spcAft>
              <a:buNone/>
              <a:defRPr>
                <a:solidFill>
                  <a:srgbClr val="F3F3F3"/>
                </a:solidFill>
              </a:defRPr>
            </a:lvl5pPr>
            <a:lvl6pPr lvl="5" algn="r" rtl="0">
              <a:spcBef>
                <a:spcPts val="0"/>
              </a:spcBef>
              <a:spcAft>
                <a:spcPts val="0"/>
              </a:spcAft>
              <a:buNone/>
              <a:defRPr>
                <a:solidFill>
                  <a:srgbClr val="F3F3F3"/>
                </a:solidFill>
              </a:defRPr>
            </a:lvl6pPr>
            <a:lvl7pPr lvl="6" algn="r" rtl="0">
              <a:spcBef>
                <a:spcPts val="0"/>
              </a:spcBef>
              <a:spcAft>
                <a:spcPts val="0"/>
              </a:spcAft>
              <a:buNone/>
              <a:defRPr>
                <a:solidFill>
                  <a:srgbClr val="F3F3F3"/>
                </a:solidFill>
              </a:defRPr>
            </a:lvl7pPr>
            <a:lvl8pPr lvl="7" algn="r" rtl="0">
              <a:spcBef>
                <a:spcPts val="0"/>
              </a:spcBef>
              <a:spcAft>
                <a:spcPts val="0"/>
              </a:spcAft>
              <a:buNone/>
              <a:defRPr>
                <a:solidFill>
                  <a:srgbClr val="F3F3F3"/>
                </a:solidFill>
              </a:defRPr>
            </a:lvl8pPr>
            <a:lvl9pPr lvl="8" algn="r" rtl="0">
              <a:spcBef>
                <a:spcPts val="0"/>
              </a:spcBef>
              <a:spcAft>
                <a:spcPts val="0"/>
              </a:spcAft>
              <a:buNone/>
              <a:defRPr>
                <a:solidFill>
                  <a:srgbClr val="F3F3F3"/>
                </a:solidFill>
              </a:defRPr>
            </a:lvl9pPr>
          </a:lstStyle>
          <a:p>
            <a:endParaRPr/>
          </a:p>
        </p:txBody>
      </p:sp>
    </p:spTree>
    <p:extLst>
      <p:ext uri="{BB962C8B-B14F-4D97-AF65-F5344CB8AC3E}">
        <p14:creationId xmlns:p14="http://schemas.microsoft.com/office/powerpoint/2010/main" val="134635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p:cSld name="BIG TITLE">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1215879" y="1244167"/>
            <a:ext cx="3568400" cy="4369600"/>
          </a:xfrm>
          <a:prstGeom prst="rect">
            <a:avLst/>
          </a:prstGeom>
        </p:spPr>
        <p:txBody>
          <a:bodyPr spcFirstLastPara="1" wrap="square" lIns="0" tIns="0" rIns="0" bIns="0" anchor="ctr" anchorCtr="0">
            <a:noAutofit/>
          </a:bodyPr>
          <a:lstStyle>
            <a:lvl1pPr lvl="0" rtl="0">
              <a:spcBef>
                <a:spcPts val="0"/>
              </a:spcBef>
              <a:spcAft>
                <a:spcPts val="0"/>
              </a:spcAft>
              <a:buNone/>
              <a:defRPr sz="6400"/>
            </a:lvl1pPr>
            <a:lvl2pPr lvl="1" rtl="0">
              <a:spcBef>
                <a:spcPts val="0"/>
              </a:spcBef>
              <a:spcAft>
                <a:spcPts val="0"/>
              </a:spcAft>
              <a:buNone/>
              <a:defRPr sz="6400"/>
            </a:lvl2pPr>
            <a:lvl3pPr lvl="2" rtl="0">
              <a:spcBef>
                <a:spcPts val="0"/>
              </a:spcBef>
              <a:spcAft>
                <a:spcPts val="0"/>
              </a:spcAft>
              <a:buNone/>
              <a:defRPr sz="6400"/>
            </a:lvl3pPr>
            <a:lvl4pPr lvl="3" rtl="0">
              <a:spcBef>
                <a:spcPts val="0"/>
              </a:spcBef>
              <a:spcAft>
                <a:spcPts val="0"/>
              </a:spcAft>
              <a:buNone/>
              <a:defRPr sz="6400"/>
            </a:lvl4pPr>
            <a:lvl5pPr lvl="4" rtl="0">
              <a:spcBef>
                <a:spcPts val="0"/>
              </a:spcBef>
              <a:spcAft>
                <a:spcPts val="0"/>
              </a:spcAft>
              <a:buNone/>
              <a:defRPr sz="6400"/>
            </a:lvl5pPr>
            <a:lvl6pPr lvl="5" rtl="0">
              <a:spcBef>
                <a:spcPts val="0"/>
              </a:spcBef>
              <a:spcAft>
                <a:spcPts val="0"/>
              </a:spcAft>
              <a:buNone/>
              <a:defRPr sz="6400"/>
            </a:lvl6pPr>
            <a:lvl7pPr lvl="6" rtl="0">
              <a:spcBef>
                <a:spcPts val="0"/>
              </a:spcBef>
              <a:spcAft>
                <a:spcPts val="0"/>
              </a:spcAft>
              <a:buNone/>
              <a:defRPr sz="6400"/>
            </a:lvl7pPr>
            <a:lvl8pPr lvl="7" rtl="0">
              <a:spcBef>
                <a:spcPts val="0"/>
              </a:spcBef>
              <a:spcAft>
                <a:spcPts val="0"/>
              </a:spcAft>
              <a:buNone/>
              <a:defRPr sz="6400"/>
            </a:lvl8pPr>
            <a:lvl9pPr lvl="8" rtl="0">
              <a:spcBef>
                <a:spcPts val="0"/>
              </a:spcBef>
              <a:spcAft>
                <a:spcPts val="0"/>
              </a:spcAft>
              <a:buNone/>
              <a:defRPr sz="6400"/>
            </a:lvl9pPr>
          </a:lstStyle>
          <a:p>
            <a:endParaRPr/>
          </a:p>
        </p:txBody>
      </p:sp>
    </p:spTree>
    <p:extLst>
      <p:ext uri="{BB962C8B-B14F-4D97-AF65-F5344CB8AC3E}">
        <p14:creationId xmlns:p14="http://schemas.microsoft.com/office/powerpoint/2010/main" val="2309820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ITLE 1">
  <p:cSld name="BIG TITLE 1">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1592200" y="2238800"/>
            <a:ext cx="9007600" cy="2380400"/>
          </a:xfrm>
          <a:prstGeom prst="rect">
            <a:avLst/>
          </a:prstGeom>
        </p:spPr>
        <p:txBody>
          <a:bodyPr spcFirstLastPara="1" wrap="square" lIns="0" tIns="0" rIns="0" bIns="0" anchor="ctr" anchorCtr="0">
            <a:noAutofit/>
          </a:bodyPr>
          <a:lstStyle>
            <a:lvl1pPr lvl="0" algn="ctr" rtl="0">
              <a:spcBef>
                <a:spcPts val="0"/>
              </a:spcBef>
              <a:spcAft>
                <a:spcPts val="0"/>
              </a:spcAft>
              <a:buNone/>
              <a:defRPr sz="8000">
                <a:solidFill>
                  <a:srgbClr val="DD7E6B"/>
                </a:solidFill>
              </a:defRPr>
            </a:lvl1pPr>
            <a:lvl2pPr lvl="1" algn="ctr" rtl="0">
              <a:spcBef>
                <a:spcPts val="0"/>
              </a:spcBef>
              <a:spcAft>
                <a:spcPts val="0"/>
              </a:spcAft>
              <a:buNone/>
              <a:defRPr sz="8000">
                <a:solidFill>
                  <a:srgbClr val="DD7E6B"/>
                </a:solidFill>
              </a:defRPr>
            </a:lvl2pPr>
            <a:lvl3pPr lvl="2" algn="ctr" rtl="0">
              <a:spcBef>
                <a:spcPts val="0"/>
              </a:spcBef>
              <a:spcAft>
                <a:spcPts val="0"/>
              </a:spcAft>
              <a:buNone/>
              <a:defRPr sz="8000">
                <a:solidFill>
                  <a:srgbClr val="DD7E6B"/>
                </a:solidFill>
              </a:defRPr>
            </a:lvl3pPr>
            <a:lvl4pPr lvl="3" algn="ctr" rtl="0">
              <a:spcBef>
                <a:spcPts val="0"/>
              </a:spcBef>
              <a:spcAft>
                <a:spcPts val="0"/>
              </a:spcAft>
              <a:buNone/>
              <a:defRPr sz="8000">
                <a:solidFill>
                  <a:srgbClr val="DD7E6B"/>
                </a:solidFill>
              </a:defRPr>
            </a:lvl4pPr>
            <a:lvl5pPr lvl="4" algn="ctr" rtl="0">
              <a:spcBef>
                <a:spcPts val="0"/>
              </a:spcBef>
              <a:spcAft>
                <a:spcPts val="0"/>
              </a:spcAft>
              <a:buNone/>
              <a:defRPr sz="8000">
                <a:solidFill>
                  <a:srgbClr val="DD7E6B"/>
                </a:solidFill>
              </a:defRPr>
            </a:lvl5pPr>
            <a:lvl6pPr lvl="5" algn="ctr" rtl="0">
              <a:spcBef>
                <a:spcPts val="0"/>
              </a:spcBef>
              <a:spcAft>
                <a:spcPts val="0"/>
              </a:spcAft>
              <a:buNone/>
              <a:defRPr sz="8000">
                <a:solidFill>
                  <a:srgbClr val="DD7E6B"/>
                </a:solidFill>
              </a:defRPr>
            </a:lvl6pPr>
            <a:lvl7pPr lvl="6" algn="ctr" rtl="0">
              <a:spcBef>
                <a:spcPts val="0"/>
              </a:spcBef>
              <a:spcAft>
                <a:spcPts val="0"/>
              </a:spcAft>
              <a:buNone/>
              <a:defRPr sz="8000">
                <a:solidFill>
                  <a:srgbClr val="DD7E6B"/>
                </a:solidFill>
              </a:defRPr>
            </a:lvl7pPr>
            <a:lvl8pPr lvl="7" algn="ctr" rtl="0">
              <a:spcBef>
                <a:spcPts val="0"/>
              </a:spcBef>
              <a:spcAft>
                <a:spcPts val="0"/>
              </a:spcAft>
              <a:buNone/>
              <a:defRPr sz="8000">
                <a:solidFill>
                  <a:srgbClr val="DD7E6B"/>
                </a:solidFill>
              </a:defRPr>
            </a:lvl8pPr>
            <a:lvl9pPr lvl="8" algn="ctr" rtl="0">
              <a:spcBef>
                <a:spcPts val="0"/>
              </a:spcBef>
              <a:spcAft>
                <a:spcPts val="0"/>
              </a:spcAft>
              <a:buNone/>
              <a:defRPr sz="8000">
                <a:solidFill>
                  <a:srgbClr val="DD7E6B"/>
                </a:solidFill>
              </a:defRPr>
            </a:lvl9pPr>
          </a:lstStyle>
          <a:p>
            <a:endParaRPr/>
          </a:p>
        </p:txBody>
      </p:sp>
      <p:sp>
        <p:nvSpPr>
          <p:cNvPr id="71" name="Google Shape;71;p13"/>
          <p:cNvSpPr/>
          <p:nvPr/>
        </p:nvSpPr>
        <p:spPr>
          <a:xfrm rot="10800000" flipH="1">
            <a:off x="3101750" y="1161694"/>
            <a:ext cx="5988367" cy="4725372"/>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25413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amp; TEXT  ">
  <p:cSld name="BIG NUMBER &amp; TEXT  ">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subTitle" idx="1"/>
          </p:nvPr>
        </p:nvSpPr>
        <p:spPr>
          <a:xfrm>
            <a:off x="3860733" y="3993967"/>
            <a:ext cx="4563200" cy="410000"/>
          </a:xfrm>
          <a:prstGeom prst="rect">
            <a:avLst/>
          </a:prstGeom>
        </p:spPr>
        <p:txBody>
          <a:bodyPr spcFirstLastPara="1" wrap="square" lIns="0" tIns="0" rIns="0" bIns="0" anchor="t" anchorCtr="0">
            <a:noAutofit/>
          </a:bodyPr>
          <a:lstStyle>
            <a:lvl1pPr lvl="0" algn="ctr" rtl="0">
              <a:spcBef>
                <a:spcPts val="0"/>
              </a:spcBef>
              <a:spcAft>
                <a:spcPts val="0"/>
              </a:spcAft>
              <a:buNone/>
              <a:defRPr sz="1600">
                <a:solidFill>
                  <a:srgbClr val="F3F3F3"/>
                </a:solidFill>
              </a:defRPr>
            </a:lvl1pPr>
            <a:lvl2pPr lvl="1" algn="ctr" rtl="0">
              <a:spcBef>
                <a:spcPts val="0"/>
              </a:spcBef>
              <a:spcAft>
                <a:spcPts val="0"/>
              </a:spcAft>
              <a:buNone/>
              <a:defRPr sz="1333">
                <a:solidFill>
                  <a:srgbClr val="F3F3F3"/>
                </a:solidFill>
              </a:defRPr>
            </a:lvl2pPr>
            <a:lvl3pPr lvl="2" algn="ctr" rtl="0">
              <a:spcBef>
                <a:spcPts val="0"/>
              </a:spcBef>
              <a:spcAft>
                <a:spcPts val="0"/>
              </a:spcAft>
              <a:buNone/>
              <a:defRPr sz="1333">
                <a:solidFill>
                  <a:srgbClr val="F3F3F3"/>
                </a:solidFill>
              </a:defRPr>
            </a:lvl3pPr>
            <a:lvl4pPr lvl="3" algn="ctr" rtl="0">
              <a:spcBef>
                <a:spcPts val="0"/>
              </a:spcBef>
              <a:spcAft>
                <a:spcPts val="0"/>
              </a:spcAft>
              <a:buNone/>
              <a:defRPr sz="1333">
                <a:solidFill>
                  <a:srgbClr val="F3F3F3"/>
                </a:solidFill>
              </a:defRPr>
            </a:lvl4pPr>
            <a:lvl5pPr lvl="4" algn="ctr" rtl="0">
              <a:spcBef>
                <a:spcPts val="0"/>
              </a:spcBef>
              <a:spcAft>
                <a:spcPts val="0"/>
              </a:spcAft>
              <a:buNone/>
              <a:defRPr sz="1333">
                <a:solidFill>
                  <a:srgbClr val="F3F3F3"/>
                </a:solidFill>
              </a:defRPr>
            </a:lvl5pPr>
            <a:lvl6pPr lvl="5" algn="ctr" rtl="0">
              <a:spcBef>
                <a:spcPts val="0"/>
              </a:spcBef>
              <a:spcAft>
                <a:spcPts val="0"/>
              </a:spcAft>
              <a:buNone/>
              <a:defRPr sz="1333">
                <a:solidFill>
                  <a:srgbClr val="F3F3F3"/>
                </a:solidFill>
              </a:defRPr>
            </a:lvl6pPr>
            <a:lvl7pPr lvl="6" algn="ctr" rtl="0">
              <a:spcBef>
                <a:spcPts val="0"/>
              </a:spcBef>
              <a:spcAft>
                <a:spcPts val="0"/>
              </a:spcAft>
              <a:buNone/>
              <a:defRPr sz="1333">
                <a:solidFill>
                  <a:srgbClr val="F3F3F3"/>
                </a:solidFill>
              </a:defRPr>
            </a:lvl7pPr>
            <a:lvl8pPr lvl="7" algn="ctr" rtl="0">
              <a:spcBef>
                <a:spcPts val="0"/>
              </a:spcBef>
              <a:spcAft>
                <a:spcPts val="0"/>
              </a:spcAft>
              <a:buNone/>
              <a:defRPr sz="1333">
                <a:solidFill>
                  <a:srgbClr val="F3F3F3"/>
                </a:solidFill>
              </a:defRPr>
            </a:lvl8pPr>
            <a:lvl9pPr lvl="8" algn="ctr" rtl="0">
              <a:spcBef>
                <a:spcPts val="0"/>
              </a:spcBef>
              <a:spcAft>
                <a:spcPts val="0"/>
              </a:spcAft>
              <a:buNone/>
              <a:defRPr sz="1333">
                <a:solidFill>
                  <a:srgbClr val="F3F3F3"/>
                </a:solidFill>
              </a:defRPr>
            </a:lvl9pPr>
          </a:lstStyle>
          <a:p>
            <a:endParaRPr/>
          </a:p>
        </p:txBody>
      </p:sp>
      <p:sp>
        <p:nvSpPr>
          <p:cNvPr id="76" name="Google Shape;76;p15"/>
          <p:cNvSpPr txBox="1">
            <a:spLocks noGrp="1"/>
          </p:cNvSpPr>
          <p:nvPr>
            <p:ph type="title" hasCustomPrompt="1"/>
          </p:nvPr>
        </p:nvSpPr>
        <p:spPr>
          <a:xfrm>
            <a:off x="2785000" y="2383000"/>
            <a:ext cx="6622000" cy="1485200"/>
          </a:xfrm>
          <a:prstGeom prst="rect">
            <a:avLst/>
          </a:prstGeom>
          <a:noFill/>
        </p:spPr>
        <p:txBody>
          <a:bodyPr spcFirstLastPara="1" wrap="square" lIns="0" tIns="0" rIns="0" bIns="0" anchor="b" anchorCtr="0">
            <a:noAutofit/>
          </a:bodyPr>
          <a:lstStyle>
            <a:lvl1pPr lvl="0" algn="ctr" rtl="0">
              <a:spcBef>
                <a:spcPts val="0"/>
              </a:spcBef>
              <a:spcAft>
                <a:spcPts val="0"/>
              </a:spcAft>
              <a:buClr>
                <a:srgbClr val="FFC39F"/>
              </a:buClr>
              <a:buSzPts val="6000"/>
              <a:buNone/>
              <a:defRPr sz="9600">
                <a:solidFill>
                  <a:srgbClr val="F6B26B"/>
                </a:solidFill>
              </a:defRPr>
            </a:lvl1pPr>
            <a:lvl2pPr lvl="1" algn="ctr" rtl="0">
              <a:spcBef>
                <a:spcPts val="0"/>
              </a:spcBef>
              <a:spcAft>
                <a:spcPts val="0"/>
              </a:spcAft>
              <a:buClr>
                <a:srgbClr val="FFC39F"/>
              </a:buClr>
              <a:buSzPts val="6000"/>
              <a:buNone/>
              <a:defRPr sz="8000">
                <a:solidFill>
                  <a:srgbClr val="FFC39F"/>
                </a:solidFill>
              </a:defRPr>
            </a:lvl2pPr>
            <a:lvl3pPr lvl="2" algn="ctr" rtl="0">
              <a:spcBef>
                <a:spcPts val="0"/>
              </a:spcBef>
              <a:spcAft>
                <a:spcPts val="0"/>
              </a:spcAft>
              <a:buClr>
                <a:srgbClr val="FFC39F"/>
              </a:buClr>
              <a:buSzPts val="6000"/>
              <a:buNone/>
              <a:defRPr sz="8000">
                <a:solidFill>
                  <a:srgbClr val="FFC39F"/>
                </a:solidFill>
              </a:defRPr>
            </a:lvl3pPr>
            <a:lvl4pPr lvl="3" algn="ctr" rtl="0">
              <a:spcBef>
                <a:spcPts val="0"/>
              </a:spcBef>
              <a:spcAft>
                <a:spcPts val="0"/>
              </a:spcAft>
              <a:buClr>
                <a:srgbClr val="FFC39F"/>
              </a:buClr>
              <a:buSzPts val="6000"/>
              <a:buNone/>
              <a:defRPr sz="8000">
                <a:solidFill>
                  <a:srgbClr val="FFC39F"/>
                </a:solidFill>
              </a:defRPr>
            </a:lvl4pPr>
            <a:lvl5pPr lvl="4" algn="ctr" rtl="0">
              <a:spcBef>
                <a:spcPts val="0"/>
              </a:spcBef>
              <a:spcAft>
                <a:spcPts val="0"/>
              </a:spcAft>
              <a:buClr>
                <a:srgbClr val="FFC39F"/>
              </a:buClr>
              <a:buSzPts val="6000"/>
              <a:buNone/>
              <a:defRPr sz="8000">
                <a:solidFill>
                  <a:srgbClr val="FFC39F"/>
                </a:solidFill>
              </a:defRPr>
            </a:lvl5pPr>
            <a:lvl6pPr lvl="5" algn="ctr" rtl="0">
              <a:spcBef>
                <a:spcPts val="0"/>
              </a:spcBef>
              <a:spcAft>
                <a:spcPts val="0"/>
              </a:spcAft>
              <a:buClr>
                <a:srgbClr val="FFC39F"/>
              </a:buClr>
              <a:buSzPts val="6000"/>
              <a:buNone/>
              <a:defRPr sz="8000">
                <a:solidFill>
                  <a:srgbClr val="FFC39F"/>
                </a:solidFill>
              </a:defRPr>
            </a:lvl6pPr>
            <a:lvl7pPr lvl="6" algn="ctr" rtl="0">
              <a:spcBef>
                <a:spcPts val="0"/>
              </a:spcBef>
              <a:spcAft>
                <a:spcPts val="0"/>
              </a:spcAft>
              <a:buClr>
                <a:srgbClr val="FFC39F"/>
              </a:buClr>
              <a:buSzPts val="6000"/>
              <a:buNone/>
              <a:defRPr sz="8000">
                <a:solidFill>
                  <a:srgbClr val="FFC39F"/>
                </a:solidFill>
              </a:defRPr>
            </a:lvl7pPr>
            <a:lvl8pPr lvl="7" algn="ctr" rtl="0">
              <a:spcBef>
                <a:spcPts val="0"/>
              </a:spcBef>
              <a:spcAft>
                <a:spcPts val="0"/>
              </a:spcAft>
              <a:buClr>
                <a:srgbClr val="FFC39F"/>
              </a:buClr>
              <a:buSzPts val="6000"/>
              <a:buNone/>
              <a:defRPr sz="8000">
                <a:solidFill>
                  <a:srgbClr val="FFC39F"/>
                </a:solidFill>
              </a:defRPr>
            </a:lvl8pPr>
            <a:lvl9pPr lvl="8" algn="ctr" rtl="0">
              <a:spcBef>
                <a:spcPts val="0"/>
              </a:spcBef>
              <a:spcAft>
                <a:spcPts val="0"/>
              </a:spcAft>
              <a:buClr>
                <a:srgbClr val="FFC39F"/>
              </a:buClr>
              <a:buSzPts val="6000"/>
              <a:buNone/>
              <a:defRPr sz="8000">
                <a:solidFill>
                  <a:srgbClr val="FFC39F"/>
                </a:solidFill>
              </a:defRPr>
            </a:lvl9pPr>
          </a:lstStyle>
          <a:p>
            <a:r>
              <a:t>xx%</a:t>
            </a:r>
          </a:p>
        </p:txBody>
      </p:sp>
    </p:spTree>
    <p:extLst>
      <p:ext uri="{BB962C8B-B14F-4D97-AF65-F5344CB8AC3E}">
        <p14:creationId xmlns:p14="http://schemas.microsoft.com/office/powerpoint/2010/main" val="12983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mp; TEXT ">
  <p:cSld name="NUMBERS &amp; TEXT ">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subTitle" idx="1"/>
          </p:nvPr>
        </p:nvSpPr>
        <p:spPr>
          <a:xfrm>
            <a:off x="3769800" y="2184000"/>
            <a:ext cx="4652400" cy="528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79" name="Google Shape;79;p16"/>
          <p:cNvSpPr txBox="1">
            <a:spLocks noGrp="1"/>
          </p:cNvSpPr>
          <p:nvPr>
            <p:ph type="subTitle" idx="2"/>
          </p:nvPr>
        </p:nvSpPr>
        <p:spPr>
          <a:xfrm>
            <a:off x="3769800" y="3778392"/>
            <a:ext cx="4652400" cy="528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0" name="Google Shape;80;p16"/>
          <p:cNvSpPr txBox="1">
            <a:spLocks noGrp="1"/>
          </p:cNvSpPr>
          <p:nvPr>
            <p:ph type="subTitle" idx="3"/>
          </p:nvPr>
        </p:nvSpPr>
        <p:spPr>
          <a:xfrm>
            <a:off x="3769800" y="5393967"/>
            <a:ext cx="4652400" cy="528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1" name="Google Shape;81;p16"/>
          <p:cNvSpPr txBox="1">
            <a:spLocks noGrp="1"/>
          </p:cNvSpPr>
          <p:nvPr>
            <p:ph type="title" hasCustomPrompt="1"/>
          </p:nvPr>
        </p:nvSpPr>
        <p:spPr>
          <a:xfrm>
            <a:off x="3769800" y="1253600"/>
            <a:ext cx="4652400" cy="930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solidFill>
                  <a:srgbClr val="9FC5E8"/>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82" name="Google Shape;82;p16"/>
          <p:cNvSpPr txBox="1">
            <a:spLocks noGrp="1"/>
          </p:cNvSpPr>
          <p:nvPr>
            <p:ph type="title" idx="4" hasCustomPrompt="1"/>
          </p:nvPr>
        </p:nvSpPr>
        <p:spPr>
          <a:xfrm>
            <a:off x="3769800" y="2869164"/>
            <a:ext cx="4652400" cy="930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solidFill>
                  <a:srgbClr val="9FC5E8"/>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83" name="Google Shape;83;p16"/>
          <p:cNvSpPr txBox="1">
            <a:spLocks noGrp="1"/>
          </p:cNvSpPr>
          <p:nvPr>
            <p:ph type="title" idx="5" hasCustomPrompt="1"/>
          </p:nvPr>
        </p:nvSpPr>
        <p:spPr>
          <a:xfrm>
            <a:off x="3769800" y="4463565"/>
            <a:ext cx="4652400" cy="930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solidFill>
                  <a:srgbClr val="9FC5E8"/>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Tree>
    <p:extLst>
      <p:ext uri="{BB962C8B-B14F-4D97-AF65-F5344CB8AC3E}">
        <p14:creationId xmlns:p14="http://schemas.microsoft.com/office/powerpoint/2010/main" val="3831079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X COLUMNS">
  <p:cSld name="SIX COLUMNS">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1290508"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dk2"/>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86" name="Google Shape;86;p17"/>
          <p:cNvSpPr txBox="1">
            <a:spLocks noGrp="1"/>
          </p:cNvSpPr>
          <p:nvPr>
            <p:ph type="subTitle" idx="1"/>
          </p:nvPr>
        </p:nvSpPr>
        <p:spPr>
          <a:xfrm>
            <a:off x="1010708"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87" name="Google Shape;87;p17"/>
          <p:cNvSpPr txBox="1">
            <a:spLocks noGrp="1"/>
          </p:cNvSpPr>
          <p:nvPr>
            <p:ph type="title" idx="2"/>
          </p:nvPr>
        </p:nvSpPr>
        <p:spPr>
          <a:xfrm>
            <a:off x="8449192"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1"/>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88" name="Google Shape;88;p17"/>
          <p:cNvSpPr txBox="1">
            <a:spLocks noGrp="1"/>
          </p:cNvSpPr>
          <p:nvPr>
            <p:ph type="subTitle" idx="3"/>
          </p:nvPr>
        </p:nvSpPr>
        <p:spPr>
          <a:xfrm>
            <a:off x="8169392"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89" name="Google Shape;89;p17"/>
          <p:cNvSpPr txBox="1">
            <a:spLocks noGrp="1"/>
          </p:cNvSpPr>
          <p:nvPr>
            <p:ph type="title" idx="4"/>
          </p:nvPr>
        </p:nvSpPr>
        <p:spPr>
          <a:xfrm>
            <a:off x="4868983"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3"/>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0" name="Google Shape;90;p17"/>
          <p:cNvSpPr txBox="1">
            <a:spLocks noGrp="1"/>
          </p:cNvSpPr>
          <p:nvPr>
            <p:ph type="subTitle" idx="5"/>
          </p:nvPr>
        </p:nvSpPr>
        <p:spPr>
          <a:xfrm>
            <a:off x="4589183"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1" name="Google Shape;91;p17"/>
          <p:cNvSpPr txBox="1">
            <a:spLocks noGrp="1"/>
          </p:cNvSpPr>
          <p:nvPr>
            <p:ph type="title" idx="6"/>
          </p:nvPr>
        </p:nvSpPr>
        <p:spPr>
          <a:xfrm>
            <a:off x="4868983" y="2838048"/>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lt2"/>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2" name="Google Shape;92;p17"/>
          <p:cNvSpPr txBox="1">
            <a:spLocks noGrp="1"/>
          </p:cNvSpPr>
          <p:nvPr>
            <p:ph type="subTitle" idx="7"/>
          </p:nvPr>
        </p:nvSpPr>
        <p:spPr>
          <a:xfrm>
            <a:off x="4589183" y="3435952"/>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3" name="Google Shape;93;p17"/>
          <p:cNvSpPr txBox="1">
            <a:spLocks noGrp="1"/>
          </p:cNvSpPr>
          <p:nvPr>
            <p:ph type="title" idx="8"/>
          </p:nvPr>
        </p:nvSpPr>
        <p:spPr>
          <a:xfrm>
            <a:off x="1290508"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2"/>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4" name="Google Shape;94;p17"/>
          <p:cNvSpPr txBox="1">
            <a:spLocks noGrp="1"/>
          </p:cNvSpPr>
          <p:nvPr>
            <p:ph type="subTitle" idx="9"/>
          </p:nvPr>
        </p:nvSpPr>
        <p:spPr>
          <a:xfrm>
            <a:off x="1010708"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5" name="Google Shape;95;p17"/>
          <p:cNvSpPr txBox="1">
            <a:spLocks noGrp="1"/>
          </p:cNvSpPr>
          <p:nvPr>
            <p:ph type="title" idx="13"/>
          </p:nvPr>
        </p:nvSpPr>
        <p:spPr>
          <a:xfrm>
            <a:off x="8449192" y="5094849"/>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600" i="0">
                <a:solidFill>
                  <a:schemeClr val="accent4"/>
                </a:solidFill>
              </a:defRPr>
            </a:lvl1pPr>
            <a:lvl2pPr lvl="1" algn="ctr" rtl="0">
              <a:spcBef>
                <a:spcPts val="0"/>
              </a:spcBef>
              <a:spcAft>
                <a:spcPts val="0"/>
              </a:spcAft>
              <a:buClr>
                <a:srgbClr val="FFC39F"/>
              </a:buClr>
              <a:buSzPts val="1400"/>
              <a:buNone/>
              <a:defRPr sz="1867">
                <a:solidFill>
                  <a:srgbClr val="FFC39F"/>
                </a:solidFill>
              </a:defRPr>
            </a:lvl2pPr>
            <a:lvl3pPr lvl="2" algn="ctr" rtl="0">
              <a:spcBef>
                <a:spcPts val="0"/>
              </a:spcBef>
              <a:spcAft>
                <a:spcPts val="0"/>
              </a:spcAft>
              <a:buClr>
                <a:srgbClr val="FFC39F"/>
              </a:buClr>
              <a:buSzPts val="1400"/>
              <a:buNone/>
              <a:defRPr sz="1867">
                <a:solidFill>
                  <a:srgbClr val="FFC39F"/>
                </a:solidFill>
              </a:defRPr>
            </a:lvl3pPr>
            <a:lvl4pPr lvl="3" algn="ctr" rtl="0">
              <a:spcBef>
                <a:spcPts val="0"/>
              </a:spcBef>
              <a:spcAft>
                <a:spcPts val="0"/>
              </a:spcAft>
              <a:buClr>
                <a:srgbClr val="FFC39F"/>
              </a:buClr>
              <a:buSzPts val="1400"/>
              <a:buNone/>
              <a:defRPr sz="1867">
                <a:solidFill>
                  <a:srgbClr val="FFC39F"/>
                </a:solidFill>
              </a:defRPr>
            </a:lvl4pPr>
            <a:lvl5pPr lvl="4" algn="ctr" rtl="0">
              <a:spcBef>
                <a:spcPts val="0"/>
              </a:spcBef>
              <a:spcAft>
                <a:spcPts val="0"/>
              </a:spcAft>
              <a:buClr>
                <a:srgbClr val="FFC39F"/>
              </a:buClr>
              <a:buSzPts val="1400"/>
              <a:buNone/>
              <a:defRPr sz="1867">
                <a:solidFill>
                  <a:srgbClr val="FFC39F"/>
                </a:solidFill>
              </a:defRPr>
            </a:lvl5pPr>
            <a:lvl6pPr lvl="5" algn="ctr" rtl="0">
              <a:spcBef>
                <a:spcPts val="0"/>
              </a:spcBef>
              <a:spcAft>
                <a:spcPts val="0"/>
              </a:spcAft>
              <a:buClr>
                <a:srgbClr val="FFC39F"/>
              </a:buClr>
              <a:buSzPts val="1400"/>
              <a:buNone/>
              <a:defRPr sz="1867">
                <a:solidFill>
                  <a:srgbClr val="FFC39F"/>
                </a:solidFill>
              </a:defRPr>
            </a:lvl6pPr>
            <a:lvl7pPr lvl="6" algn="ctr" rtl="0">
              <a:spcBef>
                <a:spcPts val="0"/>
              </a:spcBef>
              <a:spcAft>
                <a:spcPts val="0"/>
              </a:spcAft>
              <a:buClr>
                <a:srgbClr val="FFC39F"/>
              </a:buClr>
              <a:buSzPts val="1400"/>
              <a:buNone/>
              <a:defRPr sz="1867">
                <a:solidFill>
                  <a:srgbClr val="FFC39F"/>
                </a:solidFill>
              </a:defRPr>
            </a:lvl7pPr>
            <a:lvl8pPr lvl="7" algn="ctr" rtl="0">
              <a:spcBef>
                <a:spcPts val="0"/>
              </a:spcBef>
              <a:spcAft>
                <a:spcPts val="0"/>
              </a:spcAft>
              <a:buClr>
                <a:srgbClr val="FFC39F"/>
              </a:buClr>
              <a:buSzPts val="1400"/>
              <a:buNone/>
              <a:defRPr sz="1867">
                <a:solidFill>
                  <a:srgbClr val="FFC39F"/>
                </a:solidFill>
              </a:defRPr>
            </a:lvl8pPr>
            <a:lvl9pPr lvl="8" algn="ctr" rtl="0">
              <a:spcBef>
                <a:spcPts val="0"/>
              </a:spcBef>
              <a:spcAft>
                <a:spcPts val="0"/>
              </a:spcAft>
              <a:buClr>
                <a:srgbClr val="FFC39F"/>
              </a:buClr>
              <a:buSzPts val="1400"/>
              <a:buNone/>
              <a:defRPr sz="1867">
                <a:solidFill>
                  <a:srgbClr val="FFC39F"/>
                </a:solidFill>
              </a:defRPr>
            </a:lvl9pPr>
          </a:lstStyle>
          <a:p>
            <a:endParaRPr/>
          </a:p>
        </p:txBody>
      </p:sp>
      <p:sp>
        <p:nvSpPr>
          <p:cNvPr id="96" name="Google Shape;96;p17"/>
          <p:cNvSpPr txBox="1">
            <a:spLocks noGrp="1"/>
          </p:cNvSpPr>
          <p:nvPr>
            <p:ph type="subTitle" idx="14"/>
          </p:nvPr>
        </p:nvSpPr>
        <p:spPr>
          <a:xfrm>
            <a:off x="8169392" y="5692753"/>
            <a:ext cx="3014800" cy="4652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7" name="Google Shape;97;p17"/>
          <p:cNvSpPr txBox="1">
            <a:spLocks noGrp="1"/>
          </p:cNvSpPr>
          <p:nvPr>
            <p:ph type="title" idx="15"/>
          </p:nvPr>
        </p:nvSpPr>
        <p:spPr>
          <a:xfrm>
            <a:off x="2319800" y="8767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3251573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4">
  <p:cSld name="TITLE &amp; TEXT 4">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1520017" y="2450667"/>
            <a:ext cx="2096800" cy="9408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2200"/>
              <a:buNone/>
              <a:defRPr sz="2933" i="0">
                <a:solidFill>
                  <a:schemeClr val="dk2"/>
                </a:solidFill>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100" name="Google Shape;100;p18"/>
          <p:cNvSpPr txBox="1">
            <a:spLocks noGrp="1"/>
          </p:cNvSpPr>
          <p:nvPr>
            <p:ph type="subTitle" idx="1"/>
          </p:nvPr>
        </p:nvSpPr>
        <p:spPr>
          <a:xfrm>
            <a:off x="1520017" y="3642352"/>
            <a:ext cx="2096800" cy="1120800"/>
          </a:xfrm>
          <a:prstGeom prst="rect">
            <a:avLst/>
          </a:prstGeom>
        </p:spPr>
        <p:txBody>
          <a:bodyPr spcFirstLastPara="1" wrap="square" lIns="0" tIns="0" rIns="0" bIns="0" anchor="t" anchorCtr="0">
            <a:noAutofit/>
          </a:bodyPr>
          <a:lstStyle>
            <a:lvl1pPr lvl="0" algn="r" rtl="0">
              <a:spcBef>
                <a:spcPts val="0"/>
              </a:spcBef>
              <a:spcAft>
                <a:spcPts val="0"/>
              </a:spcAft>
              <a:buNone/>
              <a:defRPr sz="1333">
                <a:solidFill>
                  <a:srgbClr val="F3F3F3"/>
                </a:solidFill>
              </a:defRPr>
            </a:lvl1pPr>
            <a:lvl2pPr lvl="1" algn="r" rtl="0">
              <a:spcBef>
                <a:spcPts val="0"/>
              </a:spcBef>
              <a:spcAft>
                <a:spcPts val="0"/>
              </a:spcAft>
              <a:buNone/>
              <a:defRPr sz="800">
                <a:solidFill>
                  <a:srgbClr val="F3F3F3"/>
                </a:solidFill>
              </a:defRPr>
            </a:lvl2pPr>
            <a:lvl3pPr lvl="2" algn="r" rtl="0">
              <a:spcBef>
                <a:spcPts val="0"/>
              </a:spcBef>
              <a:spcAft>
                <a:spcPts val="0"/>
              </a:spcAft>
              <a:buNone/>
              <a:defRPr sz="800">
                <a:solidFill>
                  <a:srgbClr val="F3F3F3"/>
                </a:solidFill>
              </a:defRPr>
            </a:lvl3pPr>
            <a:lvl4pPr lvl="3" algn="r" rtl="0">
              <a:spcBef>
                <a:spcPts val="0"/>
              </a:spcBef>
              <a:spcAft>
                <a:spcPts val="0"/>
              </a:spcAft>
              <a:buNone/>
              <a:defRPr sz="800">
                <a:solidFill>
                  <a:srgbClr val="F3F3F3"/>
                </a:solidFill>
              </a:defRPr>
            </a:lvl4pPr>
            <a:lvl5pPr lvl="4" algn="r" rtl="0">
              <a:spcBef>
                <a:spcPts val="0"/>
              </a:spcBef>
              <a:spcAft>
                <a:spcPts val="0"/>
              </a:spcAft>
              <a:buNone/>
              <a:defRPr sz="800">
                <a:solidFill>
                  <a:srgbClr val="F3F3F3"/>
                </a:solidFill>
              </a:defRPr>
            </a:lvl5pPr>
            <a:lvl6pPr lvl="5" algn="r" rtl="0">
              <a:spcBef>
                <a:spcPts val="0"/>
              </a:spcBef>
              <a:spcAft>
                <a:spcPts val="0"/>
              </a:spcAft>
              <a:buNone/>
              <a:defRPr sz="800">
                <a:solidFill>
                  <a:srgbClr val="F3F3F3"/>
                </a:solidFill>
              </a:defRPr>
            </a:lvl6pPr>
            <a:lvl7pPr lvl="6" algn="r" rtl="0">
              <a:spcBef>
                <a:spcPts val="0"/>
              </a:spcBef>
              <a:spcAft>
                <a:spcPts val="0"/>
              </a:spcAft>
              <a:buNone/>
              <a:defRPr sz="800">
                <a:solidFill>
                  <a:srgbClr val="F3F3F3"/>
                </a:solidFill>
              </a:defRPr>
            </a:lvl7pPr>
            <a:lvl8pPr lvl="7" algn="r" rtl="0">
              <a:spcBef>
                <a:spcPts val="0"/>
              </a:spcBef>
              <a:spcAft>
                <a:spcPts val="0"/>
              </a:spcAft>
              <a:buNone/>
              <a:defRPr sz="800">
                <a:solidFill>
                  <a:srgbClr val="F3F3F3"/>
                </a:solidFill>
              </a:defRPr>
            </a:lvl8pPr>
            <a:lvl9pPr lvl="8" algn="r" rtl="0">
              <a:spcBef>
                <a:spcPts val="0"/>
              </a:spcBef>
              <a:spcAft>
                <a:spcPts val="0"/>
              </a:spcAft>
              <a:buNone/>
              <a:defRPr sz="800">
                <a:solidFill>
                  <a:srgbClr val="F3F3F3"/>
                </a:solidFill>
              </a:defRPr>
            </a:lvl9pPr>
          </a:lstStyle>
          <a:p>
            <a:endParaRPr/>
          </a:p>
        </p:txBody>
      </p:sp>
    </p:spTree>
    <p:extLst>
      <p:ext uri="{BB962C8B-B14F-4D97-AF65-F5344CB8AC3E}">
        <p14:creationId xmlns:p14="http://schemas.microsoft.com/office/powerpoint/2010/main" val="1151821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5">
  <p:cSld name="TITLE &amp; TEXT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712228" y="2450667"/>
            <a:ext cx="1416800" cy="9408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3F3F3"/>
              </a:buClr>
              <a:buSzPts val="2200"/>
              <a:buNone/>
              <a:defRPr sz="2933" i="0">
                <a:solidFill>
                  <a:schemeClr val="accent1"/>
                </a:solidFill>
              </a:defRPr>
            </a:lvl1pPr>
            <a:lvl2pPr lvl="1" rtl="0">
              <a:spcBef>
                <a:spcPts val="0"/>
              </a:spcBef>
              <a:spcAft>
                <a:spcPts val="0"/>
              </a:spcAft>
              <a:buClr>
                <a:srgbClr val="F3F3F3"/>
              </a:buClr>
              <a:buSzPts val="2500"/>
              <a:buNone/>
              <a:defRPr sz="3333">
                <a:solidFill>
                  <a:srgbClr val="F3F3F3"/>
                </a:solidFill>
              </a:defRPr>
            </a:lvl2pPr>
            <a:lvl3pPr lvl="2" rtl="0">
              <a:spcBef>
                <a:spcPts val="0"/>
              </a:spcBef>
              <a:spcAft>
                <a:spcPts val="0"/>
              </a:spcAft>
              <a:buClr>
                <a:srgbClr val="F3F3F3"/>
              </a:buClr>
              <a:buSzPts val="2500"/>
              <a:buNone/>
              <a:defRPr sz="3333">
                <a:solidFill>
                  <a:srgbClr val="F3F3F3"/>
                </a:solidFill>
              </a:defRPr>
            </a:lvl3pPr>
            <a:lvl4pPr lvl="3" rtl="0">
              <a:spcBef>
                <a:spcPts val="0"/>
              </a:spcBef>
              <a:spcAft>
                <a:spcPts val="0"/>
              </a:spcAft>
              <a:buClr>
                <a:srgbClr val="F3F3F3"/>
              </a:buClr>
              <a:buSzPts val="2500"/>
              <a:buNone/>
              <a:defRPr sz="3333">
                <a:solidFill>
                  <a:srgbClr val="F3F3F3"/>
                </a:solidFill>
              </a:defRPr>
            </a:lvl4pPr>
            <a:lvl5pPr lvl="4" rtl="0">
              <a:spcBef>
                <a:spcPts val="0"/>
              </a:spcBef>
              <a:spcAft>
                <a:spcPts val="0"/>
              </a:spcAft>
              <a:buClr>
                <a:srgbClr val="F3F3F3"/>
              </a:buClr>
              <a:buSzPts val="2500"/>
              <a:buNone/>
              <a:defRPr sz="3333">
                <a:solidFill>
                  <a:srgbClr val="F3F3F3"/>
                </a:solidFill>
              </a:defRPr>
            </a:lvl5pPr>
            <a:lvl6pPr lvl="5" rtl="0">
              <a:spcBef>
                <a:spcPts val="0"/>
              </a:spcBef>
              <a:spcAft>
                <a:spcPts val="0"/>
              </a:spcAft>
              <a:buClr>
                <a:srgbClr val="F3F3F3"/>
              </a:buClr>
              <a:buSzPts val="2500"/>
              <a:buNone/>
              <a:defRPr sz="3333">
                <a:solidFill>
                  <a:srgbClr val="F3F3F3"/>
                </a:solidFill>
              </a:defRPr>
            </a:lvl6pPr>
            <a:lvl7pPr lvl="6" rtl="0">
              <a:spcBef>
                <a:spcPts val="0"/>
              </a:spcBef>
              <a:spcAft>
                <a:spcPts val="0"/>
              </a:spcAft>
              <a:buClr>
                <a:srgbClr val="F3F3F3"/>
              </a:buClr>
              <a:buSzPts val="2500"/>
              <a:buNone/>
              <a:defRPr sz="3333">
                <a:solidFill>
                  <a:srgbClr val="F3F3F3"/>
                </a:solidFill>
              </a:defRPr>
            </a:lvl7pPr>
            <a:lvl8pPr lvl="7" rtl="0">
              <a:spcBef>
                <a:spcPts val="0"/>
              </a:spcBef>
              <a:spcAft>
                <a:spcPts val="0"/>
              </a:spcAft>
              <a:buClr>
                <a:srgbClr val="F3F3F3"/>
              </a:buClr>
              <a:buSzPts val="2500"/>
              <a:buNone/>
              <a:defRPr sz="3333">
                <a:solidFill>
                  <a:srgbClr val="F3F3F3"/>
                </a:solidFill>
              </a:defRPr>
            </a:lvl8pPr>
            <a:lvl9pPr lvl="8" rtl="0">
              <a:spcBef>
                <a:spcPts val="0"/>
              </a:spcBef>
              <a:spcAft>
                <a:spcPts val="0"/>
              </a:spcAft>
              <a:buClr>
                <a:srgbClr val="F3F3F3"/>
              </a:buClr>
              <a:buSzPts val="2500"/>
              <a:buNone/>
              <a:defRPr sz="3333">
                <a:solidFill>
                  <a:srgbClr val="F3F3F3"/>
                </a:solidFill>
              </a:defRPr>
            </a:lvl9pPr>
          </a:lstStyle>
          <a:p>
            <a:endParaRPr/>
          </a:p>
        </p:txBody>
      </p:sp>
      <p:sp>
        <p:nvSpPr>
          <p:cNvPr id="103" name="Google Shape;103;p19"/>
          <p:cNvSpPr txBox="1">
            <a:spLocks noGrp="1"/>
          </p:cNvSpPr>
          <p:nvPr>
            <p:ph type="subTitle" idx="1"/>
          </p:nvPr>
        </p:nvSpPr>
        <p:spPr>
          <a:xfrm>
            <a:off x="3032184" y="3642352"/>
            <a:ext cx="2096800" cy="1120800"/>
          </a:xfrm>
          <a:prstGeom prst="rect">
            <a:avLst/>
          </a:prstGeom>
        </p:spPr>
        <p:txBody>
          <a:bodyPr spcFirstLastPara="1" wrap="square" lIns="0" tIns="0" rIns="0" bIns="0" anchor="t" anchorCtr="0">
            <a:noAutofit/>
          </a:bodyPr>
          <a:lstStyle>
            <a:lvl1pPr lvl="0" algn="r" rtl="0">
              <a:spcBef>
                <a:spcPts val="0"/>
              </a:spcBef>
              <a:spcAft>
                <a:spcPts val="0"/>
              </a:spcAft>
              <a:buNone/>
              <a:defRPr sz="1333">
                <a:solidFill>
                  <a:srgbClr val="F3F3F3"/>
                </a:solidFill>
              </a:defRPr>
            </a:lvl1pPr>
            <a:lvl2pPr lvl="1" algn="r" rtl="0">
              <a:spcBef>
                <a:spcPts val="0"/>
              </a:spcBef>
              <a:spcAft>
                <a:spcPts val="0"/>
              </a:spcAft>
              <a:buNone/>
              <a:defRPr sz="800">
                <a:solidFill>
                  <a:srgbClr val="F3F3F3"/>
                </a:solidFill>
              </a:defRPr>
            </a:lvl2pPr>
            <a:lvl3pPr lvl="2" algn="r" rtl="0">
              <a:spcBef>
                <a:spcPts val="0"/>
              </a:spcBef>
              <a:spcAft>
                <a:spcPts val="0"/>
              </a:spcAft>
              <a:buNone/>
              <a:defRPr sz="800">
                <a:solidFill>
                  <a:srgbClr val="F3F3F3"/>
                </a:solidFill>
              </a:defRPr>
            </a:lvl3pPr>
            <a:lvl4pPr lvl="3" algn="r" rtl="0">
              <a:spcBef>
                <a:spcPts val="0"/>
              </a:spcBef>
              <a:spcAft>
                <a:spcPts val="0"/>
              </a:spcAft>
              <a:buNone/>
              <a:defRPr sz="800">
                <a:solidFill>
                  <a:srgbClr val="F3F3F3"/>
                </a:solidFill>
              </a:defRPr>
            </a:lvl4pPr>
            <a:lvl5pPr lvl="4" algn="r" rtl="0">
              <a:spcBef>
                <a:spcPts val="0"/>
              </a:spcBef>
              <a:spcAft>
                <a:spcPts val="0"/>
              </a:spcAft>
              <a:buNone/>
              <a:defRPr sz="800">
                <a:solidFill>
                  <a:srgbClr val="F3F3F3"/>
                </a:solidFill>
              </a:defRPr>
            </a:lvl5pPr>
            <a:lvl6pPr lvl="5" algn="r" rtl="0">
              <a:spcBef>
                <a:spcPts val="0"/>
              </a:spcBef>
              <a:spcAft>
                <a:spcPts val="0"/>
              </a:spcAft>
              <a:buNone/>
              <a:defRPr sz="800">
                <a:solidFill>
                  <a:srgbClr val="F3F3F3"/>
                </a:solidFill>
              </a:defRPr>
            </a:lvl6pPr>
            <a:lvl7pPr lvl="6" algn="r" rtl="0">
              <a:spcBef>
                <a:spcPts val="0"/>
              </a:spcBef>
              <a:spcAft>
                <a:spcPts val="0"/>
              </a:spcAft>
              <a:buNone/>
              <a:defRPr sz="800">
                <a:solidFill>
                  <a:srgbClr val="F3F3F3"/>
                </a:solidFill>
              </a:defRPr>
            </a:lvl7pPr>
            <a:lvl8pPr lvl="7" algn="r" rtl="0">
              <a:spcBef>
                <a:spcPts val="0"/>
              </a:spcBef>
              <a:spcAft>
                <a:spcPts val="0"/>
              </a:spcAft>
              <a:buNone/>
              <a:defRPr sz="800">
                <a:solidFill>
                  <a:srgbClr val="F3F3F3"/>
                </a:solidFill>
              </a:defRPr>
            </a:lvl8pPr>
            <a:lvl9pPr lvl="8" algn="r" rtl="0">
              <a:spcBef>
                <a:spcPts val="0"/>
              </a:spcBef>
              <a:spcAft>
                <a:spcPts val="0"/>
              </a:spcAft>
              <a:buNone/>
              <a:defRPr sz="800">
                <a:solidFill>
                  <a:srgbClr val="F3F3F3"/>
                </a:solidFill>
              </a:defRPr>
            </a:lvl9pPr>
          </a:lstStyle>
          <a:p>
            <a:endParaRPr/>
          </a:p>
        </p:txBody>
      </p:sp>
    </p:spTree>
    <p:extLst>
      <p:ext uri="{BB962C8B-B14F-4D97-AF65-F5344CB8AC3E}">
        <p14:creationId xmlns:p14="http://schemas.microsoft.com/office/powerpoint/2010/main" val="2207350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TEXT 6">
  <p:cSld name="TITLE &amp; TEXT 6">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7413432" y="2450667"/>
            <a:ext cx="1234800" cy="9408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FFC39F"/>
              </a:buClr>
              <a:buSzPts val="2200"/>
              <a:buNone/>
              <a:defRPr sz="2933" i="0">
                <a:solidFill>
                  <a:schemeClr val="lt2"/>
                </a:solidFill>
              </a:defRPr>
            </a:lvl1pPr>
            <a:lvl2pPr lvl="1" rtl="0">
              <a:spcBef>
                <a:spcPts val="0"/>
              </a:spcBef>
              <a:spcAft>
                <a:spcPts val="0"/>
              </a:spcAft>
              <a:buClr>
                <a:srgbClr val="FFC39F"/>
              </a:buClr>
              <a:buSzPts val="2500"/>
              <a:buNone/>
              <a:defRPr sz="3333">
                <a:solidFill>
                  <a:srgbClr val="FFC39F"/>
                </a:solidFill>
              </a:defRPr>
            </a:lvl2pPr>
            <a:lvl3pPr lvl="2" rtl="0">
              <a:spcBef>
                <a:spcPts val="0"/>
              </a:spcBef>
              <a:spcAft>
                <a:spcPts val="0"/>
              </a:spcAft>
              <a:buClr>
                <a:srgbClr val="FFC39F"/>
              </a:buClr>
              <a:buSzPts val="2500"/>
              <a:buNone/>
              <a:defRPr sz="3333">
                <a:solidFill>
                  <a:srgbClr val="FFC39F"/>
                </a:solidFill>
              </a:defRPr>
            </a:lvl3pPr>
            <a:lvl4pPr lvl="3" rtl="0">
              <a:spcBef>
                <a:spcPts val="0"/>
              </a:spcBef>
              <a:spcAft>
                <a:spcPts val="0"/>
              </a:spcAft>
              <a:buClr>
                <a:srgbClr val="FFC39F"/>
              </a:buClr>
              <a:buSzPts val="2500"/>
              <a:buNone/>
              <a:defRPr sz="3333">
                <a:solidFill>
                  <a:srgbClr val="FFC39F"/>
                </a:solidFill>
              </a:defRPr>
            </a:lvl4pPr>
            <a:lvl5pPr lvl="4" rtl="0">
              <a:spcBef>
                <a:spcPts val="0"/>
              </a:spcBef>
              <a:spcAft>
                <a:spcPts val="0"/>
              </a:spcAft>
              <a:buClr>
                <a:srgbClr val="FFC39F"/>
              </a:buClr>
              <a:buSzPts val="2500"/>
              <a:buNone/>
              <a:defRPr sz="3333">
                <a:solidFill>
                  <a:srgbClr val="FFC39F"/>
                </a:solidFill>
              </a:defRPr>
            </a:lvl5pPr>
            <a:lvl6pPr lvl="5" rtl="0">
              <a:spcBef>
                <a:spcPts val="0"/>
              </a:spcBef>
              <a:spcAft>
                <a:spcPts val="0"/>
              </a:spcAft>
              <a:buClr>
                <a:srgbClr val="FFC39F"/>
              </a:buClr>
              <a:buSzPts val="2500"/>
              <a:buNone/>
              <a:defRPr sz="3333">
                <a:solidFill>
                  <a:srgbClr val="FFC39F"/>
                </a:solidFill>
              </a:defRPr>
            </a:lvl6pPr>
            <a:lvl7pPr lvl="6" rtl="0">
              <a:spcBef>
                <a:spcPts val="0"/>
              </a:spcBef>
              <a:spcAft>
                <a:spcPts val="0"/>
              </a:spcAft>
              <a:buClr>
                <a:srgbClr val="FFC39F"/>
              </a:buClr>
              <a:buSzPts val="2500"/>
              <a:buNone/>
              <a:defRPr sz="3333">
                <a:solidFill>
                  <a:srgbClr val="FFC39F"/>
                </a:solidFill>
              </a:defRPr>
            </a:lvl7pPr>
            <a:lvl8pPr lvl="7" rtl="0">
              <a:spcBef>
                <a:spcPts val="0"/>
              </a:spcBef>
              <a:spcAft>
                <a:spcPts val="0"/>
              </a:spcAft>
              <a:buClr>
                <a:srgbClr val="FFC39F"/>
              </a:buClr>
              <a:buSzPts val="2500"/>
              <a:buNone/>
              <a:defRPr sz="3333">
                <a:solidFill>
                  <a:srgbClr val="FFC39F"/>
                </a:solidFill>
              </a:defRPr>
            </a:lvl8pPr>
            <a:lvl9pPr lvl="8" rtl="0">
              <a:spcBef>
                <a:spcPts val="0"/>
              </a:spcBef>
              <a:spcAft>
                <a:spcPts val="0"/>
              </a:spcAft>
              <a:buClr>
                <a:srgbClr val="FFC39F"/>
              </a:buClr>
              <a:buSzPts val="2500"/>
              <a:buNone/>
              <a:defRPr sz="3333">
                <a:solidFill>
                  <a:srgbClr val="FFC39F"/>
                </a:solidFill>
              </a:defRPr>
            </a:lvl9pPr>
          </a:lstStyle>
          <a:p>
            <a:endParaRPr/>
          </a:p>
        </p:txBody>
      </p:sp>
      <p:sp>
        <p:nvSpPr>
          <p:cNvPr id="106" name="Google Shape;106;p20"/>
          <p:cNvSpPr txBox="1">
            <a:spLocks noGrp="1"/>
          </p:cNvSpPr>
          <p:nvPr>
            <p:ph type="subTitle" idx="1"/>
          </p:nvPr>
        </p:nvSpPr>
        <p:spPr>
          <a:xfrm>
            <a:off x="7413417" y="3642349"/>
            <a:ext cx="2096800" cy="9948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2098305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THANKS">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flipH="1">
            <a:off x="3619133" y="2046800"/>
            <a:ext cx="4953600" cy="13584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8000" i="0">
                <a:solidFill>
                  <a:srgbClr val="F9CB9C"/>
                </a:solidFill>
              </a:defRPr>
            </a:lvl1pPr>
            <a:lvl2pPr lvl="1" algn="r" rtl="0">
              <a:spcBef>
                <a:spcPts val="0"/>
              </a:spcBef>
              <a:spcAft>
                <a:spcPts val="0"/>
              </a:spcAft>
              <a:buSzPts val="3300"/>
              <a:buNone/>
              <a:defRPr sz="4400"/>
            </a:lvl2pPr>
            <a:lvl3pPr lvl="2" algn="r" rtl="0">
              <a:spcBef>
                <a:spcPts val="0"/>
              </a:spcBef>
              <a:spcAft>
                <a:spcPts val="0"/>
              </a:spcAft>
              <a:buSzPts val="3300"/>
              <a:buNone/>
              <a:defRPr sz="4400"/>
            </a:lvl3pPr>
            <a:lvl4pPr lvl="3" algn="r" rtl="0">
              <a:spcBef>
                <a:spcPts val="0"/>
              </a:spcBef>
              <a:spcAft>
                <a:spcPts val="0"/>
              </a:spcAft>
              <a:buSzPts val="3300"/>
              <a:buNone/>
              <a:defRPr sz="4400"/>
            </a:lvl4pPr>
            <a:lvl5pPr lvl="4" algn="r" rtl="0">
              <a:spcBef>
                <a:spcPts val="0"/>
              </a:spcBef>
              <a:spcAft>
                <a:spcPts val="0"/>
              </a:spcAft>
              <a:buSzPts val="3300"/>
              <a:buNone/>
              <a:defRPr sz="4400"/>
            </a:lvl5pPr>
            <a:lvl6pPr lvl="5" algn="r" rtl="0">
              <a:spcBef>
                <a:spcPts val="0"/>
              </a:spcBef>
              <a:spcAft>
                <a:spcPts val="0"/>
              </a:spcAft>
              <a:buSzPts val="3300"/>
              <a:buNone/>
              <a:defRPr sz="4400"/>
            </a:lvl6pPr>
            <a:lvl7pPr lvl="6" algn="r" rtl="0">
              <a:spcBef>
                <a:spcPts val="0"/>
              </a:spcBef>
              <a:spcAft>
                <a:spcPts val="0"/>
              </a:spcAft>
              <a:buSzPts val="3300"/>
              <a:buNone/>
              <a:defRPr sz="4400"/>
            </a:lvl7pPr>
            <a:lvl8pPr lvl="7" algn="r" rtl="0">
              <a:spcBef>
                <a:spcPts val="0"/>
              </a:spcBef>
              <a:spcAft>
                <a:spcPts val="0"/>
              </a:spcAft>
              <a:buSzPts val="3300"/>
              <a:buNone/>
              <a:defRPr sz="4400"/>
            </a:lvl8pPr>
            <a:lvl9pPr lvl="8" algn="r" rtl="0">
              <a:spcBef>
                <a:spcPts val="0"/>
              </a:spcBef>
              <a:spcAft>
                <a:spcPts val="0"/>
              </a:spcAft>
              <a:buSzPts val="3300"/>
              <a:buNone/>
              <a:defRPr sz="4400"/>
            </a:lvl9pPr>
          </a:lstStyle>
          <a:p>
            <a:endParaRPr/>
          </a:p>
        </p:txBody>
      </p:sp>
      <p:sp>
        <p:nvSpPr>
          <p:cNvPr id="109" name="Google Shape;109;p21"/>
          <p:cNvSpPr txBox="1">
            <a:spLocks noGrp="1"/>
          </p:cNvSpPr>
          <p:nvPr>
            <p:ph type="subTitle" idx="1"/>
          </p:nvPr>
        </p:nvSpPr>
        <p:spPr>
          <a:xfrm flipH="1">
            <a:off x="3462800" y="3671600"/>
            <a:ext cx="5266400" cy="11396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10" name="Google Shape;110;p21"/>
          <p:cNvSpPr txBox="1"/>
          <p:nvPr/>
        </p:nvSpPr>
        <p:spPr>
          <a:xfrm>
            <a:off x="1813400" y="5126700"/>
            <a:ext cx="8565200" cy="1139600"/>
          </a:xfrm>
          <a:prstGeom prst="rect">
            <a:avLst/>
          </a:prstGeom>
          <a:noFill/>
          <a:ln>
            <a:noFill/>
          </a:ln>
        </p:spPr>
        <p:txBody>
          <a:bodyPr spcFirstLastPara="1" wrap="square" lIns="121900" tIns="121900" rIns="121900" bIns="121900" anchor="b" anchorCtr="0">
            <a:noAutofit/>
          </a:bodyPr>
          <a:lstStyle/>
          <a:p>
            <a:pPr marL="0" lvl="0" indent="0" algn="ctr" rtl="0">
              <a:spcBef>
                <a:spcPts val="400"/>
              </a:spcBef>
              <a:spcAft>
                <a:spcPts val="0"/>
              </a:spcAft>
              <a:buNone/>
            </a:pPr>
            <a:r>
              <a:rPr lang="en" sz="1200">
                <a:solidFill>
                  <a:srgbClr val="FFFFFF"/>
                </a:solidFill>
                <a:latin typeface="Barlow Semi Condensed Light"/>
                <a:ea typeface="Barlow Semi Condensed Light"/>
                <a:cs typeface="Barlow Semi Condensed Light"/>
                <a:sym typeface="Barlow Semi Condensed Light"/>
              </a:rPr>
              <a:t>CREDITS: This presentation template was created by </a:t>
            </a:r>
            <a:r>
              <a:rPr lang="en" sz="1200" b="1">
                <a:solidFill>
                  <a:srgbClr val="FFFFFF"/>
                </a:solidFill>
                <a:uFill>
                  <a:noFill/>
                </a:uFill>
                <a:latin typeface="Barlow Semi Condensed"/>
                <a:ea typeface="Barlow Semi Condensed"/>
                <a:cs typeface="Barlow Semi Condensed"/>
                <a:sym typeface="Barlow Semi Condensed"/>
                <a:hlinkClick r:id="rId3">
                  <a:extLst>
                    <a:ext uri="{A12FA001-AC4F-418D-AE19-62706E023703}">
                      <ahyp:hlinkClr xmlns:ahyp="http://schemas.microsoft.com/office/drawing/2018/hyperlinkcolor" val="tx"/>
                    </a:ext>
                  </a:extLst>
                </a:hlinkClick>
              </a:rPr>
              <a:t>Slidesgo</a:t>
            </a:r>
            <a:r>
              <a:rPr lang="en" sz="1200">
                <a:solidFill>
                  <a:srgbClr val="FFFFFF"/>
                </a:solidFill>
                <a:latin typeface="Barlow Semi Condensed Light"/>
                <a:ea typeface="Barlow Semi Condensed Light"/>
                <a:cs typeface="Barlow Semi Condensed Light"/>
                <a:sym typeface="Barlow Semi Condensed Light"/>
              </a:rPr>
              <a:t>, including icons by </a:t>
            </a:r>
            <a:r>
              <a:rPr lang="en" sz="1200" b="1">
                <a:solidFill>
                  <a:srgbClr val="FFFFFF"/>
                </a:solidFill>
                <a:uFill>
                  <a:noFill/>
                </a:uFill>
                <a:latin typeface="Barlow Semi Condensed"/>
                <a:ea typeface="Barlow Semi Condensed"/>
                <a:cs typeface="Barlow Semi Condensed"/>
                <a:sym typeface="Barlow Semi Condensed"/>
                <a:hlinkClick r:id="rId4">
                  <a:extLst>
                    <a:ext uri="{A12FA001-AC4F-418D-AE19-62706E023703}">
                      <ahyp:hlinkClr xmlns:ahyp="http://schemas.microsoft.com/office/drawing/2018/hyperlinkcolor" val="tx"/>
                    </a:ext>
                  </a:extLst>
                </a:hlinkClick>
              </a:rPr>
              <a:t>Flaticon</a:t>
            </a:r>
            <a:r>
              <a:rPr lang="en" sz="1200">
                <a:solidFill>
                  <a:srgbClr val="FFFFFF"/>
                </a:solidFill>
                <a:latin typeface="Barlow Semi Condensed Light"/>
                <a:ea typeface="Barlow Semi Condensed Light"/>
                <a:cs typeface="Barlow Semi Condensed Light"/>
                <a:sym typeface="Barlow Semi Condensed Light"/>
              </a:rPr>
              <a:t>, and infographics &amp; images by </a:t>
            </a:r>
            <a:r>
              <a:rPr lang="en" sz="1200">
                <a:solidFill>
                  <a:srgbClr val="FFFFFF"/>
                </a:solidFill>
                <a:uFill>
                  <a:noFill/>
                </a:uFill>
                <a:latin typeface="Barlow Semi Condensed Light"/>
                <a:ea typeface="Barlow Semi Condensed Light"/>
                <a:cs typeface="Barlow Semi Condensed Light"/>
                <a:sym typeface="Barlow Semi Condensed Light"/>
                <a:hlinkClick r:id="rId5">
                  <a:extLst>
                    <a:ext uri="{A12FA001-AC4F-418D-AE19-62706E023703}">
                      <ahyp:hlinkClr xmlns:ahyp="http://schemas.microsoft.com/office/drawing/2018/hyperlinkcolor" val="tx"/>
                    </a:ext>
                  </a:extLst>
                </a:hlinkClick>
              </a:rPr>
              <a:t>Freepik</a:t>
            </a:r>
            <a:r>
              <a:rPr lang="en" sz="1200">
                <a:solidFill>
                  <a:srgbClr val="FFFFFF"/>
                </a:solidFill>
                <a:latin typeface="Barlow Semi Condensed Light"/>
                <a:ea typeface="Barlow Semi Condensed Light"/>
                <a:cs typeface="Barlow Semi Condensed Light"/>
                <a:sym typeface="Barlow Semi Condensed Light"/>
              </a:rPr>
              <a:t>. </a:t>
            </a:r>
            <a:endParaRPr sz="1200">
              <a:solidFill>
                <a:srgbClr val="FFFFFF"/>
              </a:solidFill>
              <a:latin typeface="Barlow Semi Condensed Light"/>
              <a:ea typeface="Barlow Semi Condensed Light"/>
              <a:cs typeface="Barlow Semi Condensed Light"/>
              <a:sym typeface="Barlow Semi Condensed Light"/>
            </a:endParaRPr>
          </a:p>
          <a:p>
            <a:pPr marL="0" lvl="0" indent="0" algn="ctr" rtl="0">
              <a:spcBef>
                <a:spcPts val="400"/>
              </a:spcBef>
              <a:spcAft>
                <a:spcPts val="0"/>
              </a:spcAft>
              <a:buNone/>
            </a:pPr>
            <a:r>
              <a:rPr lang="en" sz="1200">
                <a:solidFill>
                  <a:srgbClr val="FFFFFF"/>
                </a:solidFill>
                <a:latin typeface="Barlow Semi Condensed Light"/>
                <a:ea typeface="Barlow Semi Condensed Light"/>
                <a:cs typeface="Barlow Semi Condensed Light"/>
                <a:sym typeface="Barlow Semi Condensed Light"/>
              </a:rPr>
              <a:t>Please keep this slide for attribution.</a:t>
            </a:r>
            <a:endParaRPr sz="1200">
              <a:solidFill>
                <a:srgbClr val="FFFFFF"/>
              </a:solidFill>
              <a:latin typeface="Barlow Semi Condensed Light"/>
              <a:ea typeface="Barlow Semi Condensed Light"/>
              <a:cs typeface="Barlow Semi Condensed Light"/>
              <a:sym typeface="Barlow Semi Condensed Light"/>
            </a:endParaRPr>
          </a:p>
        </p:txBody>
      </p:sp>
    </p:spTree>
    <p:extLst>
      <p:ext uri="{BB962C8B-B14F-4D97-AF65-F5344CB8AC3E}">
        <p14:creationId xmlns:p14="http://schemas.microsoft.com/office/powerpoint/2010/main" val="151873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  TITLE &amp; TEXT">
  <p:cSld name="  TITLE &amp; 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subTitle" idx="1"/>
          </p:nvPr>
        </p:nvSpPr>
        <p:spPr>
          <a:xfrm>
            <a:off x="1203200" y="1439467"/>
            <a:ext cx="9805200" cy="4838400"/>
          </a:xfrm>
          <a:prstGeom prst="rect">
            <a:avLst/>
          </a:prstGeom>
        </p:spPr>
        <p:txBody>
          <a:bodyPr spcFirstLastPara="1" wrap="square" lIns="0" tIns="0" rIns="0" bIns="0" anchor="ctr" anchorCtr="0">
            <a:noAutofit/>
          </a:bodyPr>
          <a:lstStyle>
            <a:lvl1pPr lvl="0" rtl="0">
              <a:spcBef>
                <a:spcPts val="400"/>
              </a:spcBef>
              <a:spcAft>
                <a:spcPts val="0"/>
              </a:spcAft>
              <a:buNone/>
              <a:defRPr/>
            </a:lvl1pPr>
            <a:lvl2pPr lvl="1" rtl="0">
              <a:spcBef>
                <a:spcPts val="400"/>
              </a:spcBef>
              <a:spcAft>
                <a:spcPts val="0"/>
              </a:spcAft>
              <a:buNone/>
              <a:defRPr/>
            </a:lvl2pPr>
            <a:lvl3pPr lvl="2" rtl="0">
              <a:spcBef>
                <a:spcPts val="400"/>
              </a:spcBef>
              <a:spcAft>
                <a:spcPts val="0"/>
              </a:spcAft>
              <a:buNone/>
              <a:defRPr/>
            </a:lvl3pPr>
            <a:lvl4pPr lvl="3" rtl="0">
              <a:spcBef>
                <a:spcPts val="400"/>
              </a:spcBef>
              <a:spcAft>
                <a:spcPts val="0"/>
              </a:spcAft>
              <a:buNone/>
              <a:defRPr/>
            </a:lvl4pPr>
            <a:lvl5pPr lvl="4" rtl="0">
              <a:spcBef>
                <a:spcPts val="400"/>
              </a:spcBef>
              <a:spcAft>
                <a:spcPts val="0"/>
              </a:spcAft>
              <a:buNone/>
              <a:defRPr/>
            </a:lvl5pPr>
            <a:lvl6pPr lvl="5" rtl="0">
              <a:spcBef>
                <a:spcPts val="400"/>
              </a:spcBef>
              <a:spcAft>
                <a:spcPts val="0"/>
              </a:spcAft>
              <a:buNone/>
              <a:defRPr/>
            </a:lvl6pPr>
            <a:lvl7pPr lvl="6" rtl="0">
              <a:spcBef>
                <a:spcPts val="400"/>
              </a:spcBef>
              <a:spcAft>
                <a:spcPts val="0"/>
              </a:spcAft>
              <a:buNone/>
              <a:defRPr/>
            </a:lvl7pPr>
            <a:lvl8pPr lvl="7" rtl="0">
              <a:spcBef>
                <a:spcPts val="400"/>
              </a:spcBef>
              <a:spcAft>
                <a:spcPts val="0"/>
              </a:spcAft>
              <a:buNone/>
              <a:defRPr/>
            </a:lvl8pPr>
            <a:lvl9pPr lvl="8" rtl="0">
              <a:spcBef>
                <a:spcPts val="400"/>
              </a:spcBef>
              <a:spcAft>
                <a:spcPts val="0"/>
              </a:spcAft>
              <a:buNone/>
              <a:defRPr/>
            </a:lvl9pPr>
          </a:lstStyle>
          <a:p>
            <a:endParaRPr/>
          </a:p>
        </p:txBody>
      </p:sp>
      <p:sp>
        <p:nvSpPr>
          <p:cNvPr id="16" name="Google Shape;16;p3"/>
          <p:cNvSpPr txBox="1">
            <a:spLocks noGrp="1"/>
          </p:cNvSpPr>
          <p:nvPr>
            <p:ph type="title"/>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3588832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
  <p:cSld name="BACKGROUND ">
    <p:bg>
      <p:bgPr>
        <a:blipFill>
          <a:blip r:embed="rId2">
            <a:alphaModFix/>
          </a:blip>
          <a:stretch>
            <a:fillRect/>
          </a:stretch>
        </a:blipFill>
        <a:effectLst/>
      </p:bgPr>
    </p:bg>
    <p:spTree>
      <p:nvGrpSpPr>
        <p:cNvPr id="1" name="Shape 111"/>
        <p:cNvGrpSpPr/>
        <p:nvPr/>
      </p:nvGrpSpPr>
      <p:grpSpPr>
        <a:xfrm>
          <a:off x="0" y="0"/>
          <a:ext cx="0" cy="0"/>
          <a:chOff x="0" y="0"/>
          <a:chExt cx="0" cy="0"/>
        </a:xfrm>
      </p:grpSpPr>
    </p:spTree>
    <p:extLst>
      <p:ext uri="{BB962C8B-B14F-4D97-AF65-F5344CB8AC3E}">
        <p14:creationId xmlns:p14="http://schemas.microsoft.com/office/powerpoint/2010/main" val="2243053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SLIDE ">
  <p:cSld name="BLANK SLIDE ">
    <p:bg>
      <p:bgPr>
        <a:solidFill>
          <a:srgbClr val="FFFFFF"/>
        </a:solidFill>
        <a:effectLst/>
      </p:bgPr>
    </p:bg>
    <p:spTree>
      <p:nvGrpSpPr>
        <p:cNvPr id="1" name="Shape 112"/>
        <p:cNvGrpSpPr/>
        <p:nvPr/>
      </p:nvGrpSpPr>
      <p:grpSpPr>
        <a:xfrm>
          <a:off x="0" y="0"/>
          <a:ext cx="0" cy="0"/>
          <a:chOff x="0" y="0"/>
          <a:chExt cx="0" cy="0"/>
        </a:xfrm>
      </p:grpSpPr>
    </p:spTree>
    <p:extLst>
      <p:ext uri="{BB962C8B-B14F-4D97-AF65-F5344CB8AC3E}">
        <p14:creationId xmlns:p14="http://schemas.microsoft.com/office/powerpoint/2010/main" val="343364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TEXT 1">
  <p:cSld name="TITLE &amp; TEXT 1">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83600" y="2420548"/>
            <a:ext cx="3824800" cy="12132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8000" i="0">
                <a:solidFill>
                  <a:schemeClr val="accent6"/>
                </a:solidFill>
              </a:defRPr>
            </a:lvl1pPr>
            <a:lvl2pPr lvl="1" algn="ctr" rtl="0">
              <a:spcBef>
                <a:spcPts val="0"/>
              </a:spcBef>
              <a:spcAft>
                <a:spcPts val="0"/>
              </a:spcAft>
              <a:buSzPts val="3300"/>
              <a:buNone/>
              <a:defRPr sz="4400"/>
            </a:lvl2pPr>
            <a:lvl3pPr lvl="2" algn="ctr" rtl="0">
              <a:spcBef>
                <a:spcPts val="0"/>
              </a:spcBef>
              <a:spcAft>
                <a:spcPts val="0"/>
              </a:spcAft>
              <a:buSzPts val="3300"/>
              <a:buNone/>
              <a:defRPr sz="4400"/>
            </a:lvl3pPr>
            <a:lvl4pPr lvl="3" algn="ctr" rtl="0">
              <a:spcBef>
                <a:spcPts val="0"/>
              </a:spcBef>
              <a:spcAft>
                <a:spcPts val="0"/>
              </a:spcAft>
              <a:buSzPts val="3300"/>
              <a:buNone/>
              <a:defRPr sz="4400"/>
            </a:lvl4pPr>
            <a:lvl5pPr lvl="4" algn="ctr" rtl="0">
              <a:spcBef>
                <a:spcPts val="0"/>
              </a:spcBef>
              <a:spcAft>
                <a:spcPts val="0"/>
              </a:spcAft>
              <a:buSzPts val="3300"/>
              <a:buNone/>
              <a:defRPr sz="4400"/>
            </a:lvl5pPr>
            <a:lvl6pPr lvl="5" algn="ctr" rtl="0">
              <a:spcBef>
                <a:spcPts val="0"/>
              </a:spcBef>
              <a:spcAft>
                <a:spcPts val="0"/>
              </a:spcAft>
              <a:buSzPts val="3300"/>
              <a:buNone/>
              <a:defRPr sz="4400"/>
            </a:lvl6pPr>
            <a:lvl7pPr lvl="6" algn="ctr" rtl="0">
              <a:spcBef>
                <a:spcPts val="0"/>
              </a:spcBef>
              <a:spcAft>
                <a:spcPts val="0"/>
              </a:spcAft>
              <a:buSzPts val="3300"/>
              <a:buNone/>
              <a:defRPr sz="4400"/>
            </a:lvl7pPr>
            <a:lvl8pPr lvl="7" algn="ctr" rtl="0">
              <a:spcBef>
                <a:spcPts val="0"/>
              </a:spcBef>
              <a:spcAft>
                <a:spcPts val="0"/>
              </a:spcAft>
              <a:buSzPts val="3300"/>
              <a:buNone/>
              <a:defRPr sz="4400"/>
            </a:lvl8pPr>
            <a:lvl9pPr lvl="8" algn="ctr" rtl="0">
              <a:spcBef>
                <a:spcPts val="0"/>
              </a:spcBef>
              <a:spcAft>
                <a:spcPts val="0"/>
              </a:spcAft>
              <a:buSzPts val="3300"/>
              <a:buNone/>
              <a:defRPr sz="4400"/>
            </a:lvl9pPr>
          </a:lstStyle>
          <a:p>
            <a:endParaRPr/>
          </a:p>
        </p:txBody>
      </p:sp>
      <p:sp>
        <p:nvSpPr>
          <p:cNvPr id="19" name="Google Shape;19;p4"/>
          <p:cNvSpPr txBox="1">
            <a:spLocks noGrp="1"/>
          </p:cNvSpPr>
          <p:nvPr>
            <p:ph type="subTitle" idx="1"/>
          </p:nvPr>
        </p:nvSpPr>
        <p:spPr>
          <a:xfrm>
            <a:off x="3863200" y="3825051"/>
            <a:ext cx="4465600" cy="612400"/>
          </a:xfrm>
          <a:prstGeom prst="rect">
            <a:avLst/>
          </a:prstGeom>
        </p:spPr>
        <p:txBody>
          <a:bodyPr spcFirstLastPara="1" wrap="square" lIns="0" tIns="0" rIns="0" bIns="0" anchor="t" anchorCtr="0">
            <a:noAutofit/>
          </a:bodyPr>
          <a:lstStyle>
            <a:lvl1pPr lvl="0" algn="ctr" rtl="0">
              <a:spcBef>
                <a:spcPts val="0"/>
              </a:spcBef>
              <a:spcAft>
                <a:spcPts val="0"/>
              </a:spcAft>
              <a:buNone/>
              <a:defRPr sz="1867">
                <a:solidFill>
                  <a:srgbClr val="F5F6F6"/>
                </a:solidFill>
              </a:defRPr>
            </a:lvl1pPr>
            <a:lvl2pPr lvl="1" algn="ctr" rtl="0">
              <a:spcBef>
                <a:spcPts val="0"/>
              </a:spcBef>
              <a:spcAft>
                <a:spcPts val="0"/>
              </a:spcAft>
              <a:buNone/>
              <a:defRPr sz="1867">
                <a:solidFill>
                  <a:srgbClr val="F5F6F6"/>
                </a:solidFill>
              </a:defRPr>
            </a:lvl2pPr>
            <a:lvl3pPr lvl="2" algn="ctr" rtl="0">
              <a:spcBef>
                <a:spcPts val="0"/>
              </a:spcBef>
              <a:spcAft>
                <a:spcPts val="0"/>
              </a:spcAft>
              <a:buNone/>
              <a:defRPr sz="1867">
                <a:solidFill>
                  <a:srgbClr val="F5F6F6"/>
                </a:solidFill>
              </a:defRPr>
            </a:lvl3pPr>
            <a:lvl4pPr lvl="3" algn="ctr" rtl="0">
              <a:spcBef>
                <a:spcPts val="0"/>
              </a:spcBef>
              <a:spcAft>
                <a:spcPts val="0"/>
              </a:spcAft>
              <a:buNone/>
              <a:defRPr sz="1867">
                <a:solidFill>
                  <a:srgbClr val="F5F6F6"/>
                </a:solidFill>
              </a:defRPr>
            </a:lvl4pPr>
            <a:lvl5pPr lvl="4" algn="ctr" rtl="0">
              <a:spcBef>
                <a:spcPts val="0"/>
              </a:spcBef>
              <a:spcAft>
                <a:spcPts val="0"/>
              </a:spcAft>
              <a:buNone/>
              <a:defRPr sz="1867">
                <a:solidFill>
                  <a:srgbClr val="F5F6F6"/>
                </a:solidFill>
              </a:defRPr>
            </a:lvl5pPr>
            <a:lvl6pPr lvl="5" algn="ctr" rtl="0">
              <a:spcBef>
                <a:spcPts val="0"/>
              </a:spcBef>
              <a:spcAft>
                <a:spcPts val="0"/>
              </a:spcAft>
              <a:buNone/>
              <a:defRPr sz="1867">
                <a:solidFill>
                  <a:srgbClr val="F5F6F6"/>
                </a:solidFill>
              </a:defRPr>
            </a:lvl6pPr>
            <a:lvl7pPr lvl="6" algn="ctr" rtl="0">
              <a:spcBef>
                <a:spcPts val="0"/>
              </a:spcBef>
              <a:spcAft>
                <a:spcPts val="0"/>
              </a:spcAft>
              <a:buNone/>
              <a:defRPr sz="1867">
                <a:solidFill>
                  <a:srgbClr val="F5F6F6"/>
                </a:solidFill>
              </a:defRPr>
            </a:lvl7pPr>
            <a:lvl8pPr lvl="7" algn="ctr" rtl="0">
              <a:spcBef>
                <a:spcPts val="0"/>
              </a:spcBef>
              <a:spcAft>
                <a:spcPts val="0"/>
              </a:spcAft>
              <a:buNone/>
              <a:defRPr sz="1867">
                <a:solidFill>
                  <a:srgbClr val="F5F6F6"/>
                </a:solidFill>
              </a:defRPr>
            </a:lvl8pPr>
            <a:lvl9pPr lvl="8" algn="ctr" rtl="0">
              <a:spcBef>
                <a:spcPts val="0"/>
              </a:spcBef>
              <a:spcAft>
                <a:spcPts val="0"/>
              </a:spcAft>
              <a:buNone/>
              <a:defRPr sz="1867">
                <a:solidFill>
                  <a:srgbClr val="F5F6F6"/>
                </a:solidFill>
              </a:defRPr>
            </a:lvl9pPr>
          </a:lstStyle>
          <a:p>
            <a:endParaRPr/>
          </a:p>
        </p:txBody>
      </p:sp>
      <p:grpSp>
        <p:nvGrpSpPr>
          <p:cNvPr id="20" name="Google Shape;20;p4"/>
          <p:cNvGrpSpPr/>
          <p:nvPr/>
        </p:nvGrpSpPr>
        <p:grpSpPr>
          <a:xfrm rot="10800000" flipH="1">
            <a:off x="3101750" y="1161694"/>
            <a:ext cx="5988367" cy="4725372"/>
            <a:chOff x="2256903" y="816487"/>
            <a:chExt cx="4630180" cy="3653639"/>
          </a:xfrm>
        </p:grpSpPr>
        <p:sp>
          <p:nvSpPr>
            <p:cNvPr id="21" name="Google Shape;21;p4"/>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0790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213600" y="3979200"/>
            <a:ext cx="3764800" cy="4872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3F3F3"/>
              </a:buClr>
              <a:buSzPts val="1200"/>
              <a:buNone/>
              <a:defRPr sz="2133" i="0">
                <a:solidFill>
                  <a:srgbClr val="DD7E6B"/>
                </a:solidFill>
              </a:defRPr>
            </a:lvl1pPr>
            <a:lvl2pPr lvl="1"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2pPr>
            <a:lvl3pPr lvl="2"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3pPr>
            <a:lvl4pPr lvl="3"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4pPr>
            <a:lvl5pPr lvl="4"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5pPr>
            <a:lvl6pPr lvl="5"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6pPr>
            <a:lvl7pPr lvl="6"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7pPr>
            <a:lvl8pPr lvl="7"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8pPr>
            <a:lvl9pPr lvl="8" rtl="0">
              <a:spcBef>
                <a:spcPts val="0"/>
              </a:spcBef>
              <a:spcAft>
                <a:spcPts val="0"/>
              </a:spcAft>
              <a:buClr>
                <a:srgbClr val="F3F3F3"/>
              </a:buClr>
              <a:buSzPts val="1300"/>
              <a:buFont typeface="BenchNine"/>
              <a:buNone/>
              <a:defRPr sz="1733">
                <a:solidFill>
                  <a:srgbClr val="F3F3F3"/>
                </a:solidFill>
                <a:latin typeface="BenchNine"/>
                <a:ea typeface="BenchNine"/>
                <a:cs typeface="BenchNine"/>
                <a:sym typeface="BenchNine"/>
              </a:defRPr>
            </a:lvl9pPr>
          </a:lstStyle>
          <a:p>
            <a:endParaRPr/>
          </a:p>
        </p:txBody>
      </p:sp>
      <p:sp>
        <p:nvSpPr>
          <p:cNvPr id="25" name="Google Shape;25;p5"/>
          <p:cNvSpPr txBox="1">
            <a:spLocks noGrp="1"/>
          </p:cNvSpPr>
          <p:nvPr>
            <p:ph type="subTitle" idx="1"/>
          </p:nvPr>
        </p:nvSpPr>
        <p:spPr>
          <a:xfrm>
            <a:off x="2598567" y="2842300"/>
            <a:ext cx="6994800" cy="932000"/>
          </a:xfrm>
          <a:prstGeom prst="rect">
            <a:avLst/>
          </a:prstGeom>
        </p:spPr>
        <p:txBody>
          <a:bodyPr spcFirstLastPara="1" wrap="square" lIns="0" tIns="0" rIns="0" bIns="0" anchor="b" anchorCtr="0">
            <a:noAutofit/>
          </a:bodyPr>
          <a:lstStyle>
            <a:lvl1pPr lvl="0" algn="ctr" rtl="0">
              <a:spcBef>
                <a:spcPts val="0"/>
              </a:spcBef>
              <a:spcAft>
                <a:spcPts val="0"/>
              </a:spcAft>
              <a:buNone/>
              <a:defRPr sz="2400">
                <a:solidFill>
                  <a:srgbClr val="F3F3F3"/>
                </a:solidFill>
              </a:defRPr>
            </a:lvl1pPr>
            <a:lvl2pPr lvl="1" algn="ctr" rtl="0">
              <a:spcBef>
                <a:spcPts val="0"/>
              </a:spcBef>
              <a:spcAft>
                <a:spcPts val="0"/>
              </a:spcAft>
              <a:buNone/>
              <a:defRPr sz="2400">
                <a:solidFill>
                  <a:srgbClr val="F3F3F3"/>
                </a:solidFill>
              </a:defRPr>
            </a:lvl2pPr>
            <a:lvl3pPr lvl="2" algn="ctr" rtl="0">
              <a:spcBef>
                <a:spcPts val="0"/>
              </a:spcBef>
              <a:spcAft>
                <a:spcPts val="0"/>
              </a:spcAft>
              <a:buNone/>
              <a:defRPr sz="2400">
                <a:solidFill>
                  <a:srgbClr val="F3F3F3"/>
                </a:solidFill>
              </a:defRPr>
            </a:lvl3pPr>
            <a:lvl4pPr lvl="3" algn="ctr" rtl="0">
              <a:spcBef>
                <a:spcPts val="0"/>
              </a:spcBef>
              <a:spcAft>
                <a:spcPts val="0"/>
              </a:spcAft>
              <a:buNone/>
              <a:defRPr sz="2400">
                <a:solidFill>
                  <a:srgbClr val="F3F3F3"/>
                </a:solidFill>
              </a:defRPr>
            </a:lvl4pPr>
            <a:lvl5pPr lvl="4" algn="ctr" rtl="0">
              <a:spcBef>
                <a:spcPts val="0"/>
              </a:spcBef>
              <a:spcAft>
                <a:spcPts val="0"/>
              </a:spcAft>
              <a:buNone/>
              <a:defRPr sz="2400">
                <a:solidFill>
                  <a:srgbClr val="F3F3F3"/>
                </a:solidFill>
              </a:defRPr>
            </a:lvl5pPr>
            <a:lvl6pPr lvl="5" algn="ctr" rtl="0">
              <a:spcBef>
                <a:spcPts val="0"/>
              </a:spcBef>
              <a:spcAft>
                <a:spcPts val="0"/>
              </a:spcAft>
              <a:buNone/>
              <a:defRPr sz="2400">
                <a:solidFill>
                  <a:srgbClr val="F3F3F3"/>
                </a:solidFill>
              </a:defRPr>
            </a:lvl6pPr>
            <a:lvl7pPr lvl="6" algn="ctr" rtl="0">
              <a:spcBef>
                <a:spcPts val="0"/>
              </a:spcBef>
              <a:spcAft>
                <a:spcPts val="0"/>
              </a:spcAft>
              <a:buNone/>
              <a:defRPr sz="2400">
                <a:solidFill>
                  <a:srgbClr val="F3F3F3"/>
                </a:solidFill>
              </a:defRPr>
            </a:lvl7pPr>
            <a:lvl8pPr lvl="7" algn="ctr" rtl="0">
              <a:spcBef>
                <a:spcPts val="0"/>
              </a:spcBef>
              <a:spcAft>
                <a:spcPts val="0"/>
              </a:spcAft>
              <a:buNone/>
              <a:defRPr sz="2400">
                <a:solidFill>
                  <a:srgbClr val="F3F3F3"/>
                </a:solidFill>
              </a:defRPr>
            </a:lvl8pPr>
            <a:lvl9pPr lvl="8" algn="ctr" rtl="0">
              <a:spcBef>
                <a:spcPts val="0"/>
              </a:spcBef>
              <a:spcAft>
                <a:spcPts val="0"/>
              </a:spcAft>
              <a:buNone/>
              <a:defRPr sz="2400">
                <a:solidFill>
                  <a:srgbClr val="F3F3F3"/>
                </a:solidFill>
              </a:defRPr>
            </a:lvl9pPr>
          </a:lstStyle>
          <a:p>
            <a:endParaRPr/>
          </a:p>
        </p:txBody>
      </p:sp>
    </p:spTree>
    <p:extLst>
      <p:ext uri="{BB962C8B-B14F-4D97-AF65-F5344CB8AC3E}">
        <p14:creationId xmlns:p14="http://schemas.microsoft.com/office/powerpoint/2010/main" val="68570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p:cSld name="AGENDA">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213333" y="1978033"/>
            <a:ext cx="2636800" cy="562000"/>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sz="2133" i="0"/>
            </a:lvl1pPr>
            <a:lvl2pPr lvl="1" algn="r">
              <a:spcBef>
                <a:spcPts val="0"/>
              </a:spcBef>
              <a:spcAft>
                <a:spcPts val="0"/>
              </a:spcAft>
              <a:buSzPts val="1400"/>
              <a:buNone/>
              <a:defRPr sz="1867"/>
            </a:lvl2pPr>
            <a:lvl3pPr lvl="2" algn="r">
              <a:spcBef>
                <a:spcPts val="0"/>
              </a:spcBef>
              <a:spcAft>
                <a:spcPts val="0"/>
              </a:spcAft>
              <a:buSzPts val="1400"/>
              <a:buNone/>
              <a:defRPr sz="1867"/>
            </a:lvl3pPr>
            <a:lvl4pPr lvl="3" algn="r">
              <a:spcBef>
                <a:spcPts val="0"/>
              </a:spcBef>
              <a:spcAft>
                <a:spcPts val="0"/>
              </a:spcAft>
              <a:buSzPts val="1400"/>
              <a:buNone/>
              <a:defRPr sz="1867"/>
            </a:lvl4pPr>
            <a:lvl5pPr lvl="4" algn="r">
              <a:spcBef>
                <a:spcPts val="0"/>
              </a:spcBef>
              <a:spcAft>
                <a:spcPts val="0"/>
              </a:spcAft>
              <a:buSzPts val="1400"/>
              <a:buNone/>
              <a:defRPr sz="1867"/>
            </a:lvl5pPr>
            <a:lvl6pPr lvl="5" algn="r">
              <a:spcBef>
                <a:spcPts val="0"/>
              </a:spcBef>
              <a:spcAft>
                <a:spcPts val="0"/>
              </a:spcAft>
              <a:buSzPts val="1400"/>
              <a:buNone/>
              <a:defRPr sz="1867"/>
            </a:lvl6pPr>
            <a:lvl7pPr lvl="6" algn="r">
              <a:spcBef>
                <a:spcPts val="0"/>
              </a:spcBef>
              <a:spcAft>
                <a:spcPts val="0"/>
              </a:spcAft>
              <a:buSzPts val="1400"/>
              <a:buNone/>
              <a:defRPr sz="1867"/>
            </a:lvl7pPr>
            <a:lvl8pPr lvl="7" algn="r">
              <a:spcBef>
                <a:spcPts val="0"/>
              </a:spcBef>
              <a:spcAft>
                <a:spcPts val="0"/>
              </a:spcAft>
              <a:buSzPts val="1400"/>
              <a:buNone/>
              <a:defRPr sz="1867"/>
            </a:lvl8pPr>
            <a:lvl9pPr lvl="8" algn="r">
              <a:spcBef>
                <a:spcPts val="0"/>
              </a:spcBef>
              <a:spcAft>
                <a:spcPts val="0"/>
              </a:spcAft>
              <a:buSzPts val="1400"/>
              <a:buNone/>
              <a:defRPr sz="1867"/>
            </a:lvl9pPr>
          </a:lstStyle>
          <a:p>
            <a:endParaRPr/>
          </a:p>
        </p:txBody>
      </p:sp>
      <p:sp>
        <p:nvSpPr>
          <p:cNvPr id="28" name="Google Shape;28;p6"/>
          <p:cNvSpPr txBox="1">
            <a:spLocks noGrp="1"/>
          </p:cNvSpPr>
          <p:nvPr>
            <p:ph type="subTitle" idx="1"/>
          </p:nvPr>
        </p:nvSpPr>
        <p:spPr>
          <a:xfrm>
            <a:off x="3407333" y="25400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9" name="Google Shape;29;p6"/>
          <p:cNvSpPr txBox="1">
            <a:spLocks noGrp="1"/>
          </p:cNvSpPr>
          <p:nvPr>
            <p:ph type="title" idx="2"/>
          </p:nvPr>
        </p:nvSpPr>
        <p:spPr>
          <a:xfrm>
            <a:off x="6341857" y="1978023"/>
            <a:ext cx="26368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133" i="0"/>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30" name="Google Shape;30;p6"/>
          <p:cNvSpPr txBox="1">
            <a:spLocks noGrp="1"/>
          </p:cNvSpPr>
          <p:nvPr>
            <p:ph type="subTitle" idx="3"/>
          </p:nvPr>
        </p:nvSpPr>
        <p:spPr>
          <a:xfrm>
            <a:off x="6535857" y="25400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1" name="Google Shape;31;p6"/>
          <p:cNvSpPr txBox="1">
            <a:spLocks noGrp="1"/>
          </p:cNvSpPr>
          <p:nvPr>
            <p:ph type="title" idx="4"/>
          </p:nvPr>
        </p:nvSpPr>
        <p:spPr>
          <a:xfrm>
            <a:off x="6341857" y="4807433"/>
            <a:ext cx="26368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133" i="0"/>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32" name="Google Shape;32;p6"/>
          <p:cNvSpPr txBox="1">
            <a:spLocks noGrp="1"/>
          </p:cNvSpPr>
          <p:nvPr>
            <p:ph type="subTitle" idx="5"/>
          </p:nvPr>
        </p:nvSpPr>
        <p:spPr>
          <a:xfrm>
            <a:off x="6535857" y="53694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3" name="Google Shape;33;p6"/>
          <p:cNvSpPr txBox="1">
            <a:spLocks noGrp="1"/>
          </p:cNvSpPr>
          <p:nvPr>
            <p:ph type="title" idx="6" hasCustomPrompt="1"/>
          </p:nvPr>
        </p:nvSpPr>
        <p:spPr>
          <a:xfrm>
            <a:off x="3213333" y="1149267"/>
            <a:ext cx="2636800" cy="9304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9600">
                <a:solidFill>
                  <a:srgbClr val="F9CB9C"/>
                </a:solidFill>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34" name="Google Shape;34;p6"/>
          <p:cNvSpPr txBox="1">
            <a:spLocks noGrp="1"/>
          </p:cNvSpPr>
          <p:nvPr>
            <p:ph type="title" idx="7" hasCustomPrompt="1"/>
          </p:nvPr>
        </p:nvSpPr>
        <p:spPr>
          <a:xfrm>
            <a:off x="6341857" y="1149267"/>
            <a:ext cx="2636800" cy="9304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9600">
                <a:solidFill>
                  <a:srgbClr val="F9CB9C"/>
                </a:solidFill>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35" name="Google Shape;35;p6"/>
          <p:cNvSpPr txBox="1">
            <a:spLocks noGrp="1"/>
          </p:cNvSpPr>
          <p:nvPr>
            <p:ph type="title" idx="8" hasCustomPrompt="1"/>
          </p:nvPr>
        </p:nvSpPr>
        <p:spPr>
          <a:xfrm>
            <a:off x="6624657" y="3978671"/>
            <a:ext cx="2071200" cy="930400"/>
          </a:xfrm>
          <a:prstGeom prst="rect">
            <a:avLst/>
          </a:prstGeom>
        </p:spPr>
        <p:txBody>
          <a:bodyPr spcFirstLastPara="1" wrap="square" lIns="0" tIns="0" rIns="0" bIns="0" anchor="b" anchorCtr="0">
            <a:noAutofit/>
          </a:bodyPr>
          <a:lstStyle>
            <a:lvl1pPr lvl="0" algn="ctr" rtl="0">
              <a:spcBef>
                <a:spcPts val="0"/>
              </a:spcBef>
              <a:spcAft>
                <a:spcPts val="0"/>
              </a:spcAft>
              <a:buClr>
                <a:srgbClr val="F9CB9C"/>
              </a:buClr>
              <a:buSzPts val="7200"/>
              <a:buNone/>
              <a:defRPr sz="9600">
                <a:solidFill>
                  <a:srgbClr val="F9CB9C"/>
                </a:solidFill>
              </a:defRPr>
            </a:lvl1pPr>
            <a:lvl2pPr lvl="1" rtl="0">
              <a:spcBef>
                <a:spcPts val="0"/>
              </a:spcBef>
              <a:spcAft>
                <a:spcPts val="0"/>
              </a:spcAft>
              <a:buClr>
                <a:srgbClr val="F9CB9C"/>
              </a:buClr>
              <a:buSzPts val="7200"/>
              <a:buNone/>
              <a:defRPr sz="9600">
                <a:solidFill>
                  <a:srgbClr val="F9CB9C"/>
                </a:solidFill>
              </a:defRPr>
            </a:lvl2pPr>
            <a:lvl3pPr lvl="2" rtl="0">
              <a:spcBef>
                <a:spcPts val="0"/>
              </a:spcBef>
              <a:spcAft>
                <a:spcPts val="0"/>
              </a:spcAft>
              <a:buClr>
                <a:srgbClr val="F9CB9C"/>
              </a:buClr>
              <a:buSzPts val="7200"/>
              <a:buNone/>
              <a:defRPr sz="9600">
                <a:solidFill>
                  <a:srgbClr val="F9CB9C"/>
                </a:solidFill>
              </a:defRPr>
            </a:lvl3pPr>
            <a:lvl4pPr lvl="3" rtl="0">
              <a:spcBef>
                <a:spcPts val="0"/>
              </a:spcBef>
              <a:spcAft>
                <a:spcPts val="0"/>
              </a:spcAft>
              <a:buClr>
                <a:srgbClr val="F9CB9C"/>
              </a:buClr>
              <a:buSzPts val="7200"/>
              <a:buNone/>
              <a:defRPr sz="9600">
                <a:solidFill>
                  <a:srgbClr val="F9CB9C"/>
                </a:solidFill>
              </a:defRPr>
            </a:lvl4pPr>
            <a:lvl5pPr lvl="4" rtl="0">
              <a:spcBef>
                <a:spcPts val="0"/>
              </a:spcBef>
              <a:spcAft>
                <a:spcPts val="0"/>
              </a:spcAft>
              <a:buClr>
                <a:srgbClr val="F9CB9C"/>
              </a:buClr>
              <a:buSzPts val="7200"/>
              <a:buNone/>
              <a:defRPr sz="9600">
                <a:solidFill>
                  <a:srgbClr val="F9CB9C"/>
                </a:solidFill>
              </a:defRPr>
            </a:lvl5pPr>
            <a:lvl6pPr lvl="5" rtl="0">
              <a:spcBef>
                <a:spcPts val="0"/>
              </a:spcBef>
              <a:spcAft>
                <a:spcPts val="0"/>
              </a:spcAft>
              <a:buClr>
                <a:srgbClr val="F9CB9C"/>
              </a:buClr>
              <a:buSzPts val="7200"/>
              <a:buNone/>
              <a:defRPr sz="9600">
                <a:solidFill>
                  <a:srgbClr val="F9CB9C"/>
                </a:solidFill>
              </a:defRPr>
            </a:lvl6pPr>
            <a:lvl7pPr lvl="6" rtl="0">
              <a:spcBef>
                <a:spcPts val="0"/>
              </a:spcBef>
              <a:spcAft>
                <a:spcPts val="0"/>
              </a:spcAft>
              <a:buClr>
                <a:srgbClr val="F9CB9C"/>
              </a:buClr>
              <a:buSzPts val="7200"/>
              <a:buNone/>
              <a:defRPr sz="9600">
                <a:solidFill>
                  <a:srgbClr val="F9CB9C"/>
                </a:solidFill>
              </a:defRPr>
            </a:lvl7pPr>
            <a:lvl8pPr lvl="7" rtl="0">
              <a:spcBef>
                <a:spcPts val="0"/>
              </a:spcBef>
              <a:spcAft>
                <a:spcPts val="0"/>
              </a:spcAft>
              <a:buClr>
                <a:srgbClr val="F9CB9C"/>
              </a:buClr>
              <a:buSzPts val="7200"/>
              <a:buNone/>
              <a:defRPr sz="9600">
                <a:solidFill>
                  <a:srgbClr val="F9CB9C"/>
                </a:solidFill>
              </a:defRPr>
            </a:lvl8pPr>
            <a:lvl9pPr lvl="8" rtl="0">
              <a:spcBef>
                <a:spcPts val="0"/>
              </a:spcBef>
              <a:spcAft>
                <a:spcPts val="0"/>
              </a:spcAft>
              <a:buClr>
                <a:srgbClr val="F9CB9C"/>
              </a:buClr>
              <a:buSzPts val="7200"/>
              <a:buNone/>
              <a:defRPr sz="9600">
                <a:solidFill>
                  <a:srgbClr val="F9CB9C"/>
                </a:solidFill>
              </a:defRPr>
            </a:lvl9pPr>
          </a:lstStyle>
          <a:p>
            <a:r>
              <a:t>xx%</a:t>
            </a:r>
          </a:p>
        </p:txBody>
      </p:sp>
      <p:sp>
        <p:nvSpPr>
          <p:cNvPr id="36" name="Google Shape;36;p6"/>
          <p:cNvSpPr txBox="1">
            <a:spLocks noGrp="1"/>
          </p:cNvSpPr>
          <p:nvPr>
            <p:ph type="title" idx="9"/>
          </p:nvPr>
        </p:nvSpPr>
        <p:spPr>
          <a:xfrm>
            <a:off x="3213333" y="4807433"/>
            <a:ext cx="2636800" cy="5620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133" i="0"/>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37" name="Google Shape;37;p6"/>
          <p:cNvSpPr txBox="1">
            <a:spLocks noGrp="1"/>
          </p:cNvSpPr>
          <p:nvPr>
            <p:ph type="subTitle" idx="13"/>
          </p:nvPr>
        </p:nvSpPr>
        <p:spPr>
          <a:xfrm>
            <a:off x="3407333" y="5369433"/>
            <a:ext cx="2248800" cy="440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8" name="Google Shape;38;p6"/>
          <p:cNvSpPr txBox="1">
            <a:spLocks noGrp="1"/>
          </p:cNvSpPr>
          <p:nvPr>
            <p:ph type="title" idx="14" hasCustomPrompt="1"/>
          </p:nvPr>
        </p:nvSpPr>
        <p:spPr>
          <a:xfrm>
            <a:off x="3213333" y="3978667"/>
            <a:ext cx="2636800" cy="9304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9600">
                <a:solidFill>
                  <a:srgbClr val="F9CB9C"/>
                </a:solidFill>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Tree>
    <p:extLst>
      <p:ext uri="{BB962C8B-B14F-4D97-AF65-F5344CB8AC3E}">
        <p14:creationId xmlns:p14="http://schemas.microsoft.com/office/powerpoint/2010/main" val="947643593"/>
      </p:ext>
    </p:extLst>
  </p:cSld>
  <p:clrMapOvr>
    <a:masterClrMapping/>
  </p:clrMapOvr>
  <p:extLst>
    <p:ext uri="{DCECCB84-F9BA-43D5-87BE-67443E8EF086}">
      <p15:sldGuideLst xmlns:p15="http://schemas.microsoft.com/office/powerpoint/2012/main">
        <p15:guide id="1" pos="5507">
          <p15:clr>
            <a:srgbClr val="F9AD4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LINE DESIGN ">
  <p:cSld name="HEADLINE DESIGN ">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849401" y="1776300"/>
            <a:ext cx="4493200" cy="29904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4800"/>
              <a:buNone/>
              <a:defRPr sz="6400" i="0">
                <a:solidFill>
                  <a:srgbClr val="F3F3F3"/>
                </a:solidFill>
              </a:defRPr>
            </a:lvl1pPr>
            <a:lvl2pPr lvl="1" rtl="0">
              <a:spcBef>
                <a:spcPts val="0"/>
              </a:spcBef>
              <a:spcAft>
                <a:spcPts val="0"/>
              </a:spcAft>
              <a:buClr>
                <a:srgbClr val="FFC39F"/>
              </a:buClr>
              <a:buSzPts val="6000"/>
              <a:buNone/>
              <a:defRPr sz="8000">
                <a:solidFill>
                  <a:srgbClr val="FFC39F"/>
                </a:solidFill>
              </a:defRPr>
            </a:lvl2pPr>
            <a:lvl3pPr lvl="2" rtl="0">
              <a:spcBef>
                <a:spcPts val="0"/>
              </a:spcBef>
              <a:spcAft>
                <a:spcPts val="0"/>
              </a:spcAft>
              <a:buClr>
                <a:srgbClr val="FFC39F"/>
              </a:buClr>
              <a:buSzPts val="6000"/>
              <a:buNone/>
              <a:defRPr sz="8000">
                <a:solidFill>
                  <a:srgbClr val="FFC39F"/>
                </a:solidFill>
              </a:defRPr>
            </a:lvl3pPr>
            <a:lvl4pPr lvl="3" rtl="0">
              <a:spcBef>
                <a:spcPts val="0"/>
              </a:spcBef>
              <a:spcAft>
                <a:spcPts val="0"/>
              </a:spcAft>
              <a:buClr>
                <a:srgbClr val="FFC39F"/>
              </a:buClr>
              <a:buSzPts val="6000"/>
              <a:buNone/>
              <a:defRPr sz="8000">
                <a:solidFill>
                  <a:srgbClr val="FFC39F"/>
                </a:solidFill>
              </a:defRPr>
            </a:lvl4pPr>
            <a:lvl5pPr lvl="4" rtl="0">
              <a:spcBef>
                <a:spcPts val="0"/>
              </a:spcBef>
              <a:spcAft>
                <a:spcPts val="0"/>
              </a:spcAft>
              <a:buClr>
                <a:srgbClr val="FFC39F"/>
              </a:buClr>
              <a:buSzPts val="6000"/>
              <a:buNone/>
              <a:defRPr sz="8000">
                <a:solidFill>
                  <a:srgbClr val="FFC39F"/>
                </a:solidFill>
              </a:defRPr>
            </a:lvl5pPr>
            <a:lvl6pPr lvl="5" rtl="0">
              <a:spcBef>
                <a:spcPts val="0"/>
              </a:spcBef>
              <a:spcAft>
                <a:spcPts val="0"/>
              </a:spcAft>
              <a:buClr>
                <a:srgbClr val="FFC39F"/>
              </a:buClr>
              <a:buSzPts val="6000"/>
              <a:buNone/>
              <a:defRPr sz="8000">
                <a:solidFill>
                  <a:srgbClr val="FFC39F"/>
                </a:solidFill>
              </a:defRPr>
            </a:lvl6pPr>
            <a:lvl7pPr lvl="6" rtl="0">
              <a:spcBef>
                <a:spcPts val="0"/>
              </a:spcBef>
              <a:spcAft>
                <a:spcPts val="0"/>
              </a:spcAft>
              <a:buClr>
                <a:srgbClr val="FFC39F"/>
              </a:buClr>
              <a:buSzPts val="6000"/>
              <a:buNone/>
              <a:defRPr sz="8000">
                <a:solidFill>
                  <a:srgbClr val="FFC39F"/>
                </a:solidFill>
              </a:defRPr>
            </a:lvl7pPr>
            <a:lvl8pPr lvl="7" rtl="0">
              <a:spcBef>
                <a:spcPts val="0"/>
              </a:spcBef>
              <a:spcAft>
                <a:spcPts val="0"/>
              </a:spcAft>
              <a:buClr>
                <a:srgbClr val="FFC39F"/>
              </a:buClr>
              <a:buSzPts val="6000"/>
              <a:buNone/>
              <a:defRPr sz="8000">
                <a:solidFill>
                  <a:srgbClr val="FFC39F"/>
                </a:solidFill>
              </a:defRPr>
            </a:lvl8pPr>
            <a:lvl9pPr lvl="8" rtl="0">
              <a:spcBef>
                <a:spcPts val="0"/>
              </a:spcBef>
              <a:spcAft>
                <a:spcPts val="0"/>
              </a:spcAft>
              <a:buClr>
                <a:srgbClr val="FFC39F"/>
              </a:buClr>
              <a:buSzPts val="6000"/>
              <a:buNone/>
              <a:defRPr sz="8000">
                <a:solidFill>
                  <a:srgbClr val="FFC39F"/>
                </a:solidFill>
              </a:defRPr>
            </a:lvl9pPr>
          </a:lstStyle>
          <a:p>
            <a:endParaRPr/>
          </a:p>
        </p:txBody>
      </p:sp>
      <p:sp>
        <p:nvSpPr>
          <p:cNvPr id="41" name="Google Shape;41;p7"/>
          <p:cNvSpPr txBox="1">
            <a:spLocks noGrp="1"/>
          </p:cNvSpPr>
          <p:nvPr>
            <p:ph type="subTitle" idx="1"/>
          </p:nvPr>
        </p:nvSpPr>
        <p:spPr>
          <a:xfrm>
            <a:off x="3306801" y="4830601"/>
            <a:ext cx="5578400" cy="473600"/>
          </a:xfrm>
          <a:prstGeom prst="rect">
            <a:avLst/>
          </a:prstGeom>
        </p:spPr>
        <p:txBody>
          <a:bodyPr spcFirstLastPara="1" wrap="square" lIns="0" tIns="0" rIns="0" bIns="0" anchor="t" anchorCtr="0">
            <a:noAutofit/>
          </a:bodyPr>
          <a:lstStyle>
            <a:lvl1pPr lvl="0" algn="ctr" rtl="0">
              <a:spcBef>
                <a:spcPts val="0"/>
              </a:spcBef>
              <a:spcAft>
                <a:spcPts val="0"/>
              </a:spcAft>
              <a:buNone/>
              <a:defRPr sz="1867">
                <a:solidFill>
                  <a:srgbClr val="F3F3F3"/>
                </a:solidFill>
              </a:defRPr>
            </a:lvl1pPr>
            <a:lvl2pPr lvl="1" algn="ctr" rtl="0">
              <a:spcBef>
                <a:spcPts val="0"/>
              </a:spcBef>
              <a:spcAft>
                <a:spcPts val="0"/>
              </a:spcAft>
              <a:buNone/>
              <a:defRPr sz="1867">
                <a:solidFill>
                  <a:srgbClr val="F3F3F3"/>
                </a:solidFill>
              </a:defRPr>
            </a:lvl2pPr>
            <a:lvl3pPr lvl="2" algn="ctr" rtl="0">
              <a:spcBef>
                <a:spcPts val="0"/>
              </a:spcBef>
              <a:spcAft>
                <a:spcPts val="0"/>
              </a:spcAft>
              <a:buNone/>
              <a:defRPr sz="1867">
                <a:solidFill>
                  <a:srgbClr val="F3F3F3"/>
                </a:solidFill>
              </a:defRPr>
            </a:lvl3pPr>
            <a:lvl4pPr lvl="3" algn="ctr" rtl="0">
              <a:spcBef>
                <a:spcPts val="0"/>
              </a:spcBef>
              <a:spcAft>
                <a:spcPts val="0"/>
              </a:spcAft>
              <a:buNone/>
              <a:defRPr sz="1867">
                <a:solidFill>
                  <a:srgbClr val="F3F3F3"/>
                </a:solidFill>
              </a:defRPr>
            </a:lvl4pPr>
            <a:lvl5pPr lvl="4" algn="ctr" rtl="0">
              <a:spcBef>
                <a:spcPts val="0"/>
              </a:spcBef>
              <a:spcAft>
                <a:spcPts val="0"/>
              </a:spcAft>
              <a:buNone/>
              <a:defRPr sz="1867">
                <a:solidFill>
                  <a:srgbClr val="F3F3F3"/>
                </a:solidFill>
              </a:defRPr>
            </a:lvl5pPr>
            <a:lvl6pPr lvl="5" algn="ctr" rtl="0">
              <a:spcBef>
                <a:spcPts val="0"/>
              </a:spcBef>
              <a:spcAft>
                <a:spcPts val="0"/>
              </a:spcAft>
              <a:buNone/>
              <a:defRPr sz="1867">
                <a:solidFill>
                  <a:srgbClr val="F3F3F3"/>
                </a:solidFill>
              </a:defRPr>
            </a:lvl6pPr>
            <a:lvl7pPr lvl="6" algn="ctr" rtl="0">
              <a:spcBef>
                <a:spcPts val="0"/>
              </a:spcBef>
              <a:spcAft>
                <a:spcPts val="0"/>
              </a:spcAft>
              <a:buNone/>
              <a:defRPr sz="1867">
                <a:solidFill>
                  <a:srgbClr val="F3F3F3"/>
                </a:solidFill>
              </a:defRPr>
            </a:lvl7pPr>
            <a:lvl8pPr lvl="7" algn="ctr" rtl="0">
              <a:spcBef>
                <a:spcPts val="0"/>
              </a:spcBef>
              <a:spcAft>
                <a:spcPts val="0"/>
              </a:spcAft>
              <a:buNone/>
              <a:defRPr sz="1867">
                <a:solidFill>
                  <a:srgbClr val="F3F3F3"/>
                </a:solidFill>
              </a:defRPr>
            </a:lvl8pPr>
            <a:lvl9pPr lvl="8" algn="ctr" rtl="0">
              <a:spcBef>
                <a:spcPts val="0"/>
              </a:spcBef>
              <a:spcAft>
                <a:spcPts val="0"/>
              </a:spcAft>
              <a:buNone/>
              <a:defRPr sz="1867">
                <a:solidFill>
                  <a:srgbClr val="F3F3F3"/>
                </a:solidFill>
              </a:defRPr>
            </a:lvl9pPr>
          </a:lstStyle>
          <a:p>
            <a:endParaRPr/>
          </a:p>
        </p:txBody>
      </p:sp>
      <p:grpSp>
        <p:nvGrpSpPr>
          <p:cNvPr id="42" name="Google Shape;42;p7"/>
          <p:cNvGrpSpPr/>
          <p:nvPr/>
        </p:nvGrpSpPr>
        <p:grpSpPr>
          <a:xfrm rot="10800000">
            <a:off x="3101750" y="1161694"/>
            <a:ext cx="5988367" cy="4725372"/>
            <a:chOff x="2256903" y="816487"/>
            <a:chExt cx="4630180" cy="3653639"/>
          </a:xfrm>
        </p:grpSpPr>
        <p:sp>
          <p:nvSpPr>
            <p:cNvPr id="43" name="Google Shape;43;p7"/>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7"/>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4467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2">
  <p:cSld name="TITLE &amp; TEXT 2">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1219200" y="1617833"/>
            <a:ext cx="3888800" cy="1377200"/>
          </a:xfrm>
          <a:prstGeom prst="rect">
            <a:avLst/>
          </a:prstGeom>
          <a:noFill/>
          <a:ln>
            <a:noFill/>
          </a:ln>
        </p:spPr>
        <p:txBody>
          <a:bodyPr spcFirstLastPara="1" wrap="square" lIns="0" tIns="0" rIns="0" bIns="0" anchor="b" anchorCtr="0">
            <a:noAutofit/>
          </a:bodyPr>
          <a:lstStyle>
            <a:lvl1pPr lvl="0" rtl="0">
              <a:spcBef>
                <a:spcPts val="0"/>
              </a:spcBef>
              <a:spcAft>
                <a:spcPts val="0"/>
              </a:spcAft>
              <a:buSzPts val="700"/>
              <a:buNone/>
              <a:defRPr sz="4400" i="0">
                <a:solidFill>
                  <a:srgbClr val="F3F3F3"/>
                </a:solidFill>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47" name="Google Shape;47;p8"/>
          <p:cNvSpPr txBox="1">
            <a:spLocks noGrp="1"/>
          </p:cNvSpPr>
          <p:nvPr>
            <p:ph type="subTitle" idx="1"/>
          </p:nvPr>
        </p:nvSpPr>
        <p:spPr>
          <a:xfrm>
            <a:off x="1219200" y="3439733"/>
            <a:ext cx="8020800" cy="25988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1867">
                <a:solidFill>
                  <a:srgbClr val="F3F3F3"/>
                </a:solidFill>
              </a:defRPr>
            </a:lvl1pPr>
            <a:lvl2pPr lvl="1" rtl="0">
              <a:lnSpc>
                <a:spcPct val="115000"/>
              </a:lnSpc>
              <a:spcBef>
                <a:spcPts val="0"/>
              </a:spcBef>
              <a:spcAft>
                <a:spcPts val="0"/>
              </a:spcAft>
              <a:buNone/>
              <a:defRPr sz="1867">
                <a:solidFill>
                  <a:srgbClr val="F3F3F3"/>
                </a:solidFill>
              </a:defRPr>
            </a:lvl2pPr>
            <a:lvl3pPr lvl="2" rtl="0">
              <a:lnSpc>
                <a:spcPct val="115000"/>
              </a:lnSpc>
              <a:spcBef>
                <a:spcPts val="0"/>
              </a:spcBef>
              <a:spcAft>
                <a:spcPts val="0"/>
              </a:spcAft>
              <a:buNone/>
              <a:defRPr sz="1867">
                <a:solidFill>
                  <a:srgbClr val="F3F3F3"/>
                </a:solidFill>
              </a:defRPr>
            </a:lvl3pPr>
            <a:lvl4pPr lvl="3" rtl="0">
              <a:lnSpc>
                <a:spcPct val="115000"/>
              </a:lnSpc>
              <a:spcBef>
                <a:spcPts val="0"/>
              </a:spcBef>
              <a:spcAft>
                <a:spcPts val="0"/>
              </a:spcAft>
              <a:buNone/>
              <a:defRPr sz="1867">
                <a:solidFill>
                  <a:srgbClr val="F3F3F3"/>
                </a:solidFill>
              </a:defRPr>
            </a:lvl4pPr>
            <a:lvl5pPr lvl="4" rtl="0">
              <a:lnSpc>
                <a:spcPct val="115000"/>
              </a:lnSpc>
              <a:spcBef>
                <a:spcPts val="0"/>
              </a:spcBef>
              <a:spcAft>
                <a:spcPts val="0"/>
              </a:spcAft>
              <a:buNone/>
              <a:defRPr sz="1867">
                <a:solidFill>
                  <a:srgbClr val="F3F3F3"/>
                </a:solidFill>
              </a:defRPr>
            </a:lvl5pPr>
            <a:lvl6pPr lvl="5" rtl="0">
              <a:lnSpc>
                <a:spcPct val="115000"/>
              </a:lnSpc>
              <a:spcBef>
                <a:spcPts val="0"/>
              </a:spcBef>
              <a:spcAft>
                <a:spcPts val="0"/>
              </a:spcAft>
              <a:buNone/>
              <a:defRPr sz="1867">
                <a:solidFill>
                  <a:srgbClr val="F3F3F3"/>
                </a:solidFill>
              </a:defRPr>
            </a:lvl6pPr>
            <a:lvl7pPr lvl="6" rtl="0">
              <a:lnSpc>
                <a:spcPct val="115000"/>
              </a:lnSpc>
              <a:spcBef>
                <a:spcPts val="0"/>
              </a:spcBef>
              <a:spcAft>
                <a:spcPts val="0"/>
              </a:spcAft>
              <a:buNone/>
              <a:defRPr sz="1867">
                <a:solidFill>
                  <a:srgbClr val="F3F3F3"/>
                </a:solidFill>
              </a:defRPr>
            </a:lvl7pPr>
            <a:lvl8pPr lvl="7" rtl="0">
              <a:lnSpc>
                <a:spcPct val="115000"/>
              </a:lnSpc>
              <a:spcBef>
                <a:spcPts val="0"/>
              </a:spcBef>
              <a:spcAft>
                <a:spcPts val="0"/>
              </a:spcAft>
              <a:buNone/>
              <a:defRPr sz="1867">
                <a:solidFill>
                  <a:srgbClr val="F3F3F3"/>
                </a:solidFill>
              </a:defRPr>
            </a:lvl8pPr>
            <a:lvl9pPr lvl="8" rtl="0">
              <a:lnSpc>
                <a:spcPct val="115000"/>
              </a:lnSpc>
              <a:spcBef>
                <a:spcPts val="0"/>
              </a:spcBef>
              <a:spcAft>
                <a:spcPts val="0"/>
              </a:spcAft>
              <a:buNone/>
              <a:defRPr sz="1867">
                <a:solidFill>
                  <a:srgbClr val="F3F3F3"/>
                </a:solidFill>
              </a:defRPr>
            </a:lvl9pPr>
          </a:lstStyle>
          <a:p>
            <a:endParaRPr/>
          </a:p>
        </p:txBody>
      </p:sp>
      <p:sp>
        <p:nvSpPr>
          <p:cNvPr id="48" name="Google Shape;48;p8"/>
          <p:cNvSpPr/>
          <p:nvPr/>
        </p:nvSpPr>
        <p:spPr>
          <a:xfrm flipH="1">
            <a:off x="487917" y="642364"/>
            <a:ext cx="2666347" cy="2103993"/>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1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8"/>
          <p:cNvSpPr/>
          <p:nvPr/>
        </p:nvSpPr>
        <p:spPr>
          <a:xfrm flipH="1">
            <a:off x="964346" y="859037"/>
            <a:ext cx="1906748" cy="1582167"/>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9316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p:cSld name="TWO COLUMNS">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subTitle" idx="1"/>
          </p:nvPr>
        </p:nvSpPr>
        <p:spPr>
          <a:xfrm>
            <a:off x="1808747" y="4249233"/>
            <a:ext cx="3824800" cy="13480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2" name="Google Shape;52;p9"/>
          <p:cNvSpPr txBox="1">
            <a:spLocks noGrp="1"/>
          </p:cNvSpPr>
          <p:nvPr>
            <p:ph type="title"/>
          </p:nvPr>
        </p:nvSpPr>
        <p:spPr>
          <a:xfrm>
            <a:off x="2710747" y="3532883"/>
            <a:ext cx="20208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600"/>
              <a:buNone/>
              <a:defRPr sz="2133" i="0">
                <a:solidFill>
                  <a:schemeClr val="dk2"/>
                </a:solidFill>
              </a:defRPr>
            </a:lvl1pPr>
            <a:lvl2pPr lvl="1" algn="ctr" rtl="0">
              <a:spcBef>
                <a:spcPts val="0"/>
              </a:spcBef>
              <a:spcAft>
                <a:spcPts val="0"/>
              </a:spcAft>
              <a:buClr>
                <a:srgbClr val="FFC39F"/>
              </a:buClr>
              <a:buSzPts val="1600"/>
              <a:buNone/>
              <a:defRPr sz="2133">
                <a:solidFill>
                  <a:srgbClr val="FFC39F"/>
                </a:solidFill>
              </a:defRPr>
            </a:lvl2pPr>
            <a:lvl3pPr lvl="2" algn="ctr" rtl="0">
              <a:spcBef>
                <a:spcPts val="0"/>
              </a:spcBef>
              <a:spcAft>
                <a:spcPts val="0"/>
              </a:spcAft>
              <a:buClr>
                <a:srgbClr val="FFC39F"/>
              </a:buClr>
              <a:buSzPts val="1600"/>
              <a:buNone/>
              <a:defRPr sz="2133">
                <a:solidFill>
                  <a:srgbClr val="FFC39F"/>
                </a:solidFill>
              </a:defRPr>
            </a:lvl3pPr>
            <a:lvl4pPr lvl="3" algn="ctr" rtl="0">
              <a:spcBef>
                <a:spcPts val="0"/>
              </a:spcBef>
              <a:spcAft>
                <a:spcPts val="0"/>
              </a:spcAft>
              <a:buClr>
                <a:srgbClr val="FFC39F"/>
              </a:buClr>
              <a:buSzPts val="1600"/>
              <a:buNone/>
              <a:defRPr sz="2133">
                <a:solidFill>
                  <a:srgbClr val="FFC39F"/>
                </a:solidFill>
              </a:defRPr>
            </a:lvl4pPr>
            <a:lvl5pPr lvl="4" algn="ctr" rtl="0">
              <a:spcBef>
                <a:spcPts val="0"/>
              </a:spcBef>
              <a:spcAft>
                <a:spcPts val="0"/>
              </a:spcAft>
              <a:buClr>
                <a:srgbClr val="FFC39F"/>
              </a:buClr>
              <a:buSzPts val="1600"/>
              <a:buNone/>
              <a:defRPr sz="2133">
                <a:solidFill>
                  <a:srgbClr val="FFC39F"/>
                </a:solidFill>
              </a:defRPr>
            </a:lvl5pPr>
            <a:lvl6pPr lvl="5" algn="ctr" rtl="0">
              <a:spcBef>
                <a:spcPts val="0"/>
              </a:spcBef>
              <a:spcAft>
                <a:spcPts val="0"/>
              </a:spcAft>
              <a:buClr>
                <a:srgbClr val="FFC39F"/>
              </a:buClr>
              <a:buSzPts val="1600"/>
              <a:buNone/>
              <a:defRPr sz="2133">
                <a:solidFill>
                  <a:srgbClr val="FFC39F"/>
                </a:solidFill>
              </a:defRPr>
            </a:lvl6pPr>
            <a:lvl7pPr lvl="6" algn="ctr" rtl="0">
              <a:spcBef>
                <a:spcPts val="0"/>
              </a:spcBef>
              <a:spcAft>
                <a:spcPts val="0"/>
              </a:spcAft>
              <a:buClr>
                <a:srgbClr val="FFC39F"/>
              </a:buClr>
              <a:buSzPts val="1600"/>
              <a:buNone/>
              <a:defRPr sz="2133">
                <a:solidFill>
                  <a:srgbClr val="FFC39F"/>
                </a:solidFill>
              </a:defRPr>
            </a:lvl7pPr>
            <a:lvl8pPr lvl="7" algn="ctr" rtl="0">
              <a:spcBef>
                <a:spcPts val="0"/>
              </a:spcBef>
              <a:spcAft>
                <a:spcPts val="0"/>
              </a:spcAft>
              <a:buClr>
                <a:srgbClr val="FFC39F"/>
              </a:buClr>
              <a:buSzPts val="1600"/>
              <a:buNone/>
              <a:defRPr sz="2133">
                <a:solidFill>
                  <a:srgbClr val="FFC39F"/>
                </a:solidFill>
              </a:defRPr>
            </a:lvl8pPr>
            <a:lvl9pPr lvl="8" algn="ctr" rtl="0">
              <a:spcBef>
                <a:spcPts val="0"/>
              </a:spcBef>
              <a:spcAft>
                <a:spcPts val="0"/>
              </a:spcAft>
              <a:buClr>
                <a:srgbClr val="FFC39F"/>
              </a:buClr>
              <a:buSzPts val="1600"/>
              <a:buNone/>
              <a:defRPr sz="2133">
                <a:solidFill>
                  <a:srgbClr val="FFC39F"/>
                </a:solidFill>
              </a:defRPr>
            </a:lvl9pPr>
          </a:lstStyle>
          <a:p>
            <a:endParaRPr/>
          </a:p>
        </p:txBody>
      </p:sp>
      <p:sp>
        <p:nvSpPr>
          <p:cNvPr id="53" name="Google Shape;53;p9"/>
          <p:cNvSpPr txBox="1">
            <a:spLocks noGrp="1"/>
          </p:cNvSpPr>
          <p:nvPr>
            <p:ph type="subTitle" idx="2"/>
          </p:nvPr>
        </p:nvSpPr>
        <p:spPr>
          <a:xfrm>
            <a:off x="6577451" y="4249233"/>
            <a:ext cx="3824800" cy="13480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4" name="Google Shape;54;p9"/>
          <p:cNvSpPr txBox="1">
            <a:spLocks noGrp="1"/>
          </p:cNvSpPr>
          <p:nvPr>
            <p:ph type="title" idx="3"/>
          </p:nvPr>
        </p:nvSpPr>
        <p:spPr>
          <a:xfrm>
            <a:off x="7479451" y="3532883"/>
            <a:ext cx="20208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600"/>
              <a:buNone/>
              <a:defRPr sz="2133" i="0">
                <a:solidFill>
                  <a:schemeClr val="accent6"/>
                </a:solidFill>
              </a:defRPr>
            </a:lvl1pPr>
            <a:lvl2pPr lvl="1" algn="ctr" rtl="0">
              <a:spcBef>
                <a:spcPts val="0"/>
              </a:spcBef>
              <a:spcAft>
                <a:spcPts val="0"/>
              </a:spcAft>
              <a:buClr>
                <a:srgbClr val="FFC39F"/>
              </a:buClr>
              <a:buSzPts val="1600"/>
              <a:buNone/>
              <a:defRPr sz="2133">
                <a:solidFill>
                  <a:srgbClr val="FFC39F"/>
                </a:solidFill>
              </a:defRPr>
            </a:lvl2pPr>
            <a:lvl3pPr lvl="2" algn="ctr" rtl="0">
              <a:spcBef>
                <a:spcPts val="0"/>
              </a:spcBef>
              <a:spcAft>
                <a:spcPts val="0"/>
              </a:spcAft>
              <a:buClr>
                <a:srgbClr val="FFC39F"/>
              </a:buClr>
              <a:buSzPts val="1600"/>
              <a:buNone/>
              <a:defRPr sz="2133">
                <a:solidFill>
                  <a:srgbClr val="FFC39F"/>
                </a:solidFill>
              </a:defRPr>
            </a:lvl3pPr>
            <a:lvl4pPr lvl="3" algn="ctr" rtl="0">
              <a:spcBef>
                <a:spcPts val="0"/>
              </a:spcBef>
              <a:spcAft>
                <a:spcPts val="0"/>
              </a:spcAft>
              <a:buClr>
                <a:srgbClr val="FFC39F"/>
              </a:buClr>
              <a:buSzPts val="1600"/>
              <a:buNone/>
              <a:defRPr sz="2133">
                <a:solidFill>
                  <a:srgbClr val="FFC39F"/>
                </a:solidFill>
              </a:defRPr>
            </a:lvl4pPr>
            <a:lvl5pPr lvl="4" algn="ctr" rtl="0">
              <a:spcBef>
                <a:spcPts val="0"/>
              </a:spcBef>
              <a:spcAft>
                <a:spcPts val="0"/>
              </a:spcAft>
              <a:buClr>
                <a:srgbClr val="FFC39F"/>
              </a:buClr>
              <a:buSzPts val="1600"/>
              <a:buNone/>
              <a:defRPr sz="2133">
                <a:solidFill>
                  <a:srgbClr val="FFC39F"/>
                </a:solidFill>
              </a:defRPr>
            </a:lvl5pPr>
            <a:lvl6pPr lvl="5" algn="ctr" rtl="0">
              <a:spcBef>
                <a:spcPts val="0"/>
              </a:spcBef>
              <a:spcAft>
                <a:spcPts val="0"/>
              </a:spcAft>
              <a:buClr>
                <a:srgbClr val="FFC39F"/>
              </a:buClr>
              <a:buSzPts val="1600"/>
              <a:buNone/>
              <a:defRPr sz="2133">
                <a:solidFill>
                  <a:srgbClr val="FFC39F"/>
                </a:solidFill>
              </a:defRPr>
            </a:lvl6pPr>
            <a:lvl7pPr lvl="6" algn="ctr" rtl="0">
              <a:spcBef>
                <a:spcPts val="0"/>
              </a:spcBef>
              <a:spcAft>
                <a:spcPts val="0"/>
              </a:spcAft>
              <a:buClr>
                <a:srgbClr val="FFC39F"/>
              </a:buClr>
              <a:buSzPts val="1600"/>
              <a:buNone/>
              <a:defRPr sz="2133">
                <a:solidFill>
                  <a:srgbClr val="FFC39F"/>
                </a:solidFill>
              </a:defRPr>
            </a:lvl7pPr>
            <a:lvl8pPr lvl="7" algn="ctr" rtl="0">
              <a:spcBef>
                <a:spcPts val="0"/>
              </a:spcBef>
              <a:spcAft>
                <a:spcPts val="0"/>
              </a:spcAft>
              <a:buClr>
                <a:srgbClr val="FFC39F"/>
              </a:buClr>
              <a:buSzPts val="1600"/>
              <a:buNone/>
              <a:defRPr sz="2133">
                <a:solidFill>
                  <a:srgbClr val="FFC39F"/>
                </a:solidFill>
              </a:defRPr>
            </a:lvl8pPr>
            <a:lvl9pPr lvl="8" algn="ctr" rtl="0">
              <a:spcBef>
                <a:spcPts val="0"/>
              </a:spcBef>
              <a:spcAft>
                <a:spcPts val="0"/>
              </a:spcAft>
              <a:buClr>
                <a:srgbClr val="FFC39F"/>
              </a:buClr>
              <a:buSzPts val="1600"/>
              <a:buNone/>
              <a:defRPr sz="2133">
                <a:solidFill>
                  <a:srgbClr val="FFC39F"/>
                </a:solidFill>
              </a:defRPr>
            </a:lvl9pPr>
          </a:lstStyle>
          <a:p>
            <a:endParaRPr/>
          </a:p>
        </p:txBody>
      </p:sp>
      <p:sp>
        <p:nvSpPr>
          <p:cNvPr id="55" name="Google Shape;55;p9"/>
          <p:cNvSpPr txBox="1">
            <a:spLocks noGrp="1"/>
          </p:cNvSpPr>
          <p:nvPr>
            <p:ph type="title" idx="4"/>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3167291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p:cSld name="THREE COLUMNS">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1668835"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133" i="0">
                <a:solidFill>
                  <a:schemeClr val="accent1"/>
                </a:solidFill>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58" name="Google Shape;58;p10"/>
          <p:cNvSpPr txBox="1">
            <a:spLocks noGrp="1"/>
          </p:cNvSpPr>
          <p:nvPr>
            <p:ph type="subTitle" idx="1"/>
          </p:nvPr>
        </p:nvSpPr>
        <p:spPr>
          <a:xfrm>
            <a:off x="1609400" y="4454000"/>
            <a:ext cx="2576400" cy="12052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9" name="Google Shape;59;p10"/>
          <p:cNvSpPr txBox="1">
            <a:spLocks noGrp="1"/>
          </p:cNvSpPr>
          <p:nvPr>
            <p:ph type="title" idx="2"/>
          </p:nvPr>
        </p:nvSpPr>
        <p:spPr>
          <a:xfrm>
            <a:off x="4869025"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133" i="0">
                <a:solidFill>
                  <a:schemeClr val="accent2"/>
                </a:solidFill>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60" name="Google Shape;60;p10"/>
          <p:cNvSpPr txBox="1">
            <a:spLocks noGrp="1"/>
          </p:cNvSpPr>
          <p:nvPr>
            <p:ph type="subTitle" idx="3"/>
          </p:nvPr>
        </p:nvSpPr>
        <p:spPr>
          <a:xfrm>
            <a:off x="4808400" y="4454000"/>
            <a:ext cx="2576400" cy="12052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1" name="Google Shape;61;p10"/>
          <p:cNvSpPr txBox="1">
            <a:spLocks noGrp="1"/>
          </p:cNvSpPr>
          <p:nvPr>
            <p:ph type="title" idx="4"/>
          </p:nvPr>
        </p:nvSpPr>
        <p:spPr>
          <a:xfrm>
            <a:off x="8069868"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133" i="0">
                <a:solidFill>
                  <a:schemeClr val="accent3"/>
                </a:solidFill>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62" name="Google Shape;62;p10"/>
          <p:cNvSpPr txBox="1">
            <a:spLocks noGrp="1"/>
          </p:cNvSpPr>
          <p:nvPr>
            <p:ph type="subTitle" idx="5"/>
          </p:nvPr>
        </p:nvSpPr>
        <p:spPr>
          <a:xfrm>
            <a:off x="8009267" y="4454000"/>
            <a:ext cx="2576400" cy="12052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3" name="Google Shape;63;p10"/>
          <p:cNvSpPr txBox="1">
            <a:spLocks noGrp="1"/>
          </p:cNvSpPr>
          <p:nvPr>
            <p:ph type="title" idx="6"/>
          </p:nvPr>
        </p:nvSpPr>
        <p:spPr>
          <a:xfrm>
            <a:off x="2319800" y="1079900"/>
            <a:ext cx="7552400" cy="708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2400" i="0">
                <a:solidFill>
                  <a:srgbClr val="FFFFFF"/>
                </a:solidFill>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extLst>
      <p:ext uri="{BB962C8B-B14F-4D97-AF65-F5344CB8AC3E}">
        <p14:creationId xmlns:p14="http://schemas.microsoft.com/office/powerpoint/2010/main" val="283727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172465" y="975267"/>
            <a:ext cx="7847200" cy="16696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FFFFFF"/>
              </a:buClr>
              <a:buSzPts val="700"/>
              <a:buFont typeface="Sue Ellen Francisco"/>
              <a:buNone/>
              <a:defRPr sz="3300" i="0" u="none" strike="noStrike" cap="none">
                <a:solidFill>
                  <a:srgbClr val="FFFFFF"/>
                </a:solidFill>
                <a:latin typeface="Sue Ellen Francisco"/>
                <a:ea typeface="Sue Ellen Francisco"/>
                <a:cs typeface="Sue Ellen Francisco"/>
                <a:sym typeface="Sue Ellen Francisco"/>
              </a:defRPr>
            </a:lvl1pPr>
            <a:lvl2pPr lvl="1">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2pPr>
            <a:lvl3pPr lvl="2">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3pPr>
            <a:lvl4pPr lvl="3">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4pPr>
            <a:lvl5pPr lvl="4">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5pPr>
            <a:lvl6pPr lvl="5">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6pPr>
            <a:lvl7pPr lvl="6">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7pPr>
            <a:lvl8pPr lvl="7">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8pPr>
            <a:lvl9pPr lvl="8">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9pPr>
          </a:lstStyle>
          <a:p>
            <a:endParaRPr/>
          </a:p>
        </p:txBody>
      </p:sp>
      <p:sp>
        <p:nvSpPr>
          <p:cNvPr id="7" name="Google Shape;7;p1"/>
          <p:cNvSpPr txBox="1">
            <a:spLocks noGrp="1"/>
          </p:cNvSpPr>
          <p:nvPr>
            <p:ph type="body" idx="1"/>
          </p:nvPr>
        </p:nvSpPr>
        <p:spPr>
          <a:xfrm>
            <a:off x="1854300" y="3166367"/>
            <a:ext cx="5821200" cy="19700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1pPr>
            <a:lvl2pPr marL="914400" marR="0" lvl="1"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2pPr>
            <a:lvl3pPr marL="1371600" marR="0" lvl="2"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3pPr>
            <a:lvl4pPr marL="1828800" marR="0" lvl="3"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4pPr>
            <a:lvl5pPr marL="2286000" marR="0" lvl="4"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5pPr>
            <a:lvl6pPr marL="2743200" marR="0" lvl="5"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6pPr>
            <a:lvl7pPr marL="3200400" marR="0" lvl="6"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7pPr>
            <a:lvl8pPr marL="3657600" marR="0" lvl="7"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8pPr>
            <a:lvl9pPr marL="4114800" marR="0" lvl="8"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9pPr>
          </a:lstStyle>
          <a:p>
            <a:endParaRPr/>
          </a:p>
        </p:txBody>
      </p:sp>
    </p:spTree>
    <p:extLst>
      <p:ext uri="{BB962C8B-B14F-4D97-AF65-F5344CB8AC3E}">
        <p14:creationId xmlns:p14="http://schemas.microsoft.com/office/powerpoint/2010/main" val="399349605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lobe.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6"/>
        <p:cNvGrpSpPr/>
        <p:nvPr/>
      </p:nvGrpSpPr>
      <p:grpSpPr>
        <a:xfrm>
          <a:off x="0" y="0"/>
          <a:ext cx="0" cy="0"/>
          <a:chOff x="0" y="0"/>
          <a:chExt cx="0" cy="0"/>
        </a:xfrm>
      </p:grpSpPr>
      <p:sp>
        <p:nvSpPr>
          <p:cNvPr id="113" name="TextBox 112">
            <a:extLst>
              <a:ext uri="{FF2B5EF4-FFF2-40B4-BE49-F238E27FC236}">
                <a16:creationId xmlns:a16="http://schemas.microsoft.com/office/drawing/2014/main" id="{C8725B7B-24BD-464B-97B0-0A97683A370C}"/>
              </a:ext>
            </a:extLst>
          </p:cNvPr>
          <p:cNvSpPr txBox="1"/>
          <p:nvPr/>
        </p:nvSpPr>
        <p:spPr>
          <a:xfrm>
            <a:off x="7396479" y="4959852"/>
            <a:ext cx="6096000" cy="1898148"/>
          </a:xfrm>
          <a:prstGeom prst="rect">
            <a:avLst/>
          </a:prstGeom>
          <a:noFill/>
        </p:spPr>
        <p:txBody>
          <a:bodyPr wrap="square">
            <a:spAutoFit/>
          </a:bodyPr>
          <a:lstStyle/>
          <a:p>
            <a:pPr algn="r" rtl="1">
              <a:lnSpc>
                <a:spcPct val="115000"/>
              </a:lnSpc>
              <a:spcAft>
                <a:spcPts val="1000"/>
              </a:spcAft>
            </a:pPr>
            <a:r>
              <a:rPr lang="ar-OM"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en-US" sz="24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Done by:</a:t>
            </a:r>
            <a:endParaRPr lang="en-US"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it-IT" sz="20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Rayan Awad Rashid Al Farsi</a:t>
            </a:r>
          </a:p>
          <a:p>
            <a:pPr algn="ctr" rtl="0">
              <a:lnSpc>
                <a:spcPct val="115000"/>
              </a:lnSpc>
              <a:spcAft>
                <a:spcPts val="1000"/>
              </a:spcAft>
            </a:pPr>
            <a:r>
              <a:rPr lang="it-IT" sz="20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  Jana Said Salim Al Farsi</a:t>
            </a:r>
          </a:p>
        </p:txBody>
      </p:sp>
      <p:sp>
        <p:nvSpPr>
          <p:cNvPr id="2" name="مربع نص 4">
            <a:extLst>
              <a:ext uri="{FF2B5EF4-FFF2-40B4-BE49-F238E27FC236}">
                <a16:creationId xmlns:a16="http://schemas.microsoft.com/office/drawing/2014/main" id="{B313AF39-D88F-7E06-E432-11CA4E2B140F}"/>
              </a:ext>
            </a:extLst>
          </p:cNvPr>
          <p:cNvSpPr txBox="1"/>
          <p:nvPr/>
        </p:nvSpPr>
        <p:spPr>
          <a:xfrm>
            <a:off x="1047048" y="1398919"/>
            <a:ext cx="9830118" cy="3344545"/>
          </a:xfrm>
          <a:prstGeom prst="rect">
            <a:avLst/>
          </a:prstGeom>
          <a:noFill/>
          <a:ln>
            <a:noFill/>
          </a:ln>
          <a:effectLst/>
        </p:spPr>
        <p:txBody>
          <a:bodyPr rot="0" spcFirstLastPara="0" vert="horz" wrap="square" lIns="91440" tIns="45720" rIns="91440" bIns="45720" numCol="1" spcCol="0" rtlCol="1" fromWordArt="0" anchor="t" anchorCtr="0" forceAA="0" compatLnSpc="1">
            <a:prstTxWarp prst="textNoShape">
              <a:avLst/>
            </a:prstTxWarp>
            <a:noAutofit/>
            <a:scene3d>
              <a:camera prst="obliqueBottomLeft"/>
              <a:lightRig rig="soft" dir="tl">
                <a:rot lat="0" lon="0" rev="0"/>
              </a:lightRig>
            </a:scene3d>
            <a:sp3d contourW="25400" prstMaterial="matte">
              <a:bevelT w="25400" h="55880" prst="artDeco"/>
              <a:contourClr>
                <a:schemeClr val="accent2">
                  <a:tint val="20000"/>
                </a:schemeClr>
              </a:contourClr>
            </a:sp3d>
          </a:bodyPr>
          <a:lstStyle/>
          <a:p>
            <a:pPr algn="l" rtl="1">
              <a:lnSpc>
                <a:spcPct val="107000"/>
              </a:lnSpc>
              <a:spcAft>
                <a:spcPts val="800"/>
              </a:spcAft>
            </a:pPr>
            <a:r>
              <a:rPr lang="ar-OM" sz="3600" spc="50" dirty="0">
                <a:ln>
                  <a:noFill/>
                </a:ln>
                <a:solidFill>
                  <a:srgbClr val="FF0000"/>
                </a:solidFill>
                <a:effectLst>
                  <a:outerShdw blurRad="76200" dist="50800" dir="5400000" algn="tl">
                    <a:srgbClr val="000000">
                      <a:alpha val="65000"/>
                    </a:srgbClr>
                  </a:outerShdw>
                </a:effectLst>
                <a:latin typeface="Calibri" panose="020F0502020204030204" pitchFamily="34" charset="0"/>
                <a:ea typeface="Times New Roman" panose="02020603050405020304" pitchFamily="18" charset="0"/>
                <a:cs typeface="Al-Hadith2"/>
              </a:rPr>
              <a:t> </a:t>
            </a:r>
            <a:endParaRPr lang="en-GB" sz="1100" dirty="0">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07000"/>
              </a:lnSpc>
              <a:spcAft>
                <a:spcPts val="800"/>
              </a:spcAft>
            </a:pPr>
            <a:r>
              <a:rPr lang="en-GB" sz="4400" b="1" spc="50" dirty="0">
                <a:ln w="0">
                  <a:solidFill>
                    <a:srgbClr val="FF0000"/>
                  </a:solidFill>
                </a:ln>
                <a:solidFill>
                  <a:srgbClr val="FF0000"/>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Al-Hadith2"/>
              </a:rPr>
              <a:t>Impact of the use of filtration systems</a:t>
            </a:r>
            <a:endParaRPr lang="en-GB" b="1" spc="50" dirty="0">
              <a:ln w="0">
                <a:solidFill>
                  <a:srgbClr val="FF0000"/>
                </a:solidFill>
              </a:ln>
              <a:solidFill>
                <a:srgbClr val="FF0000"/>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07000"/>
              </a:lnSpc>
              <a:spcAft>
                <a:spcPts val="800"/>
              </a:spcAft>
            </a:pPr>
            <a:r>
              <a:rPr lang="en-GB" sz="4400" b="1" spc="50" dirty="0">
                <a:ln w="0">
                  <a:solidFill>
                    <a:srgbClr val="FF0000"/>
                  </a:solidFill>
                </a:ln>
                <a:solidFill>
                  <a:srgbClr val="FF0000"/>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Al-Hadith2"/>
              </a:rPr>
              <a:t>On the suitability of water for consumption.</a:t>
            </a:r>
            <a:endParaRPr lang="en-GB" b="1" spc="50" dirty="0">
              <a:ln w="0">
                <a:solidFill>
                  <a:srgbClr val="FF0000"/>
                </a:solidFill>
              </a:ln>
              <a:solidFill>
                <a:srgbClr val="FF0000"/>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07000"/>
              </a:lnSpc>
              <a:spcAft>
                <a:spcPts val="800"/>
              </a:spcAft>
            </a:pPr>
            <a:br>
              <a:rPr lang="en-US" sz="3600" b="1" spc="50" dirty="0">
                <a:ln>
                  <a:noFill/>
                </a:ln>
                <a:solidFill>
                  <a:srgbClr val="FF0000"/>
                </a:solidFill>
                <a:effectLst>
                  <a:outerShdw blurRad="76200" dist="50800" dir="5400000" algn="tl">
                    <a:srgbClr val="000000">
                      <a:alpha val="65000"/>
                    </a:srgbClr>
                  </a:outerShdw>
                </a:effectLst>
                <a:latin typeface="Calibri" panose="020F0502020204030204" pitchFamily="34" charset="0"/>
                <a:ea typeface="Times New Roman" panose="02020603050405020304" pitchFamily="18" charset="0"/>
                <a:cs typeface="Al-Hadith2"/>
              </a:rPr>
            </a:br>
            <a:endParaRPr lang="en-GB" sz="1100" dirty="0">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07000"/>
              </a:lnSpc>
              <a:spcAft>
                <a:spcPts val="800"/>
              </a:spcAft>
            </a:pPr>
            <a:br>
              <a:rPr lang="en-US" sz="3600" b="1" u="sng" spc="50" dirty="0">
                <a:ln>
                  <a:noFill/>
                </a:ln>
                <a:solidFill>
                  <a:srgbClr val="0563C1"/>
                </a:solidFill>
                <a:effectLst>
                  <a:outerShdw blurRad="76200" dist="50800" dir="5400000" algn="tl">
                    <a:srgbClr val="000000">
                      <a:alpha val="65000"/>
                    </a:srgbClr>
                  </a:outerShdw>
                </a:effectLst>
                <a:latin typeface="Calibri" panose="020F0502020204030204" pitchFamily="34" charset="0"/>
                <a:ea typeface="Times New Roman" panose="02020603050405020304" pitchFamily="18" charset="0"/>
                <a:cs typeface="Al-Hadith2"/>
              </a:rPr>
            </a:br>
            <a:endParaRPr lang="en-GB" sz="1100" dirty="0">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07000"/>
              </a:lnSpc>
              <a:spcAft>
                <a:spcPts val="800"/>
              </a:spcAft>
            </a:pPr>
            <a:r>
              <a:rPr lang="ar-OM" sz="3600" spc="50" dirty="0">
                <a:ln>
                  <a:noFill/>
                </a:ln>
                <a:solidFill>
                  <a:srgbClr val="FF0000"/>
                </a:solidFill>
                <a:effectLst>
                  <a:outerShdw blurRad="76200" dist="50800" dir="5400000" algn="tl">
                    <a:srgbClr val="000000">
                      <a:alpha val="65000"/>
                    </a:srgbClr>
                  </a:outerShdw>
                </a:effectLst>
                <a:latin typeface="Calibri" panose="020F0502020204030204" pitchFamily="34" charset="0"/>
                <a:ea typeface="Times New Roman" panose="02020603050405020304" pitchFamily="18" charset="0"/>
                <a:cs typeface="Al-Hadith2"/>
              </a:rPr>
              <a:t> </a:t>
            </a:r>
            <a:endParaRPr lang="en-GB" sz="1100" dirty="0">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07000"/>
              </a:lnSpc>
              <a:spcAft>
                <a:spcPts val="800"/>
              </a:spcAft>
            </a:pPr>
            <a:r>
              <a:rPr lang="en-US" sz="3600" b="1" spc="50" dirty="0">
                <a:ln>
                  <a:noFill/>
                </a:ln>
                <a:solidFill>
                  <a:srgbClr val="FF0000"/>
                </a:solidFill>
                <a:effectLst>
                  <a:outerShdw blurRad="76200" dist="50800" dir="5400000" algn="tl">
                    <a:srgbClr val="000000">
                      <a:alpha val="65000"/>
                    </a:srgbClr>
                  </a:outerShdw>
                </a:effectLst>
                <a:latin typeface="Calibri" panose="020F0502020204030204" pitchFamily="34" charset="0"/>
                <a:ea typeface="Times New Roman" panose="02020603050405020304" pitchFamily="18" charset="0"/>
                <a:cs typeface="Al-Hadith2"/>
              </a:rPr>
              <a:t> </a:t>
            </a:r>
            <a:endParaRPr lang="en-GB" sz="11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E5D8B2CE-1935-C708-DB4A-7C34138F7AEB}"/>
              </a:ext>
            </a:extLst>
          </p:cNvPr>
          <p:cNvPicPr>
            <a:picLocks noChangeAspect="1"/>
          </p:cNvPicPr>
          <p:nvPr/>
        </p:nvPicPr>
        <p:blipFill rotWithShape="1">
          <a:blip r:embed="rId4"/>
          <a:srcRect l="18916" t="38222" r="58584" b="27408"/>
          <a:stretch/>
        </p:blipFill>
        <p:spPr>
          <a:xfrm>
            <a:off x="172402" y="91922"/>
            <a:ext cx="2286000" cy="1964267"/>
          </a:xfrm>
          <a:prstGeom prst="rect">
            <a:avLst/>
          </a:prstGeom>
        </p:spPr>
      </p:pic>
      <p:pic>
        <p:nvPicPr>
          <p:cNvPr id="8" name="Picture 7">
            <a:extLst>
              <a:ext uri="{FF2B5EF4-FFF2-40B4-BE49-F238E27FC236}">
                <a16:creationId xmlns:a16="http://schemas.microsoft.com/office/drawing/2014/main" id="{73A75C91-67A3-28E9-F4C8-A0BD8667422B}"/>
              </a:ext>
            </a:extLst>
          </p:cNvPr>
          <p:cNvPicPr>
            <a:picLocks noChangeAspect="1"/>
          </p:cNvPicPr>
          <p:nvPr/>
        </p:nvPicPr>
        <p:blipFill rotWithShape="1">
          <a:blip r:embed="rId4"/>
          <a:srcRect l="67917" t="40593" r="20666" b="37926"/>
          <a:stretch/>
        </p:blipFill>
        <p:spPr>
          <a:xfrm>
            <a:off x="10627678" y="211190"/>
            <a:ext cx="1391920" cy="1473200"/>
          </a:xfrm>
          <a:prstGeom prst="rect">
            <a:avLst/>
          </a:prstGeom>
        </p:spPr>
      </p:pic>
      <p:pic>
        <p:nvPicPr>
          <p:cNvPr id="3" name="Picture 2">
            <a:extLst>
              <a:ext uri="{FF2B5EF4-FFF2-40B4-BE49-F238E27FC236}">
                <a16:creationId xmlns:a16="http://schemas.microsoft.com/office/drawing/2014/main" id="{990599EE-AE51-AE93-7F61-27E416502596}"/>
              </a:ext>
            </a:extLst>
          </p:cNvPr>
          <p:cNvPicPr>
            <a:picLocks noChangeAspect="1"/>
          </p:cNvPicPr>
          <p:nvPr/>
        </p:nvPicPr>
        <p:blipFill>
          <a:blip r:embed="rId5"/>
          <a:stretch>
            <a:fillRect/>
          </a:stretch>
        </p:blipFill>
        <p:spPr>
          <a:xfrm rot="20452727">
            <a:off x="1791260" y="4285077"/>
            <a:ext cx="1804572" cy="187773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a:extLst>
              <a:ext uri="{FF2B5EF4-FFF2-40B4-BE49-F238E27FC236}">
                <a16:creationId xmlns:a16="http://schemas.microsoft.com/office/drawing/2014/main" id="{64C2F7DA-E41C-F1EA-D5E8-8DD7E20A71D2}"/>
              </a:ext>
            </a:extLst>
          </p:cNvPr>
          <p:cNvPicPr>
            <a:picLocks noChangeAspect="1"/>
          </p:cNvPicPr>
          <p:nvPr/>
        </p:nvPicPr>
        <p:blipFill>
          <a:blip r:embed="rId6"/>
          <a:stretch>
            <a:fillRect/>
          </a:stretch>
        </p:blipFill>
        <p:spPr>
          <a:xfrm rot="1072818">
            <a:off x="9696611" y="3224005"/>
            <a:ext cx="1810669" cy="187773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C5FAEC-C372-40C5-8C38-A7432AB28C22}"/>
              </a:ext>
            </a:extLst>
          </p:cNvPr>
          <p:cNvSpPr txBox="1"/>
          <p:nvPr/>
        </p:nvSpPr>
        <p:spPr>
          <a:xfrm>
            <a:off x="184867" y="127524"/>
            <a:ext cx="10040509" cy="708912"/>
          </a:xfrm>
          <a:prstGeom prst="rect">
            <a:avLst/>
          </a:prstGeom>
          <a:noFill/>
        </p:spPr>
        <p:txBody>
          <a:bodyPr wrap="square">
            <a:spAutoFit/>
          </a:bodyPr>
          <a:lstStyle/>
          <a:p>
            <a:pPr algn="l" rtl="1">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The data have been inserted and sent to the program website (</a:t>
            </a:r>
            <a:r>
              <a:rPr lang="en-US" u="sng"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www.globe.gov</a:t>
            </a: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through the application (DATA ENTRY).</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0128520-F3D5-AA71-789A-58A7C0D8ECDD}"/>
              </a:ext>
            </a:extLst>
          </p:cNvPr>
          <p:cNvPicPr>
            <a:picLocks noChangeAspect="1"/>
          </p:cNvPicPr>
          <p:nvPr/>
        </p:nvPicPr>
        <p:blipFill>
          <a:blip r:embed="rId3"/>
          <a:stretch>
            <a:fillRect/>
          </a:stretch>
        </p:blipFill>
        <p:spPr>
          <a:xfrm>
            <a:off x="2329466" y="1042243"/>
            <a:ext cx="7159974" cy="5572662"/>
          </a:xfrm>
          <a:prstGeom prst="rect">
            <a:avLst/>
          </a:prstGeom>
        </p:spPr>
      </p:pic>
    </p:spTree>
    <p:extLst>
      <p:ext uri="{BB962C8B-B14F-4D97-AF65-F5344CB8AC3E}">
        <p14:creationId xmlns:p14="http://schemas.microsoft.com/office/powerpoint/2010/main" val="4122332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7EFF91-CD9C-4D2E-BA22-145CBE7683C7}"/>
              </a:ext>
            </a:extLst>
          </p:cNvPr>
          <p:cNvSpPr txBox="1"/>
          <p:nvPr/>
        </p:nvSpPr>
        <p:spPr>
          <a:xfrm>
            <a:off x="6566542" y="48236"/>
            <a:ext cx="6098344" cy="369332"/>
          </a:xfrm>
          <a:prstGeom prst="rect">
            <a:avLst/>
          </a:prstGeom>
          <a:noFill/>
        </p:spPr>
        <p:txBody>
          <a:bodyPr wrap="square">
            <a:spAutoFit/>
          </a:bodyPr>
          <a:lstStyle/>
          <a:p>
            <a:endParaRPr lang="en-US" dirty="0"/>
          </a:p>
        </p:txBody>
      </p:sp>
      <p:sp>
        <p:nvSpPr>
          <p:cNvPr id="13" name="TextBox 12">
            <a:extLst>
              <a:ext uri="{FF2B5EF4-FFF2-40B4-BE49-F238E27FC236}">
                <a16:creationId xmlns:a16="http://schemas.microsoft.com/office/drawing/2014/main" id="{E1D75A50-8C1B-4744-AFE6-25F828401BA6}"/>
              </a:ext>
            </a:extLst>
          </p:cNvPr>
          <p:cNvSpPr txBox="1"/>
          <p:nvPr/>
        </p:nvSpPr>
        <p:spPr>
          <a:xfrm>
            <a:off x="193924" y="667496"/>
            <a:ext cx="12109836" cy="5993564"/>
          </a:xfrm>
          <a:prstGeom prst="rect">
            <a:avLst/>
          </a:prstGeom>
          <a:noFill/>
        </p:spPr>
        <p:txBody>
          <a:bodyPr wrap="square">
            <a:spAutoFit/>
          </a:bodyPr>
          <a:lstStyle/>
          <a:p>
            <a:pPr algn="l" rtl="0">
              <a:lnSpc>
                <a:spcPct val="115000"/>
              </a:lnSpc>
              <a:spcAft>
                <a:spcPts val="1000"/>
              </a:spcAft>
            </a:pPr>
            <a:r>
              <a:rPr lang="en-GB" dirty="0">
                <a:solidFill>
                  <a:schemeClr val="bg1"/>
                </a:solidFill>
                <a:latin typeface="Arial" panose="020B0604020202020204" pitchFamily="34" charset="0"/>
                <a:ea typeface="Calibri" panose="020F0502020204030204" pitchFamily="34" charset="0"/>
                <a:cs typeface="Arial" panose="020B0604020202020204" pitchFamily="34" charset="0"/>
              </a:rPr>
              <a:t>We thank God Almighty for the completion of this research, in which we used GLOBE protocols (Water Protocol and Dissolved Oxygen Protocol) to compare the properties of water before and after the use of two filtration systems and the extent of their impact on the validity of water and we have reached after research, experimentation and interview specialists that the properties of water are not affected by the use of the first type of filters (normal filter), but the use of the second type of filters (electric filter) leads to the removal of most salts from the water. We also found that water remains drinkable if its salinity ranges between (120-1000ppm) / </a:t>
            </a:r>
            <a:r>
              <a:rPr lang="en-GB" dirty="0" err="1">
                <a:solidFill>
                  <a:schemeClr val="bg1"/>
                </a:solidFill>
                <a:latin typeface="Arial" panose="020B0604020202020204" pitchFamily="34" charset="0"/>
                <a:ea typeface="Calibri" panose="020F0502020204030204" pitchFamily="34" charset="0"/>
                <a:cs typeface="Arial" panose="020B0604020202020204" pitchFamily="34" charset="0"/>
              </a:rPr>
              <a:t>liter</a:t>
            </a:r>
            <a:r>
              <a:rPr lang="en-GB" dirty="0">
                <a:solidFill>
                  <a:schemeClr val="bg1"/>
                </a:solidFill>
                <a:latin typeface="Arial" panose="020B0604020202020204" pitchFamily="34" charset="0"/>
                <a:ea typeface="Calibri" panose="020F0502020204030204" pitchFamily="34" charset="0"/>
                <a:cs typeface="Arial" panose="020B0604020202020204" pitchFamily="34" charset="0"/>
              </a:rPr>
              <a:t> of water, but becomes undrinkable if the percentage of salts in it is less than (120 ppm), as it will negatively affect human health due to the lack of minerals beneficial to the body such as calcium and magnesium.</a:t>
            </a:r>
          </a:p>
          <a:p>
            <a:pPr algn="l" rtl="0">
              <a:lnSpc>
                <a:spcPct val="115000"/>
              </a:lnSpc>
              <a:spcAft>
                <a:spcPts val="1000"/>
              </a:spcAft>
            </a:pPr>
            <a:r>
              <a:rPr lang="en-GB" dirty="0">
                <a:solidFill>
                  <a:schemeClr val="bg1"/>
                </a:solidFill>
                <a:latin typeface="Arial" panose="020B0604020202020204" pitchFamily="34" charset="0"/>
                <a:ea typeface="Calibri" panose="020F0502020204030204" pitchFamily="34" charset="0"/>
                <a:cs typeface="Arial" panose="020B0604020202020204" pitchFamily="34" charset="0"/>
              </a:rPr>
              <a:t>Therefore, we recommend the following: </a:t>
            </a:r>
          </a:p>
          <a:p>
            <a:pPr algn="l" rtl="0">
              <a:lnSpc>
                <a:spcPct val="115000"/>
              </a:lnSpc>
              <a:spcAft>
                <a:spcPts val="1000"/>
              </a:spcAft>
            </a:pPr>
            <a:r>
              <a:rPr lang="en-GB" dirty="0">
                <a:solidFill>
                  <a:schemeClr val="bg1"/>
                </a:solidFill>
                <a:latin typeface="Arial" panose="020B0604020202020204" pitchFamily="34" charset="0"/>
                <a:ea typeface="Calibri" panose="020F0502020204030204" pitchFamily="34" charset="0"/>
                <a:cs typeface="Arial" panose="020B0604020202020204" pitchFamily="34" charset="0"/>
              </a:rPr>
              <a:t>1- The need for specialists to guide and educate people about the specifications of drinking water and urge them to check the water before installing filters so that if its salinity is within the normal range or conforms to the standards, there is no need to install filters.</a:t>
            </a:r>
          </a:p>
          <a:p>
            <a:pPr algn="l" rtl="0">
              <a:lnSpc>
                <a:spcPct val="115000"/>
              </a:lnSpc>
              <a:spcAft>
                <a:spcPts val="1000"/>
              </a:spcAft>
            </a:pPr>
            <a:r>
              <a:rPr lang="en-GB" dirty="0">
                <a:solidFill>
                  <a:schemeClr val="bg1"/>
                </a:solidFill>
                <a:latin typeface="Arial" panose="020B0604020202020204" pitchFamily="34" charset="0"/>
                <a:ea typeface="Calibri" panose="020F0502020204030204" pitchFamily="34" charset="0"/>
                <a:cs typeface="Arial" panose="020B0604020202020204" pitchFamily="34" charset="0"/>
              </a:rPr>
              <a:t>2- If the salinity of the water is very high and does not conform to specifications, electric filters must be installed to filter the water, with the need to add a part to the filter to add the necessary minerals to the water so that its deficiency does not affect human health.</a:t>
            </a:r>
          </a:p>
          <a:p>
            <a:pPr algn="l" rtl="0">
              <a:lnSpc>
                <a:spcPct val="115000"/>
              </a:lnSpc>
              <a:spcAft>
                <a:spcPts val="1000"/>
              </a:spcAft>
            </a:pPr>
            <a:r>
              <a:rPr lang="en-GB" dirty="0">
                <a:solidFill>
                  <a:schemeClr val="bg1"/>
                </a:solidFill>
                <a:latin typeface="Arial" panose="020B0604020202020204" pitchFamily="34" charset="0"/>
                <a:ea typeface="Calibri" panose="020F0502020204030204" pitchFamily="34" charset="0"/>
                <a:cs typeface="Arial" panose="020B0604020202020204" pitchFamily="34" charset="0"/>
              </a:rPr>
              <a:t>3- Using natural sources of drinking such as falaj or river water, where the salts are balanced, and staying away from bottled water.</a:t>
            </a:r>
          </a:p>
        </p:txBody>
      </p:sp>
      <p:sp>
        <p:nvSpPr>
          <p:cNvPr id="15" name="TextBox 14">
            <a:extLst>
              <a:ext uri="{FF2B5EF4-FFF2-40B4-BE49-F238E27FC236}">
                <a16:creationId xmlns:a16="http://schemas.microsoft.com/office/drawing/2014/main" id="{AF01751C-4CA6-4E3C-982B-B5409B8196D6}"/>
              </a:ext>
            </a:extLst>
          </p:cNvPr>
          <p:cNvSpPr txBox="1"/>
          <p:nvPr/>
        </p:nvSpPr>
        <p:spPr>
          <a:xfrm>
            <a:off x="0" y="48236"/>
            <a:ext cx="6333214" cy="555986"/>
          </a:xfrm>
          <a:prstGeom prst="rect">
            <a:avLst/>
          </a:prstGeom>
          <a:noFill/>
        </p:spPr>
        <p:txBody>
          <a:bodyPr wrap="square">
            <a:spAutoFit/>
          </a:bodyPr>
          <a:lstStyle/>
          <a:p>
            <a:pPr algn="l" rtl="1">
              <a:lnSpc>
                <a:spcPct val="115000"/>
              </a:lnSpc>
              <a:spcAft>
                <a:spcPts val="1000"/>
              </a:spcAft>
            </a:pPr>
            <a:r>
              <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Conclusion: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10846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64387F-C393-4A59-82C1-A495DE0092AE}"/>
              </a:ext>
            </a:extLst>
          </p:cNvPr>
          <p:cNvSpPr txBox="1"/>
          <p:nvPr/>
        </p:nvSpPr>
        <p:spPr>
          <a:xfrm>
            <a:off x="558580" y="219599"/>
            <a:ext cx="6094674" cy="423514"/>
          </a:xfrm>
          <a:prstGeom prst="rect">
            <a:avLst/>
          </a:prstGeom>
          <a:noFill/>
        </p:spPr>
        <p:txBody>
          <a:bodyPr wrap="square">
            <a:spAutoFit/>
          </a:bodyPr>
          <a:lstStyle/>
          <a:p>
            <a:pPr algn="l" rtl="1">
              <a:lnSpc>
                <a:spcPct val="115000"/>
              </a:lnSpc>
              <a:spcAft>
                <a:spcPts val="1000"/>
              </a:spcAft>
            </a:pPr>
            <a:r>
              <a:rPr lang="en-US"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References:</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2DB9FFF8-C16B-437E-912B-2B865E749F4E}"/>
              </a:ext>
            </a:extLst>
          </p:cNvPr>
          <p:cNvSpPr txBox="1"/>
          <p:nvPr/>
        </p:nvSpPr>
        <p:spPr>
          <a:xfrm>
            <a:off x="367306" y="1015328"/>
            <a:ext cx="9965414" cy="4725076"/>
          </a:xfrm>
          <a:prstGeom prst="rect">
            <a:avLst/>
          </a:prstGeom>
          <a:noFill/>
        </p:spPr>
        <p:txBody>
          <a:bodyPr wrap="square">
            <a:spAutoFit/>
          </a:bodyPr>
          <a:lstStyle/>
          <a:p>
            <a:pPr rtl="1">
              <a:lnSpc>
                <a:spcPct val="115000"/>
              </a:lnSpc>
              <a:spcAft>
                <a:spcPts val="1000"/>
              </a:spcAft>
            </a:pP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1- Technical Office of the GLOBE Program. (2014) Water Protocol Note for the GLOBE Teacher Training Program.</a:t>
            </a:r>
          </a:p>
          <a:p>
            <a:pPr rtl="1">
              <a:lnSpc>
                <a:spcPct val="115000"/>
              </a:lnSpc>
              <a:spcAft>
                <a:spcPts val="1000"/>
              </a:spcAft>
            </a:pP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2- Technical Office of the GLOBE Program. Dissolved Oxygen Protocol Memorandum for the GLOBE Program Teacher Training Program.</a:t>
            </a:r>
          </a:p>
          <a:p>
            <a:pPr rtl="1">
              <a:lnSpc>
                <a:spcPct val="115000"/>
              </a:lnSpc>
              <a:spcAft>
                <a:spcPts val="1000"/>
              </a:spcAft>
            </a:pP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3- Ministry of Education (2013) Science book for the eighth grade.</a:t>
            </a:r>
          </a:p>
          <a:p>
            <a:pPr rtl="1">
              <a:lnSpc>
                <a:spcPct val="115000"/>
              </a:lnSpc>
              <a:spcAft>
                <a:spcPts val="1000"/>
              </a:spcAft>
            </a:pP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4- </a:t>
            </a:r>
            <a:r>
              <a:rPr lang="en-GB" sz="2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Factualy</a:t>
            </a: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 Of Science (2012, April 29). Drinking water specifications according to the World Health Organization, retrieved on 8/2, 2015 from</a:t>
            </a:r>
          </a:p>
          <a:p>
            <a:pPr rtl="1">
              <a:lnSpc>
                <a:spcPct val="115000"/>
              </a:lnSpc>
              <a:spcAft>
                <a:spcPts val="1000"/>
              </a:spcAft>
            </a:pP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https://ar-ar.facebook.com/</a:t>
            </a:r>
            <a:r>
              <a:rPr lang="en-GB" sz="2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faculty.science.aleppo</a:t>
            </a: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/.../396398910383527</a:t>
            </a:r>
          </a:p>
          <a:p>
            <a:pPr rtl="1">
              <a:lnSpc>
                <a:spcPct val="115000"/>
              </a:lnSpc>
              <a:spcAft>
                <a:spcPts val="1000"/>
              </a:spcAft>
            </a:pP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5- Atka Al-</a:t>
            </a:r>
            <a:r>
              <a:rPr lang="en-GB" sz="2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Borini</a:t>
            </a: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 (2018, November 9). Standards of potable water. Retrieved on October 2, 2022 from </a:t>
            </a:r>
          </a:p>
          <a:p>
            <a:pPr rtl="1">
              <a:lnSpc>
                <a:spcPct val="115000"/>
              </a:lnSpc>
              <a:spcAft>
                <a:spcPts val="1000"/>
              </a:spcAft>
            </a:pP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https://mawdoo3.io </a:t>
            </a:r>
          </a:p>
        </p:txBody>
      </p:sp>
    </p:spTree>
    <p:extLst>
      <p:ext uri="{BB962C8B-B14F-4D97-AF65-F5344CB8AC3E}">
        <p14:creationId xmlns:p14="http://schemas.microsoft.com/office/powerpoint/2010/main" val="2714740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331908-6ECB-4B88-9AB2-00D000129491}"/>
              </a:ext>
            </a:extLst>
          </p:cNvPr>
          <p:cNvSpPr txBox="1"/>
          <p:nvPr/>
        </p:nvSpPr>
        <p:spPr>
          <a:xfrm>
            <a:off x="95415" y="3666"/>
            <a:ext cx="11712271" cy="67710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a:ea typeface="+mn-ea"/>
                <a:cs typeface="+mn-cs"/>
              </a:rPr>
              <a:t>Abstract </a:t>
            </a:r>
            <a:r>
              <a:rPr kumimoji="0" lang="en-US" sz="1800" b="0" i="0" u="none" strike="noStrike" kern="1200" cap="none" spc="0" normalizeH="0" baseline="0" noProof="0" dirty="0">
                <a:ln>
                  <a:noFill/>
                </a:ln>
                <a:solidFill>
                  <a:srgbClr val="273D40"/>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en-GB"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The effect of using filtration systems on water suitability</a:t>
            </a:r>
            <a:endParaRPr lang="en-US" sz="1600" dirty="0">
              <a:solidFill>
                <a:srgbClr val="00B050"/>
              </a:solidFill>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Done by :</a:t>
            </a:r>
            <a:endPar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it-IT"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1- Rayan Awad Rashid Al Farsi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2- Jana Said Salim Al Farsi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Supervisor: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Hedaya</a:t>
            </a: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Sulaiman</a:t>
            </a: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Al </a:t>
            </a:r>
            <a:r>
              <a:rPr kumimoji="0" lang="en-US" sz="160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farsi</a:t>
            </a:r>
            <a:endPar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Asma </a:t>
            </a:r>
            <a:r>
              <a:rPr kumimoji="0" lang="en-US" sz="1600"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bint</a:t>
            </a:r>
            <a:r>
              <a:rPr kumimoji="0" lang="en-US" sz="16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Omais</a:t>
            </a:r>
            <a:r>
              <a:rPr kumimoji="0" lang="en-US" sz="160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for basic education (1- 8) school</a:t>
            </a:r>
            <a:r>
              <a:rPr kumimoji="0" lang="en-US" sz="1600" i="0" u="none" strike="noStrike" kern="1200" cap="none" spc="0" normalizeH="0" baseline="0" noProof="0" dirty="0">
                <a:ln>
                  <a:noFill/>
                </a:ln>
                <a:solidFill>
                  <a:srgbClr val="273D40"/>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dirty="0">
              <a:ln>
                <a:noFill/>
              </a:ln>
              <a:solidFill>
                <a:srgbClr val="273D4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Our research aims to study the effect of filtration systems on water suitability, and we have asked the following two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1- What is the effect of water filtration on its properties (acidity, salinity, conductivity, transparency and dissolved oxygen)?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2-  How does filtration affect the suitability of water?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In order to answer these two questions, we decided to study the properties of water before and after using filters (normal filter and electric filter), and we applied the water protocol and the dissolved oxygen protocol to study the properties of each sample of water in terms of acidity, salinity, conductivity, transparency, and  dissolved oxygen.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We have concluded, after research, experimentation and interviewing specialists, that the properties of water are not affected by the use of the first type of filters (the normal filter), but the use of the second type of filters (the electric filter) leads to the removal of most of the salts from the water. We also concluded that the water remains suitable for drinking if its salinity ranges between (120-1000ppm) / </a:t>
            </a:r>
            <a:r>
              <a:rPr kumimoji="0" lang="en-GB" sz="140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liter</a:t>
            </a:r>
            <a:r>
              <a:rPr kumimoji="0" lang="en-GB"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of water, but it becomes unfit for drinking if the percentage of salts in it is less than (120ppm), as it will negatively affect human health due to the lack of minerals useful to the body such as calcium and magnesium.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Based on the results, we recommend the need for specialists to direct and educate people about the specifications of potable water and urge them to examine the water before installing filters, so that if its salinity is within the normal range or conforms to the standards, there is no need to install filters. If the water salinity is very high and does not conform to the specifications, then filters must be installed. Electric filter for water filtration with the need to add a part to the filter to add the necessary minerals to the water so that its deficiency does not affect human health.</a:t>
            </a:r>
          </a:p>
        </p:txBody>
      </p:sp>
    </p:spTree>
    <p:extLst>
      <p:ext uri="{BB962C8B-B14F-4D97-AF65-F5344CB8AC3E}">
        <p14:creationId xmlns:p14="http://schemas.microsoft.com/office/powerpoint/2010/main" val="10964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3DD85FA-9E6F-4D2F-BEEB-10578BA1D7E0}"/>
              </a:ext>
            </a:extLst>
          </p:cNvPr>
          <p:cNvSpPr txBox="1"/>
          <p:nvPr/>
        </p:nvSpPr>
        <p:spPr>
          <a:xfrm>
            <a:off x="792480" y="894080"/>
            <a:ext cx="10048240" cy="4674613"/>
          </a:xfrm>
          <a:prstGeom prst="rect">
            <a:avLst/>
          </a:prstGeom>
          <a:noFill/>
        </p:spPr>
        <p:txBody>
          <a:bodyPr wrap="square">
            <a:spAutoFit/>
          </a:bodyPr>
          <a:lstStyle/>
          <a:p>
            <a:pPr algn="l" rtl="1">
              <a:lnSpc>
                <a:spcPct val="115000"/>
              </a:lnSpc>
              <a:spcAft>
                <a:spcPts val="1000"/>
              </a:spcAft>
            </a:pPr>
            <a:r>
              <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Research question:</a:t>
            </a:r>
            <a:endParaRPr lang="en-GB" sz="28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l" rtl="1">
              <a:lnSpc>
                <a:spcPct val="115000"/>
              </a:lnSpc>
              <a:spcAft>
                <a:spcPts val="1000"/>
              </a:spcAft>
            </a:pPr>
            <a:endParaRPr lang="en-US" sz="4400" dirty="0">
              <a:effectLst/>
              <a:latin typeface="Calibri" panose="020F0502020204030204" pitchFamily="34" charset="0"/>
              <a:ea typeface="Calibri" panose="020F0502020204030204" pitchFamily="34" charset="0"/>
              <a:cs typeface="Arial" panose="020B0604020202020204" pitchFamily="34" charset="0"/>
            </a:endParaRPr>
          </a:p>
          <a:p>
            <a:pPr algn="l" rtl="1">
              <a:lnSpc>
                <a:spcPct val="115000"/>
              </a:lnSpc>
              <a:spcAft>
                <a:spcPts val="1000"/>
              </a:spcAft>
            </a:pPr>
            <a:r>
              <a:rPr lang="en-GB"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1- What is the effect of water filtration on its properties (acidity, salinity, conductivity, transparency and dissolved oxygen)?</a:t>
            </a:r>
          </a:p>
          <a:p>
            <a:pPr algn="l" rtl="1">
              <a:lnSpc>
                <a:spcPct val="115000"/>
              </a:lnSpc>
              <a:spcAft>
                <a:spcPts val="1000"/>
              </a:spcAft>
            </a:pPr>
            <a:endParaRPr lang="en-GB"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l" rtl="1">
              <a:lnSpc>
                <a:spcPct val="115000"/>
              </a:lnSpc>
              <a:spcAft>
                <a:spcPts val="1000"/>
              </a:spcAft>
            </a:pPr>
            <a:r>
              <a:rPr lang="en-GB"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2- How does filtration affect the suitability of water? </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2216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797930F-013A-4891-AB11-B2E8B624105C}"/>
              </a:ext>
            </a:extLst>
          </p:cNvPr>
          <p:cNvPicPr>
            <a:picLocks noChangeAspect="1"/>
          </p:cNvPicPr>
          <p:nvPr/>
        </p:nvPicPr>
        <p:blipFill>
          <a:blip r:embed="rId2"/>
          <a:stretch>
            <a:fillRect/>
          </a:stretch>
        </p:blipFill>
        <p:spPr>
          <a:xfrm>
            <a:off x="429667" y="971873"/>
            <a:ext cx="347758" cy="347758"/>
          </a:xfrm>
          <a:prstGeom prst="rect">
            <a:avLst/>
          </a:prstGeom>
        </p:spPr>
      </p:pic>
      <p:sp>
        <p:nvSpPr>
          <p:cNvPr id="53" name="TextBox 52">
            <a:extLst>
              <a:ext uri="{FF2B5EF4-FFF2-40B4-BE49-F238E27FC236}">
                <a16:creationId xmlns:a16="http://schemas.microsoft.com/office/drawing/2014/main" id="{B028EBBA-1D88-42B0-9B67-E96A6490DA7F}"/>
              </a:ext>
            </a:extLst>
          </p:cNvPr>
          <p:cNvSpPr txBox="1"/>
          <p:nvPr/>
        </p:nvSpPr>
        <p:spPr>
          <a:xfrm>
            <a:off x="3047308" y="166288"/>
            <a:ext cx="6097384" cy="555986"/>
          </a:xfrm>
          <a:prstGeom prst="rect">
            <a:avLst/>
          </a:prstGeom>
          <a:noFill/>
        </p:spPr>
        <p:txBody>
          <a:bodyPr wrap="square">
            <a:spAutoFit/>
          </a:bodyPr>
          <a:lstStyle/>
          <a:p>
            <a:pPr algn="l" rtl="1">
              <a:lnSpc>
                <a:spcPct val="115000"/>
              </a:lnSpc>
              <a:spcAft>
                <a:spcPts val="1000"/>
              </a:spcAft>
            </a:pPr>
            <a:r>
              <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Research methodology:</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0D93553-A3DD-4065-9950-29066A9BB968}"/>
              </a:ext>
            </a:extLst>
          </p:cNvPr>
          <p:cNvPicPr>
            <a:picLocks noChangeAspect="1"/>
          </p:cNvPicPr>
          <p:nvPr/>
        </p:nvPicPr>
        <p:blipFill>
          <a:blip r:embed="rId3"/>
          <a:stretch>
            <a:fillRect/>
          </a:stretch>
        </p:blipFill>
        <p:spPr>
          <a:xfrm>
            <a:off x="396414" y="1703493"/>
            <a:ext cx="347502" cy="347502"/>
          </a:xfrm>
          <a:prstGeom prst="rect">
            <a:avLst/>
          </a:prstGeom>
        </p:spPr>
      </p:pic>
      <p:pic>
        <p:nvPicPr>
          <p:cNvPr id="54" name="Picture 53">
            <a:extLst>
              <a:ext uri="{FF2B5EF4-FFF2-40B4-BE49-F238E27FC236}">
                <a16:creationId xmlns:a16="http://schemas.microsoft.com/office/drawing/2014/main" id="{EC62F1B1-078F-453D-A522-94FF3A73E22C}"/>
              </a:ext>
            </a:extLst>
          </p:cNvPr>
          <p:cNvPicPr>
            <a:picLocks noChangeAspect="1"/>
          </p:cNvPicPr>
          <p:nvPr/>
        </p:nvPicPr>
        <p:blipFill>
          <a:blip r:embed="rId3"/>
          <a:stretch>
            <a:fillRect/>
          </a:stretch>
        </p:blipFill>
        <p:spPr>
          <a:xfrm>
            <a:off x="386254" y="2320451"/>
            <a:ext cx="347502" cy="347502"/>
          </a:xfrm>
          <a:prstGeom prst="rect">
            <a:avLst/>
          </a:prstGeom>
        </p:spPr>
      </p:pic>
      <p:pic>
        <p:nvPicPr>
          <p:cNvPr id="55" name="Picture 54">
            <a:extLst>
              <a:ext uri="{FF2B5EF4-FFF2-40B4-BE49-F238E27FC236}">
                <a16:creationId xmlns:a16="http://schemas.microsoft.com/office/drawing/2014/main" id="{F9051300-19ED-4E33-8276-B0985EA87402}"/>
              </a:ext>
            </a:extLst>
          </p:cNvPr>
          <p:cNvPicPr>
            <a:picLocks noChangeAspect="1"/>
          </p:cNvPicPr>
          <p:nvPr/>
        </p:nvPicPr>
        <p:blipFill>
          <a:blip r:embed="rId3"/>
          <a:stretch>
            <a:fillRect/>
          </a:stretch>
        </p:blipFill>
        <p:spPr>
          <a:xfrm>
            <a:off x="396414" y="2907279"/>
            <a:ext cx="347502" cy="347502"/>
          </a:xfrm>
          <a:prstGeom prst="rect">
            <a:avLst/>
          </a:prstGeom>
        </p:spPr>
      </p:pic>
      <p:pic>
        <p:nvPicPr>
          <p:cNvPr id="56" name="Picture 55">
            <a:extLst>
              <a:ext uri="{FF2B5EF4-FFF2-40B4-BE49-F238E27FC236}">
                <a16:creationId xmlns:a16="http://schemas.microsoft.com/office/drawing/2014/main" id="{BC4A2A37-AC5A-446E-9E34-6019708E64B3}"/>
              </a:ext>
            </a:extLst>
          </p:cNvPr>
          <p:cNvPicPr>
            <a:picLocks noChangeAspect="1"/>
          </p:cNvPicPr>
          <p:nvPr/>
        </p:nvPicPr>
        <p:blipFill>
          <a:blip r:embed="rId3"/>
          <a:stretch>
            <a:fillRect/>
          </a:stretch>
        </p:blipFill>
        <p:spPr>
          <a:xfrm>
            <a:off x="389027" y="3468806"/>
            <a:ext cx="347502" cy="347502"/>
          </a:xfrm>
          <a:prstGeom prst="rect">
            <a:avLst/>
          </a:prstGeom>
        </p:spPr>
      </p:pic>
      <p:pic>
        <p:nvPicPr>
          <p:cNvPr id="57" name="Picture 56">
            <a:extLst>
              <a:ext uri="{FF2B5EF4-FFF2-40B4-BE49-F238E27FC236}">
                <a16:creationId xmlns:a16="http://schemas.microsoft.com/office/drawing/2014/main" id="{8E160B6A-6CC9-489D-8D91-0EAFA7B4EFEA}"/>
              </a:ext>
            </a:extLst>
          </p:cNvPr>
          <p:cNvPicPr>
            <a:picLocks noChangeAspect="1"/>
          </p:cNvPicPr>
          <p:nvPr/>
        </p:nvPicPr>
        <p:blipFill>
          <a:blip r:embed="rId3"/>
          <a:stretch>
            <a:fillRect/>
          </a:stretch>
        </p:blipFill>
        <p:spPr>
          <a:xfrm>
            <a:off x="389027" y="4733650"/>
            <a:ext cx="347502" cy="347502"/>
          </a:xfrm>
          <a:prstGeom prst="rect">
            <a:avLst/>
          </a:prstGeom>
        </p:spPr>
      </p:pic>
      <p:pic>
        <p:nvPicPr>
          <p:cNvPr id="58" name="Picture 57">
            <a:extLst>
              <a:ext uri="{FF2B5EF4-FFF2-40B4-BE49-F238E27FC236}">
                <a16:creationId xmlns:a16="http://schemas.microsoft.com/office/drawing/2014/main" id="{4167E055-B6BD-4EAD-A50E-15FBE00D925C}"/>
              </a:ext>
            </a:extLst>
          </p:cNvPr>
          <p:cNvPicPr>
            <a:picLocks noChangeAspect="1"/>
          </p:cNvPicPr>
          <p:nvPr/>
        </p:nvPicPr>
        <p:blipFill>
          <a:blip r:embed="rId3"/>
          <a:stretch>
            <a:fillRect/>
          </a:stretch>
        </p:blipFill>
        <p:spPr>
          <a:xfrm>
            <a:off x="389027" y="4131527"/>
            <a:ext cx="347502" cy="347502"/>
          </a:xfrm>
          <a:prstGeom prst="rect">
            <a:avLst/>
          </a:prstGeom>
        </p:spPr>
      </p:pic>
      <p:pic>
        <p:nvPicPr>
          <p:cNvPr id="59" name="Picture 58">
            <a:extLst>
              <a:ext uri="{FF2B5EF4-FFF2-40B4-BE49-F238E27FC236}">
                <a16:creationId xmlns:a16="http://schemas.microsoft.com/office/drawing/2014/main" id="{969BF34D-A823-4FBF-B8D9-EEA174D5BC5E}"/>
              </a:ext>
            </a:extLst>
          </p:cNvPr>
          <p:cNvPicPr>
            <a:picLocks noChangeAspect="1"/>
          </p:cNvPicPr>
          <p:nvPr/>
        </p:nvPicPr>
        <p:blipFill>
          <a:blip r:embed="rId3"/>
          <a:stretch>
            <a:fillRect/>
          </a:stretch>
        </p:blipFill>
        <p:spPr>
          <a:xfrm>
            <a:off x="386254" y="5778645"/>
            <a:ext cx="347502" cy="347502"/>
          </a:xfrm>
          <a:prstGeom prst="rect">
            <a:avLst/>
          </a:prstGeom>
        </p:spPr>
      </p:pic>
      <p:pic>
        <p:nvPicPr>
          <p:cNvPr id="60" name="Picture 59">
            <a:extLst>
              <a:ext uri="{FF2B5EF4-FFF2-40B4-BE49-F238E27FC236}">
                <a16:creationId xmlns:a16="http://schemas.microsoft.com/office/drawing/2014/main" id="{F3487A80-D38C-4FBF-86C6-A95B1754C812}"/>
              </a:ext>
            </a:extLst>
          </p:cNvPr>
          <p:cNvPicPr>
            <a:picLocks noChangeAspect="1"/>
          </p:cNvPicPr>
          <p:nvPr/>
        </p:nvPicPr>
        <p:blipFill>
          <a:blip r:embed="rId3"/>
          <a:stretch>
            <a:fillRect/>
          </a:stretch>
        </p:blipFill>
        <p:spPr>
          <a:xfrm>
            <a:off x="400927" y="5253722"/>
            <a:ext cx="347502" cy="347502"/>
          </a:xfrm>
          <a:prstGeom prst="rect">
            <a:avLst/>
          </a:prstGeom>
        </p:spPr>
      </p:pic>
      <p:sp>
        <p:nvSpPr>
          <p:cNvPr id="62" name="TextBox 61">
            <a:extLst>
              <a:ext uri="{FF2B5EF4-FFF2-40B4-BE49-F238E27FC236}">
                <a16:creationId xmlns:a16="http://schemas.microsoft.com/office/drawing/2014/main" id="{F3A55570-8ECE-422C-A95E-820B58E7F544}"/>
              </a:ext>
            </a:extLst>
          </p:cNvPr>
          <p:cNvSpPr txBox="1"/>
          <p:nvPr/>
        </p:nvSpPr>
        <p:spPr>
          <a:xfrm>
            <a:off x="807026" y="958485"/>
            <a:ext cx="10775373" cy="708912"/>
          </a:xfrm>
          <a:prstGeom prst="rect">
            <a:avLst/>
          </a:prstGeom>
          <a:noFill/>
        </p:spPr>
        <p:txBody>
          <a:bodyPr wrap="square">
            <a:spAutoFit/>
          </a:bodyPr>
          <a:lstStyle/>
          <a:p>
            <a:pPr lvl="0" algn="l" rtl="0">
              <a:lnSpc>
                <a:spcPct val="115000"/>
              </a:lnSpc>
              <a:spcAft>
                <a:spcPts val="1000"/>
              </a:spcAft>
            </a:pP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Collecting information on the subject of the research from the books available at the Learning Resource Center and from the information network.</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B71605D2-67D5-487C-80E2-EE0EC51DC0B4}"/>
              </a:ext>
            </a:extLst>
          </p:cNvPr>
          <p:cNvSpPr txBox="1"/>
          <p:nvPr/>
        </p:nvSpPr>
        <p:spPr>
          <a:xfrm>
            <a:off x="803739" y="1708426"/>
            <a:ext cx="6097384"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Develop a search plan.</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03DC8B08-E57E-4106-8548-865BF4FFADC2}"/>
              </a:ext>
            </a:extLst>
          </p:cNvPr>
          <p:cNvSpPr txBox="1"/>
          <p:nvPr/>
        </p:nvSpPr>
        <p:spPr>
          <a:xfrm>
            <a:off x="703276" y="2302787"/>
            <a:ext cx="6786489"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Setting a timetable for the implementation of the research plan.</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EFA3A24A-5820-48FE-9397-DD123EFA372D}"/>
              </a:ext>
            </a:extLst>
          </p:cNvPr>
          <p:cNvSpPr txBox="1"/>
          <p:nvPr/>
        </p:nvSpPr>
        <p:spPr>
          <a:xfrm>
            <a:off x="703276" y="2887064"/>
            <a:ext cx="9995203"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Determine the protocols necessary to carry out the research.</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C5B7EF6E-F511-4840-BDB4-31A595A32563}"/>
              </a:ext>
            </a:extLst>
          </p:cNvPr>
          <p:cNvSpPr txBox="1"/>
          <p:nvPr/>
        </p:nvSpPr>
        <p:spPr>
          <a:xfrm>
            <a:off x="837506" y="3445481"/>
            <a:ext cx="11456094" cy="646331"/>
          </a:xfrm>
          <a:prstGeom prst="rect">
            <a:avLst/>
          </a:prstGeom>
          <a:noFill/>
        </p:spPr>
        <p:txBody>
          <a:bodyPr wrap="square">
            <a:spAutoFit/>
          </a:bodyPr>
          <a:lstStyle/>
          <a:p>
            <a:r>
              <a:rPr lang="en-GB" dirty="0">
                <a:solidFill>
                  <a:schemeClr val="bg1"/>
                </a:solidFill>
                <a:effectLst/>
                <a:latin typeface="Arial" panose="020B0604020202020204" pitchFamily="34" charset="0"/>
                <a:ea typeface="Calibri" panose="020F0502020204030204" pitchFamily="34" charset="0"/>
              </a:rPr>
              <a:t>Determine the devices and tools necessary to carry out the work (a pH meter, a device for measuring salinity and conductivity, a tube for measuring transparency, and a Dissolved oxygen kit).</a:t>
            </a:r>
            <a:endParaRPr lang="ar-OM" sz="2400" dirty="0">
              <a:solidFill>
                <a:schemeClr val="bg1"/>
              </a:solidFill>
            </a:endParaRPr>
          </a:p>
        </p:txBody>
      </p:sp>
      <p:sp>
        <p:nvSpPr>
          <p:cNvPr id="72" name="TextBox 71">
            <a:extLst>
              <a:ext uri="{FF2B5EF4-FFF2-40B4-BE49-F238E27FC236}">
                <a16:creationId xmlns:a16="http://schemas.microsoft.com/office/drawing/2014/main" id="{49129A36-9206-464F-B168-F016A235CEBD}"/>
              </a:ext>
            </a:extLst>
          </p:cNvPr>
          <p:cNvSpPr txBox="1"/>
          <p:nvPr/>
        </p:nvSpPr>
        <p:spPr>
          <a:xfrm>
            <a:off x="763099" y="4129113"/>
            <a:ext cx="11039873"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Data collection and organization in tables.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D5ADB044-B1DD-4E85-B300-4AF1F6E100DA}"/>
              </a:ext>
            </a:extLst>
          </p:cNvPr>
          <p:cNvSpPr txBox="1"/>
          <p:nvPr/>
        </p:nvSpPr>
        <p:spPr>
          <a:xfrm>
            <a:off x="703276" y="4719063"/>
            <a:ext cx="6097384"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Enter the data on the program website.</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917BA450-E1FC-4030-8466-7048AF0E3DF0}"/>
              </a:ext>
            </a:extLst>
          </p:cNvPr>
          <p:cNvSpPr txBox="1"/>
          <p:nvPr/>
        </p:nvSpPr>
        <p:spPr>
          <a:xfrm>
            <a:off x="725746" y="5230369"/>
            <a:ext cx="6097384"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Data analysis and graphic representation.</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E9E71C34-D1EA-4906-9D69-E3EBD594B09F}"/>
              </a:ext>
            </a:extLst>
          </p:cNvPr>
          <p:cNvSpPr txBox="1"/>
          <p:nvPr/>
        </p:nvSpPr>
        <p:spPr>
          <a:xfrm>
            <a:off x="748429" y="5769821"/>
            <a:ext cx="6097384" cy="390363"/>
          </a:xfrm>
          <a:prstGeom prst="rect">
            <a:avLst/>
          </a:prstGeom>
          <a:noFill/>
        </p:spPr>
        <p:txBody>
          <a:bodyPr wrap="square">
            <a:spAutoFit/>
          </a:bodyPr>
          <a:lstStyle/>
          <a:p>
            <a:pPr lvl="0" algn="l" rtl="0">
              <a:lnSpc>
                <a:spcPct val="115000"/>
              </a:lnSpc>
              <a:spcAft>
                <a:spcPts val="100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Reaching conclusions and recommendations.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0753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D8E6519-EE93-4765-BB86-A196DBE84ABA}"/>
              </a:ext>
            </a:extLst>
          </p:cNvPr>
          <p:cNvPicPr>
            <a:picLocks noChangeAspect="1"/>
          </p:cNvPicPr>
          <p:nvPr/>
        </p:nvPicPr>
        <p:blipFill>
          <a:blip r:embed="rId2"/>
          <a:stretch>
            <a:fillRect/>
          </a:stretch>
        </p:blipFill>
        <p:spPr>
          <a:xfrm rot="4120336">
            <a:off x="8086285" y="605833"/>
            <a:ext cx="1016012" cy="711208"/>
          </a:xfrm>
          <a:prstGeom prst="rect">
            <a:avLst/>
          </a:prstGeom>
        </p:spPr>
      </p:pic>
      <p:sp>
        <p:nvSpPr>
          <p:cNvPr id="13" name="TextBox 12">
            <a:extLst>
              <a:ext uri="{FF2B5EF4-FFF2-40B4-BE49-F238E27FC236}">
                <a16:creationId xmlns:a16="http://schemas.microsoft.com/office/drawing/2014/main" id="{728AA573-AF94-4994-93CD-685A7DC76429}"/>
              </a:ext>
            </a:extLst>
          </p:cNvPr>
          <p:cNvSpPr txBox="1"/>
          <p:nvPr/>
        </p:nvSpPr>
        <p:spPr>
          <a:xfrm>
            <a:off x="2472552" y="32136"/>
            <a:ext cx="5380485" cy="1772986"/>
          </a:xfrm>
          <a:prstGeom prst="rect">
            <a:avLst/>
          </a:prstGeom>
          <a:noFill/>
        </p:spPr>
        <p:txBody>
          <a:bodyPr wrap="square">
            <a:spAutoFit/>
          </a:bodyPr>
          <a:lstStyle/>
          <a:p>
            <a:pPr marL="800100" lvl="1" indent="-342900" algn="ctr">
              <a:lnSpc>
                <a:spcPct val="115000"/>
              </a:lnSpc>
              <a:spcAft>
                <a:spcPts val="1000"/>
              </a:spcAft>
              <a:buFont typeface="+mj-lt"/>
              <a:buAutoNum type="arabicPeriod"/>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Visiting the </a:t>
            </a:r>
            <a:r>
              <a:rPr lang="en-GB"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Ibri</a:t>
            </a: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municipality and having an interview with Ms. Layla Al-</a:t>
            </a:r>
            <a:r>
              <a:rPr lang="en-GB"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Muqbaliya</a:t>
            </a: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head of the food and water laboratory in the municipality of </a:t>
            </a:r>
            <a:r>
              <a:rPr lang="en-GB"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Ibri</a:t>
            </a: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to collect information about the specifications of potable water according to Omani standards. </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A40F963-C1F5-4820-A846-604AFB7A87DF}"/>
              </a:ext>
            </a:extLst>
          </p:cNvPr>
          <p:cNvSpPr txBox="1"/>
          <p:nvPr/>
        </p:nvSpPr>
        <p:spPr>
          <a:xfrm>
            <a:off x="7745235" y="1374667"/>
            <a:ext cx="4213700" cy="1206677"/>
          </a:xfrm>
          <a:prstGeom prst="rect">
            <a:avLst/>
          </a:prstGeom>
          <a:noFill/>
        </p:spPr>
        <p:txBody>
          <a:bodyPr wrap="square">
            <a:spAutoFit/>
          </a:bodyPr>
          <a:lstStyle/>
          <a:p>
            <a:pPr marL="899795" algn="ctr" rtl="1">
              <a:lnSpc>
                <a:spcPct val="115000"/>
              </a:lnSpc>
              <a:spcAft>
                <a:spcPts val="100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 </a:t>
            </a: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Collect 3 samples of water (the main water source, from the normal filter, from the electric filter).</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90DA437-8402-4E26-AAE7-F17449737C6B}"/>
              </a:ext>
            </a:extLst>
          </p:cNvPr>
          <p:cNvSpPr txBox="1"/>
          <p:nvPr/>
        </p:nvSpPr>
        <p:spPr>
          <a:xfrm>
            <a:off x="7941728" y="3921840"/>
            <a:ext cx="5809715" cy="1206677"/>
          </a:xfrm>
          <a:prstGeom prst="rect">
            <a:avLst/>
          </a:prstGeom>
          <a:noFill/>
        </p:spPr>
        <p:txBody>
          <a:bodyPr wrap="square">
            <a:spAutoFit/>
          </a:bodyPr>
          <a:lstStyle/>
          <a:p>
            <a:pPr marL="1529715" algn="ctr" rtl="1">
              <a:lnSpc>
                <a:spcPct val="115000"/>
              </a:lnSpc>
              <a:spcAft>
                <a:spcPts val="1000"/>
              </a:spcAft>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 Use globe software devices to study the properties of water in all samples (transparency - acidity - salinity - conductivity - dissolved oxygen).</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4ABC425-4839-43EF-8F00-0D8245FF8067}"/>
              </a:ext>
            </a:extLst>
          </p:cNvPr>
          <p:cNvSpPr txBox="1"/>
          <p:nvPr/>
        </p:nvSpPr>
        <p:spPr>
          <a:xfrm>
            <a:off x="4074913" y="5419306"/>
            <a:ext cx="5658196" cy="1346010"/>
          </a:xfrm>
          <a:prstGeom prst="rect">
            <a:avLst/>
          </a:prstGeom>
          <a:noFill/>
        </p:spPr>
        <p:txBody>
          <a:bodyPr wrap="square">
            <a:spAutoFit/>
          </a:bodyPr>
          <a:lstStyle/>
          <a:p>
            <a:pPr marL="1529715" algn="ctr" rtl="1">
              <a:lnSpc>
                <a:spcPct val="115000"/>
              </a:lnSpc>
              <a:spcAft>
                <a:spcPts val="1000"/>
              </a:spcAft>
            </a:pPr>
            <a:r>
              <a:rPr lang="en-GB" b="1" dirty="0">
                <a:solidFill>
                  <a:schemeClr val="bg1"/>
                </a:solidFill>
                <a:effectLst/>
                <a:latin typeface="Arial" panose="020B0604020202020204" pitchFamily="34" charset="0"/>
                <a:ea typeface="Calibri" panose="020F0502020204030204" pitchFamily="34" charset="0"/>
                <a:cs typeface="Arial" panose="020B0604020202020204" pitchFamily="34" charset="0"/>
              </a:rPr>
              <a:t>4. Collecting samples of water by Deem Water Company to study the properties of water and the elements in it.</a:t>
            </a:r>
            <a:endParaRPr kumimoji="0" lang="ar-OM" sz="2000" b="0" i="0" u="none" strike="noStrike" kern="0" cap="none" spc="0" normalizeH="0" baseline="0" noProof="0" dirty="0">
              <a:ln>
                <a:noFill/>
              </a:ln>
              <a:solidFill>
                <a:srgbClr val="FFFFFF"/>
              </a:solidFill>
              <a:effectLst/>
              <a:uLnTx/>
              <a:uFillTx/>
              <a:latin typeface="Sue Ellen Francisco"/>
              <a:ea typeface="Sue Ellen Francisco"/>
              <a:cs typeface="Sue Ellen Francisco"/>
              <a:sym typeface="Sue Ellen Francisco"/>
            </a:endParaRPr>
          </a:p>
        </p:txBody>
      </p:sp>
      <p:sp>
        <p:nvSpPr>
          <p:cNvPr id="23" name="TextBox 22">
            <a:extLst>
              <a:ext uri="{FF2B5EF4-FFF2-40B4-BE49-F238E27FC236}">
                <a16:creationId xmlns:a16="http://schemas.microsoft.com/office/drawing/2014/main" id="{3A755822-4E8B-4D47-8800-7CC0E359E459}"/>
              </a:ext>
            </a:extLst>
          </p:cNvPr>
          <p:cNvSpPr txBox="1"/>
          <p:nvPr/>
        </p:nvSpPr>
        <p:spPr>
          <a:xfrm>
            <a:off x="0" y="3751348"/>
            <a:ext cx="4427083" cy="1772986"/>
          </a:xfrm>
          <a:prstGeom prst="rect">
            <a:avLst/>
          </a:prstGeom>
          <a:noFill/>
        </p:spPr>
        <p:txBody>
          <a:bodyPr wrap="square">
            <a:spAutoFit/>
          </a:bodyPr>
          <a:lstStyle/>
          <a:p>
            <a:pPr marL="809625" algn="ctr" rtl="1">
              <a:lnSpc>
                <a:spcPct val="115000"/>
              </a:lnSpc>
              <a:spcAft>
                <a:spcPts val="1000"/>
              </a:spcAft>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5. Visit the headquarters of the Omani Water Company and discuss the results of the samples with a. Aisha Al-</a:t>
            </a:r>
            <a:r>
              <a:rPr lang="en-GB"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Wahshiyya</a:t>
            </a: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Head of the Water Laboratory Department in </a:t>
            </a:r>
            <a:r>
              <a:rPr lang="en-GB"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Ibri</a:t>
            </a: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C6F27220-C6F6-41E5-8AD8-97682AC94E8B}"/>
              </a:ext>
            </a:extLst>
          </p:cNvPr>
          <p:cNvPicPr>
            <a:picLocks noChangeAspect="1"/>
          </p:cNvPicPr>
          <p:nvPr/>
        </p:nvPicPr>
        <p:blipFill>
          <a:blip r:embed="rId3"/>
          <a:stretch>
            <a:fillRect/>
          </a:stretch>
        </p:blipFill>
        <p:spPr>
          <a:xfrm rot="4204046">
            <a:off x="8887376" y="2616280"/>
            <a:ext cx="1176630" cy="1243692"/>
          </a:xfrm>
          <a:prstGeom prst="rect">
            <a:avLst/>
          </a:prstGeom>
        </p:spPr>
      </p:pic>
      <p:pic>
        <p:nvPicPr>
          <p:cNvPr id="27" name="Picture 26">
            <a:extLst>
              <a:ext uri="{FF2B5EF4-FFF2-40B4-BE49-F238E27FC236}">
                <a16:creationId xmlns:a16="http://schemas.microsoft.com/office/drawing/2014/main" id="{3543EF5D-0736-4DFE-BCA7-E9ACEEF48CCE}"/>
              </a:ext>
            </a:extLst>
          </p:cNvPr>
          <p:cNvPicPr>
            <a:picLocks noChangeAspect="1"/>
          </p:cNvPicPr>
          <p:nvPr/>
        </p:nvPicPr>
        <p:blipFill>
          <a:blip r:embed="rId3"/>
          <a:stretch>
            <a:fillRect/>
          </a:stretch>
        </p:blipFill>
        <p:spPr>
          <a:xfrm rot="7189015">
            <a:off x="7988974" y="4997442"/>
            <a:ext cx="1176630" cy="1243692"/>
          </a:xfrm>
          <a:prstGeom prst="rect">
            <a:avLst/>
          </a:prstGeom>
        </p:spPr>
      </p:pic>
      <p:pic>
        <p:nvPicPr>
          <p:cNvPr id="29" name="Picture 28">
            <a:extLst>
              <a:ext uri="{FF2B5EF4-FFF2-40B4-BE49-F238E27FC236}">
                <a16:creationId xmlns:a16="http://schemas.microsoft.com/office/drawing/2014/main" id="{E0B49D17-7014-4F88-8F26-30C02BA17DCA}"/>
              </a:ext>
            </a:extLst>
          </p:cNvPr>
          <p:cNvPicPr>
            <a:picLocks noChangeAspect="1"/>
          </p:cNvPicPr>
          <p:nvPr/>
        </p:nvPicPr>
        <p:blipFill>
          <a:blip r:embed="rId3"/>
          <a:stretch>
            <a:fillRect/>
          </a:stretch>
        </p:blipFill>
        <p:spPr>
          <a:xfrm rot="11506904">
            <a:off x="2809403" y="4913815"/>
            <a:ext cx="1187464" cy="1255143"/>
          </a:xfrm>
          <a:prstGeom prst="rect">
            <a:avLst/>
          </a:prstGeom>
        </p:spPr>
      </p:pic>
      <p:pic>
        <p:nvPicPr>
          <p:cNvPr id="30" name="Picture 29">
            <a:extLst>
              <a:ext uri="{FF2B5EF4-FFF2-40B4-BE49-F238E27FC236}">
                <a16:creationId xmlns:a16="http://schemas.microsoft.com/office/drawing/2014/main" id="{A81B9B95-0C89-4F11-A63C-DF3F2A115D99}"/>
              </a:ext>
            </a:extLst>
          </p:cNvPr>
          <p:cNvPicPr>
            <a:picLocks noChangeAspect="1"/>
          </p:cNvPicPr>
          <p:nvPr/>
        </p:nvPicPr>
        <p:blipFill>
          <a:blip r:embed="rId3"/>
          <a:stretch>
            <a:fillRect/>
          </a:stretch>
        </p:blipFill>
        <p:spPr>
          <a:xfrm rot="14745042">
            <a:off x="1048814" y="2484806"/>
            <a:ext cx="1176630" cy="1243692"/>
          </a:xfrm>
          <a:prstGeom prst="rect">
            <a:avLst/>
          </a:prstGeom>
        </p:spPr>
      </p:pic>
      <p:sp>
        <p:nvSpPr>
          <p:cNvPr id="2" name="TextBox 1">
            <a:extLst>
              <a:ext uri="{FF2B5EF4-FFF2-40B4-BE49-F238E27FC236}">
                <a16:creationId xmlns:a16="http://schemas.microsoft.com/office/drawing/2014/main" id="{250C540F-79F2-4942-BA8C-968B45758466}"/>
              </a:ext>
            </a:extLst>
          </p:cNvPr>
          <p:cNvSpPr txBox="1"/>
          <p:nvPr/>
        </p:nvSpPr>
        <p:spPr>
          <a:xfrm>
            <a:off x="3728028" y="4066431"/>
            <a:ext cx="4213700" cy="489749"/>
          </a:xfrm>
          <a:prstGeom prst="rect">
            <a:avLst/>
          </a:prstGeom>
          <a:noFill/>
        </p:spPr>
        <p:txBody>
          <a:bodyPr wrap="square" rtlCol="1">
            <a:spAutoFit/>
          </a:bodyPr>
          <a:lstStyle/>
          <a:p>
            <a:pPr algn="l" rtl="0">
              <a:lnSpc>
                <a:spcPct val="115000"/>
              </a:lnSpc>
              <a:spcAft>
                <a:spcPts val="1000"/>
              </a:spcAft>
            </a:pPr>
            <a:r>
              <a:rPr lang="en-US" sz="24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Methods of data collection</a:t>
            </a:r>
            <a:endParaRPr lang="en-US" sz="14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A064D19D-CC8C-AD58-B2E2-436DB55086C6}"/>
              </a:ext>
            </a:extLst>
          </p:cNvPr>
          <p:cNvSpPr txBox="1"/>
          <p:nvPr/>
        </p:nvSpPr>
        <p:spPr>
          <a:xfrm>
            <a:off x="110352" y="1925591"/>
            <a:ext cx="3017520" cy="584775"/>
          </a:xfrm>
          <a:prstGeom prst="rect">
            <a:avLst/>
          </a:prstGeom>
          <a:noFill/>
        </p:spPr>
        <p:txBody>
          <a:bodyPr wrap="square">
            <a:spAutoFit/>
          </a:bodyPr>
          <a:lstStyle/>
          <a:p>
            <a:pPr algn="ct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6. Compare and </a:t>
            </a:r>
            <a:r>
              <a:rPr kumimoji="0" lang="en-GB" sz="1600" b="1" i="0" u="none"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analyze</a:t>
            </a: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the results.</a:t>
            </a:r>
            <a:endParaRPr lang="en-GB" dirty="0"/>
          </a:p>
        </p:txBody>
      </p:sp>
      <p:pic>
        <p:nvPicPr>
          <p:cNvPr id="7" name="Picture 6">
            <a:extLst>
              <a:ext uri="{FF2B5EF4-FFF2-40B4-BE49-F238E27FC236}">
                <a16:creationId xmlns:a16="http://schemas.microsoft.com/office/drawing/2014/main" id="{855D295B-AE82-7DBC-BEAF-5E78FFFDBEF1}"/>
              </a:ext>
            </a:extLst>
          </p:cNvPr>
          <p:cNvPicPr>
            <a:picLocks noChangeAspect="1"/>
          </p:cNvPicPr>
          <p:nvPr/>
        </p:nvPicPr>
        <p:blipFill>
          <a:blip r:embed="rId4"/>
          <a:stretch>
            <a:fillRect/>
          </a:stretch>
        </p:blipFill>
        <p:spPr>
          <a:xfrm rot="2365438">
            <a:off x="1621625" y="258271"/>
            <a:ext cx="1627773" cy="1591194"/>
          </a:xfrm>
          <a:prstGeom prst="rect">
            <a:avLst/>
          </a:prstGeom>
        </p:spPr>
      </p:pic>
      <p:pic>
        <p:nvPicPr>
          <p:cNvPr id="3" name="Picture 2">
            <a:extLst>
              <a:ext uri="{FF2B5EF4-FFF2-40B4-BE49-F238E27FC236}">
                <a16:creationId xmlns:a16="http://schemas.microsoft.com/office/drawing/2014/main" id="{BAE96BCA-73C0-F53E-D2F5-FAEAA1733F86}"/>
              </a:ext>
            </a:extLst>
          </p:cNvPr>
          <p:cNvPicPr>
            <a:picLocks noChangeAspect="1"/>
          </p:cNvPicPr>
          <p:nvPr/>
        </p:nvPicPr>
        <p:blipFill rotWithShape="1">
          <a:blip r:embed="rId5">
            <a:extLst>
              <a:ext uri="{28A0092B-C50C-407E-A947-70E740481C1C}">
                <a14:useLocalDpi xmlns:a14="http://schemas.microsoft.com/office/drawing/2010/main" val="0"/>
              </a:ext>
            </a:extLst>
          </a:blip>
          <a:srcRect l="31077" t="51448" r="11132" b="29238"/>
          <a:stretch/>
        </p:blipFill>
        <p:spPr bwMode="auto">
          <a:xfrm>
            <a:off x="3855890" y="2186335"/>
            <a:ext cx="3693591" cy="18114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5161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93E8E45-19DA-4DE0-A525-CC47F834F14E}"/>
              </a:ext>
            </a:extLst>
          </p:cNvPr>
          <p:cNvSpPr txBox="1"/>
          <p:nvPr/>
        </p:nvSpPr>
        <p:spPr>
          <a:xfrm>
            <a:off x="355368" y="556987"/>
            <a:ext cx="10393911" cy="423514"/>
          </a:xfrm>
          <a:prstGeom prst="rect">
            <a:avLst/>
          </a:prstGeom>
          <a:noFill/>
        </p:spPr>
        <p:txBody>
          <a:bodyPr wrap="square">
            <a:spAutoFit/>
          </a:bodyPr>
          <a:lstStyle/>
          <a:p>
            <a:pPr algn="l" rtl="1">
              <a:lnSpc>
                <a:spcPct val="115000"/>
              </a:lnSpc>
              <a:spcAft>
                <a:spcPts val="1000"/>
              </a:spcAft>
            </a:pPr>
            <a:r>
              <a:rPr lang="en-GB" sz="2000" dirty="0">
                <a:solidFill>
                  <a:srgbClr val="00B050"/>
                </a:solidFill>
                <a:effectLst/>
                <a:latin typeface="Arial" panose="020B0604020202020204" pitchFamily="34" charset="0"/>
                <a:ea typeface="Calibri" panose="020F0502020204030204" pitchFamily="34" charset="0"/>
                <a:cs typeface="Arial" panose="020B0604020202020204" pitchFamily="34" charset="0"/>
              </a:rPr>
              <a:t>First: </a:t>
            </a:r>
            <a:r>
              <a:rPr lang="en-GB" sz="2000" dirty="0">
                <a:solidFill>
                  <a:schemeClr val="accent5">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Water properties data before and after filtration using GLOBE devices:</a:t>
            </a:r>
            <a:endParaRPr lang="en-US" sz="1600" dirty="0">
              <a:solidFill>
                <a:schemeClr val="accent5">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37120CB-3D3F-4875-91EA-849D23BC01C0}"/>
              </a:ext>
            </a:extLst>
          </p:cNvPr>
          <p:cNvSpPr txBox="1"/>
          <p:nvPr/>
        </p:nvSpPr>
        <p:spPr>
          <a:xfrm>
            <a:off x="264381" y="-7005"/>
            <a:ext cx="6094674" cy="489749"/>
          </a:xfrm>
          <a:prstGeom prst="rect">
            <a:avLst/>
          </a:prstGeom>
          <a:noFill/>
        </p:spPr>
        <p:txBody>
          <a:bodyPr wrap="square">
            <a:spAutoFit/>
          </a:bodyPr>
          <a:lstStyle/>
          <a:p>
            <a:pPr algn="l" rtl="1">
              <a:lnSpc>
                <a:spcPct val="115000"/>
              </a:lnSpc>
              <a:spcAft>
                <a:spcPts val="1000"/>
              </a:spcAft>
            </a:pP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Results:</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0EBEB3D5-27C9-92B6-4990-86E2D19571BF}"/>
              </a:ext>
            </a:extLst>
          </p:cNvPr>
          <p:cNvGraphicFramePr>
            <a:graphicFrameLocks noGrp="1"/>
          </p:cNvGraphicFramePr>
          <p:nvPr>
            <p:extLst>
              <p:ext uri="{D42A27DB-BD31-4B8C-83A1-F6EECF244321}">
                <p14:modId xmlns:p14="http://schemas.microsoft.com/office/powerpoint/2010/main" val="3514661938"/>
              </p:ext>
            </p:extLst>
          </p:nvPr>
        </p:nvGraphicFramePr>
        <p:xfrm>
          <a:off x="934719" y="1455220"/>
          <a:ext cx="9977120" cy="4589980"/>
        </p:xfrm>
        <a:graphic>
          <a:graphicData uri="http://schemas.openxmlformats.org/drawingml/2006/table">
            <a:tbl>
              <a:tblPr rtl="1" firstRow="1" firstCol="1" bandRow="1">
                <a:tableStyleId>{35758FB7-9AC5-4552-8A53-C91805E547FA}</a:tableStyleId>
              </a:tblPr>
              <a:tblGrid>
                <a:gridCol w="2493813">
                  <a:extLst>
                    <a:ext uri="{9D8B030D-6E8A-4147-A177-3AD203B41FA5}">
                      <a16:colId xmlns:a16="http://schemas.microsoft.com/office/drawing/2014/main" val="1612802025"/>
                    </a:ext>
                  </a:extLst>
                </a:gridCol>
                <a:gridCol w="2493813">
                  <a:extLst>
                    <a:ext uri="{9D8B030D-6E8A-4147-A177-3AD203B41FA5}">
                      <a16:colId xmlns:a16="http://schemas.microsoft.com/office/drawing/2014/main" val="2086620830"/>
                    </a:ext>
                  </a:extLst>
                </a:gridCol>
                <a:gridCol w="2494747">
                  <a:extLst>
                    <a:ext uri="{9D8B030D-6E8A-4147-A177-3AD203B41FA5}">
                      <a16:colId xmlns:a16="http://schemas.microsoft.com/office/drawing/2014/main" val="1882856468"/>
                    </a:ext>
                  </a:extLst>
                </a:gridCol>
                <a:gridCol w="2494747">
                  <a:extLst>
                    <a:ext uri="{9D8B030D-6E8A-4147-A177-3AD203B41FA5}">
                      <a16:colId xmlns:a16="http://schemas.microsoft.com/office/drawing/2014/main" val="2059855898"/>
                    </a:ext>
                  </a:extLst>
                </a:gridCol>
              </a:tblGrid>
              <a:tr h="785906">
                <a:tc>
                  <a:txBody>
                    <a:bodyPr/>
                    <a:lstStyle/>
                    <a:p>
                      <a:pPr algn="ctr" rtl="1">
                        <a:lnSpc>
                          <a:spcPct val="107000"/>
                        </a:lnSpc>
                        <a:spcAft>
                          <a:spcPts val="800"/>
                        </a:spcAft>
                      </a:pPr>
                      <a:r>
                        <a:rPr lang="en-GB" sz="1800">
                          <a:solidFill>
                            <a:srgbClr val="000000"/>
                          </a:solidFill>
                          <a:effectLst/>
                        </a:rPr>
                        <a:t>Electric Filter</a:t>
                      </a:r>
                      <a:endParaRPr lang="en-GB" sz="1400">
                        <a:effectLst/>
                      </a:endParaRPr>
                    </a:p>
                    <a:p>
                      <a:pPr algn="ctr" rtl="1">
                        <a:lnSpc>
                          <a:spcPct val="107000"/>
                        </a:lnSpc>
                        <a:spcAft>
                          <a:spcPts val="800"/>
                        </a:spcAft>
                      </a:pPr>
                      <a:r>
                        <a:rPr lang="ar-OM" sz="1800">
                          <a:solidFill>
                            <a:srgbClr val="000000"/>
                          </a:solidFill>
                          <a:effectLst/>
                        </a:rPr>
                        <a:t> </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42508" marR="42508" marT="0" marB="0"/>
                </a:tc>
                <a:tc>
                  <a:txBody>
                    <a:bodyPr/>
                    <a:lstStyle/>
                    <a:p>
                      <a:pPr algn="ctr" rtl="1">
                        <a:lnSpc>
                          <a:spcPct val="107000"/>
                        </a:lnSpc>
                        <a:spcAft>
                          <a:spcPts val="800"/>
                        </a:spcAft>
                      </a:pPr>
                      <a:r>
                        <a:rPr lang="en-GB" sz="1800">
                          <a:solidFill>
                            <a:srgbClr val="000000"/>
                          </a:solidFill>
                          <a:effectLst/>
                        </a:rPr>
                        <a:t>Normal Filter</a:t>
                      </a:r>
                      <a:endParaRPr lang="en-GB" sz="1400">
                        <a:effectLst/>
                      </a:endParaRPr>
                    </a:p>
                    <a:p>
                      <a:pPr algn="ctr" rtl="1">
                        <a:lnSpc>
                          <a:spcPct val="107000"/>
                        </a:lnSpc>
                        <a:spcAft>
                          <a:spcPts val="800"/>
                        </a:spcAft>
                      </a:pPr>
                      <a:r>
                        <a:rPr lang="ar-OM" sz="1800">
                          <a:solidFill>
                            <a:srgbClr val="000000"/>
                          </a:solidFill>
                          <a:effectLst/>
                        </a:rPr>
                        <a:t> </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42508" marR="42508" marT="0" marB="0"/>
                </a:tc>
                <a:tc>
                  <a:txBody>
                    <a:bodyPr/>
                    <a:lstStyle/>
                    <a:p>
                      <a:pPr algn="ctr" rtl="1">
                        <a:lnSpc>
                          <a:spcPct val="107000"/>
                        </a:lnSpc>
                        <a:spcAft>
                          <a:spcPts val="800"/>
                        </a:spcAft>
                      </a:pPr>
                      <a:r>
                        <a:rPr lang="en-GB" sz="1800">
                          <a:solidFill>
                            <a:srgbClr val="000000"/>
                          </a:solidFill>
                          <a:effectLst/>
                        </a:rPr>
                        <a:t>Before filtering</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42508" marR="42508" marT="0" marB="0"/>
                </a:tc>
                <a:tc>
                  <a:txBody>
                    <a:bodyPr/>
                    <a:lstStyle/>
                    <a:p>
                      <a:pPr algn="ctr" rtl="1">
                        <a:lnSpc>
                          <a:spcPct val="107000"/>
                        </a:lnSpc>
                        <a:spcAft>
                          <a:spcPts val="800"/>
                        </a:spcAft>
                      </a:pPr>
                      <a:r>
                        <a:rPr lang="en-GB" sz="1800">
                          <a:solidFill>
                            <a:srgbClr val="000000"/>
                          </a:solidFill>
                          <a:effectLst/>
                        </a:rPr>
                        <a:t>characteristics</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42508" marR="42508" marT="0" marB="0"/>
                </a:tc>
                <a:extLst>
                  <a:ext uri="{0D108BD9-81ED-4DB2-BD59-A6C34878D82A}">
                    <a16:rowId xmlns:a16="http://schemas.microsoft.com/office/drawing/2014/main" val="2733606377"/>
                  </a:ext>
                </a:extLst>
              </a:tr>
              <a:tr h="785906">
                <a:tc>
                  <a:txBody>
                    <a:bodyPr/>
                    <a:lstStyle/>
                    <a:p>
                      <a:pPr algn="ctr" rtl="1">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8.4</a:t>
                      </a:r>
                      <a:endParaRPr lang="en-GB" sz="1400" dirty="0">
                        <a:effectLst/>
                        <a:latin typeface="Calibri" panose="020F0502020204030204" pitchFamily="34" charset="0"/>
                        <a:ea typeface="Times New Roman" panose="02020603050405020304" pitchFamily="18" charset="0"/>
                        <a:cs typeface="Arial" panose="020B0604020202020204" pitchFamily="34" charset="0"/>
                      </a:endParaRPr>
                    </a:p>
                  </a:txBody>
                  <a:tcPr marL="42508" marR="42508" marT="0" marB="0"/>
                </a:tc>
                <a:tc>
                  <a:txBody>
                    <a:bodyPr/>
                    <a:lstStyle/>
                    <a:p>
                      <a:pPr algn="ctr" rtl="1">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a:t>
                      </a:r>
                      <a:endParaRPr lang="en-GB" sz="1400" dirty="0">
                        <a:effectLst/>
                        <a:latin typeface="Calibri" panose="020F0502020204030204" pitchFamily="34" charset="0"/>
                        <a:ea typeface="Times New Roman" panose="02020603050405020304" pitchFamily="18" charset="0"/>
                        <a:cs typeface="Arial" panose="020B0604020202020204" pitchFamily="34" charset="0"/>
                      </a:endParaRPr>
                    </a:p>
                  </a:txBody>
                  <a:tcPr marL="42508" marR="42508" marT="0" marB="0"/>
                </a:tc>
                <a:tc>
                  <a:txBody>
                    <a:bodyPr/>
                    <a:lstStyle/>
                    <a:p>
                      <a:pPr algn="ctr" rtl="1">
                        <a:lnSpc>
                          <a:spcPct val="107000"/>
                        </a:lnSpc>
                        <a:spcAft>
                          <a:spcPts val="800"/>
                        </a:spcAft>
                      </a:pPr>
                      <a:r>
                        <a:rPr lang="en-US" sz="1800" dirty="0">
                          <a:solidFill>
                            <a:srgbClr val="000000"/>
                          </a:solidFill>
                          <a:effectLst/>
                        </a:rPr>
                        <a:t>8.2</a:t>
                      </a:r>
                      <a:endParaRPr lang="en-GB" sz="1400" dirty="0">
                        <a:effectLst/>
                        <a:latin typeface="Calibri" panose="020F0502020204030204" pitchFamily="34" charset="0"/>
                        <a:ea typeface="Times New Roman" panose="02020603050405020304" pitchFamily="18" charset="0"/>
                        <a:cs typeface="Arial" panose="020B0604020202020204" pitchFamily="34" charset="0"/>
                      </a:endParaRPr>
                    </a:p>
                  </a:txBody>
                  <a:tcPr marL="42508" marR="42508" marT="0" marB="0"/>
                </a:tc>
                <a:tc>
                  <a:txBody>
                    <a:bodyPr/>
                    <a:lstStyle/>
                    <a:p>
                      <a:pPr algn="ctr" rtl="1">
                        <a:lnSpc>
                          <a:spcPct val="107000"/>
                        </a:lnSpc>
                        <a:spcAft>
                          <a:spcPts val="800"/>
                        </a:spcAft>
                      </a:pPr>
                      <a:r>
                        <a:rPr lang="en-GB" sz="1800">
                          <a:solidFill>
                            <a:srgbClr val="000000"/>
                          </a:solidFill>
                          <a:effectLst/>
                        </a:rPr>
                        <a:t>Acidity (pH)</a:t>
                      </a:r>
                      <a:endParaRPr lang="en-GB" sz="1400">
                        <a:effectLst/>
                      </a:endParaRPr>
                    </a:p>
                    <a:p>
                      <a:pPr algn="ctr" rtl="1">
                        <a:lnSpc>
                          <a:spcPct val="107000"/>
                        </a:lnSpc>
                        <a:spcAft>
                          <a:spcPts val="800"/>
                        </a:spcAft>
                      </a:pPr>
                      <a:r>
                        <a:rPr lang="en-GB" sz="1800">
                          <a:solidFill>
                            <a:srgbClr val="000000"/>
                          </a:solidFill>
                          <a:effectLst/>
                        </a:rPr>
                        <a:t> </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42508" marR="42508" marT="0" marB="0"/>
                </a:tc>
                <a:extLst>
                  <a:ext uri="{0D108BD9-81ED-4DB2-BD59-A6C34878D82A}">
                    <a16:rowId xmlns:a16="http://schemas.microsoft.com/office/drawing/2014/main" val="2901244647"/>
                  </a:ext>
                </a:extLst>
              </a:tr>
              <a:tr h="785906">
                <a:tc>
                  <a:txBody>
                    <a:bodyPr/>
                    <a:lstStyle/>
                    <a:p>
                      <a:pPr algn="ctr" rtl="1">
                        <a:lnSpc>
                          <a:spcPct val="107000"/>
                        </a:lnSpc>
                        <a:spcAft>
                          <a:spcPts val="800"/>
                        </a:spcAft>
                      </a:pPr>
                      <a:r>
                        <a:rPr lang="en-US" sz="1800" dirty="0">
                          <a:solidFill>
                            <a:srgbClr val="000000"/>
                          </a:solidFill>
                          <a:effectLst/>
                        </a:rPr>
                        <a:t>317</a:t>
                      </a:r>
                      <a:endParaRPr lang="en-GB" sz="1400" dirty="0">
                        <a:effectLst/>
                        <a:latin typeface="Calibri" panose="020F0502020204030204" pitchFamily="34" charset="0"/>
                        <a:ea typeface="Times New Roman" panose="02020603050405020304" pitchFamily="18" charset="0"/>
                        <a:cs typeface="Arial" panose="020B0604020202020204" pitchFamily="34" charset="0"/>
                      </a:endParaRPr>
                    </a:p>
                  </a:txBody>
                  <a:tcPr marL="42508" marR="42508" marT="0" marB="0"/>
                </a:tc>
                <a:tc>
                  <a:txBody>
                    <a:bodyPr/>
                    <a:lstStyle/>
                    <a:p>
                      <a:pPr algn="ctr" rtl="1">
                        <a:lnSpc>
                          <a:spcPct val="107000"/>
                        </a:lnSpc>
                        <a:spcAft>
                          <a:spcPts val="800"/>
                        </a:spcAft>
                      </a:pPr>
                      <a:r>
                        <a:rPr lang="en-US" sz="1800" dirty="0">
                          <a:solidFill>
                            <a:srgbClr val="000000"/>
                          </a:solidFill>
                          <a:effectLst/>
                        </a:rPr>
                        <a:t>1372</a:t>
                      </a:r>
                      <a:endParaRPr lang="en-GB" sz="1400" dirty="0">
                        <a:effectLst/>
                        <a:latin typeface="Calibri" panose="020F0502020204030204" pitchFamily="34" charset="0"/>
                        <a:ea typeface="Times New Roman" panose="02020603050405020304" pitchFamily="18" charset="0"/>
                        <a:cs typeface="Arial" panose="020B0604020202020204" pitchFamily="34" charset="0"/>
                      </a:endParaRPr>
                    </a:p>
                  </a:txBody>
                  <a:tcPr marL="42508" marR="42508" marT="0" marB="0"/>
                </a:tc>
                <a:tc>
                  <a:txBody>
                    <a:bodyPr/>
                    <a:lstStyle/>
                    <a:p>
                      <a:pPr algn="ctr" rtl="1">
                        <a:lnSpc>
                          <a:spcPct val="107000"/>
                        </a:lnSpc>
                        <a:spcAft>
                          <a:spcPts val="8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1372</a:t>
                      </a:r>
                      <a:endParaRPr lang="en-GB" sz="1800" dirty="0">
                        <a:effectLst/>
                        <a:latin typeface="Calibri" panose="020F0502020204030204" pitchFamily="34" charset="0"/>
                        <a:ea typeface="Times New Roman" panose="02020603050405020304" pitchFamily="18" charset="0"/>
                        <a:cs typeface="Arial" panose="020B0604020202020204" pitchFamily="34" charset="0"/>
                      </a:endParaRPr>
                    </a:p>
                  </a:txBody>
                  <a:tcPr marL="42508" marR="42508" marT="0" marB="0"/>
                </a:tc>
                <a:tc>
                  <a:txBody>
                    <a:bodyPr/>
                    <a:lstStyle/>
                    <a:p>
                      <a:pPr algn="ctr" rtl="1">
                        <a:lnSpc>
                          <a:spcPct val="107000"/>
                        </a:lnSpc>
                        <a:spcAft>
                          <a:spcPts val="800"/>
                        </a:spcAft>
                      </a:pPr>
                      <a:r>
                        <a:rPr lang="en-GB" sz="1800">
                          <a:solidFill>
                            <a:srgbClr val="000000"/>
                          </a:solidFill>
                          <a:effectLst/>
                        </a:rPr>
                        <a:t>Salinity (ppm)</a:t>
                      </a:r>
                      <a:endParaRPr lang="en-GB" sz="1400">
                        <a:effectLst/>
                      </a:endParaRPr>
                    </a:p>
                    <a:p>
                      <a:pPr algn="ctr" rtl="1">
                        <a:lnSpc>
                          <a:spcPct val="107000"/>
                        </a:lnSpc>
                        <a:spcAft>
                          <a:spcPts val="800"/>
                        </a:spcAft>
                      </a:pPr>
                      <a:r>
                        <a:rPr lang="ar-OM" sz="1800">
                          <a:solidFill>
                            <a:srgbClr val="000000"/>
                          </a:solidFill>
                          <a:effectLst/>
                        </a:rPr>
                        <a:t> </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42508" marR="42508" marT="0" marB="0"/>
                </a:tc>
                <a:extLst>
                  <a:ext uri="{0D108BD9-81ED-4DB2-BD59-A6C34878D82A}">
                    <a16:rowId xmlns:a16="http://schemas.microsoft.com/office/drawing/2014/main" val="2738399702"/>
                  </a:ext>
                </a:extLst>
              </a:tr>
              <a:tr h="660450">
                <a:tc>
                  <a:txBody>
                    <a:bodyPr/>
                    <a:lstStyle/>
                    <a:p>
                      <a:pPr algn="ctr" rtl="1">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460</a:t>
                      </a:r>
                      <a:endParaRPr lang="en-GB" sz="1400" dirty="0">
                        <a:effectLst/>
                        <a:latin typeface="Calibri" panose="020F0502020204030204" pitchFamily="34" charset="0"/>
                        <a:ea typeface="Times New Roman" panose="02020603050405020304" pitchFamily="18" charset="0"/>
                        <a:cs typeface="Arial" panose="020B0604020202020204" pitchFamily="34" charset="0"/>
                      </a:endParaRPr>
                    </a:p>
                  </a:txBody>
                  <a:tcPr marL="42508" marR="42508" marT="0" marB="0"/>
                </a:tc>
                <a:tc>
                  <a:txBody>
                    <a:bodyPr/>
                    <a:lstStyle/>
                    <a:p>
                      <a:pPr algn="ctr" rtl="1">
                        <a:lnSpc>
                          <a:spcPct val="107000"/>
                        </a:lnSpc>
                        <a:spcAft>
                          <a:spcPts val="800"/>
                        </a:spcAft>
                      </a:pPr>
                      <a:r>
                        <a:rPr lang="en-GB" sz="1800" dirty="0">
                          <a:effectLst/>
                          <a:latin typeface="Calibri" panose="020F0502020204030204" pitchFamily="34" charset="0"/>
                          <a:ea typeface="Times New Roman" panose="02020603050405020304" pitchFamily="18" charset="0"/>
                          <a:cs typeface="Arial" panose="020B0604020202020204" pitchFamily="34" charset="0"/>
                        </a:rPr>
                        <a:t>1959</a:t>
                      </a:r>
                    </a:p>
                  </a:txBody>
                  <a:tcPr marL="42508" marR="42508" marT="0" marB="0"/>
                </a:tc>
                <a:tc>
                  <a:txBody>
                    <a:bodyPr/>
                    <a:lstStyle/>
                    <a:p>
                      <a:pPr algn="ctr" rtl="1">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1953</a:t>
                      </a:r>
                      <a:endParaRPr lang="en-GB" sz="1400" dirty="0">
                        <a:effectLst/>
                        <a:latin typeface="Calibri" panose="020F0502020204030204" pitchFamily="34" charset="0"/>
                        <a:ea typeface="Times New Roman" panose="02020603050405020304" pitchFamily="18" charset="0"/>
                        <a:cs typeface="Arial" panose="020B0604020202020204" pitchFamily="34" charset="0"/>
                      </a:endParaRPr>
                    </a:p>
                  </a:txBody>
                  <a:tcPr marL="42508" marR="42508" marT="0" marB="0"/>
                </a:tc>
                <a:tc>
                  <a:txBody>
                    <a:bodyPr/>
                    <a:lstStyle/>
                    <a:p>
                      <a:pPr algn="ctr" rtl="1">
                        <a:lnSpc>
                          <a:spcPct val="107000"/>
                        </a:lnSpc>
                        <a:spcAft>
                          <a:spcPts val="800"/>
                        </a:spcAft>
                      </a:pPr>
                      <a:r>
                        <a:rPr lang="en-GB" sz="1800">
                          <a:solidFill>
                            <a:srgbClr val="000000"/>
                          </a:solidFill>
                          <a:effectLst/>
                        </a:rPr>
                        <a:t>Conductivity (µS/cm)</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42508" marR="42508" marT="0" marB="0"/>
                </a:tc>
                <a:extLst>
                  <a:ext uri="{0D108BD9-81ED-4DB2-BD59-A6C34878D82A}">
                    <a16:rowId xmlns:a16="http://schemas.microsoft.com/office/drawing/2014/main" val="455627296"/>
                  </a:ext>
                </a:extLst>
              </a:tr>
              <a:tr h="785906">
                <a:tc>
                  <a:txBody>
                    <a:bodyPr/>
                    <a:lstStyle/>
                    <a:p>
                      <a:pPr algn="ctr" rtl="1">
                        <a:lnSpc>
                          <a:spcPct val="107000"/>
                        </a:lnSpc>
                        <a:spcAft>
                          <a:spcPts val="8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120</a:t>
                      </a:r>
                      <a:endParaRPr lang="en-GB" sz="1800" dirty="0">
                        <a:effectLst/>
                        <a:latin typeface="Calibri" panose="020F0502020204030204" pitchFamily="34" charset="0"/>
                        <a:ea typeface="Times New Roman" panose="02020603050405020304" pitchFamily="18" charset="0"/>
                        <a:cs typeface="Arial" panose="020B0604020202020204" pitchFamily="34" charset="0"/>
                      </a:endParaRPr>
                    </a:p>
                  </a:txBody>
                  <a:tcPr marL="42508" marR="42508" marT="0" marB="0"/>
                </a:tc>
                <a:tc>
                  <a:txBody>
                    <a:bodyPr/>
                    <a:lstStyle/>
                    <a:p>
                      <a:pPr algn="ctr" rtl="1">
                        <a:lnSpc>
                          <a:spcPct val="107000"/>
                        </a:lnSpc>
                        <a:spcAft>
                          <a:spcPts val="800"/>
                        </a:spcAft>
                      </a:pPr>
                      <a:r>
                        <a:rPr lang="en-GB" sz="1800" dirty="0">
                          <a:effectLst/>
                          <a:latin typeface="Calibri" panose="020F0502020204030204" pitchFamily="34" charset="0"/>
                          <a:ea typeface="Times New Roman" panose="02020603050405020304" pitchFamily="18" charset="0"/>
                          <a:cs typeface="Arial" panose="020B0604020202020204" pitchFamily="34" charset="0"/>
                        </a:rPr>
                        <a:t>120</a:t>
                      </a:r>
                    </a:p>
                  </a:txBody>
                  <a:tcPr marL="42508" marR="42508" marT="0" marB="0"/>
                </a:tc>
                <a:tc>
                  <a:txBody>
                    <a:bodyPr/>
                    <a:lstStyle/>
                    <a:p>
                      <a:pPr algn="ctr" rtl="1">
                        <a:lnSpc>
                          <a:spcPct val="107000"/>
                        </a:lnSpc>
                        <a:spcAft>
                          <a:spcPts val="800"/>
                        </a:spcAft>
                      </a:pPr>
                      <a:r>
                        <a:rPr lang="en-GB" sz="1800" dirty="0">
                          <a:effectLst/>
                          <a:latin typeface="Calibri" panose="020F0502020204030204" pitchFamily="34" charset="0"/>
                          <a:ea typeface="Times New Roman" panose="02020603050405020304" pitchFamily="18" charset="0"/>
                          <a:cs typeface="Arial" panose="020B0604020202020204" pitchFamily="34" charset="0"/>
                        </a:rPr>
                        <a:t>120</a:t>
                      </a:r>
                    </a:p>
                  </a:txBody>
                  <a:tcPr marL="42508" marR="42508" marT="0" marB="0"/>
                </a:tc>
                <a:tc>
                  <a:txBody>
                    <a:bodyPr/>
                    <a:lstStyle/>
                    <a:p>
                      <a:pPr algn="ctr" rtl="1">
                        <a:lnSpc>
                          <a:spcPct val="107000"/>
                        </a:lnSpc>
                        <a:spcAft>
                          <a:spcPts val="800"/>
                        </a:spcAft>
                      </a:pPr>
                      <a:r>
                        <a:rPr lang="en-GB" sz="1800">
                          <a:solidFill>
                            <a:srgbClr val="000000"/>
                          </a:solidFill>
                          <a:effectLst/>
                        </a:rPr>
                        <a:t>Transparency</a:t>
                      </a:r>
                      <a:endParaRPr lang="en-GB" sz="1400">
                        <a:effectLst/>
                      </a:endParaRPr>
                    </a:p>
                    <a:p>
                      <a:pPr algn="ctr" rtl="1">
                        <a:lnSpc>
                          <a:spcPct val="107000"/>
                        </a:lnSpc>
                        <a:spcAft>
                          <a:spcPts val="800"/>
                        </a:spcAft>
                      </a:pPr>
                      <a:r>
                        <a:rPr lang="ar-OM" sz="1800">
                          <a:solidFill>
                            <a:srgbClr val="000000"/>
                          </a:solidFill>
                          <a:effectLst/>
                        </a:rPr>
                        <a:t> </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42508" marR="42508" marT="0" marB="0"/>
                </a:tc>
                <a:extLst>
                  <a:ext uri="{0D108BD9-81ED-4DB2-BD59-A6C34878D82A}">
                    <a16:rowId xmlns:a16="http://schemas.microsoft.com/office/drawing/2014/main" val="894340512"/>
                  </a:ext>
                </a:extLst>
              </a:tr>
              <a:tr h="785906">
                <a:tc>
                  <a:txBody>
                    <a:bodyPr/>
                    <a:lstStyle/>
                    <a:p>
                      <a:pPr algn="ctr" rtl="1">
                        <a:lnSpc>
                          <a:spcPct val="107000"/>
                        </a:lnSpc>
                        <a:spcAft>
                          <a:spcPts val="8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8</a:t>
                      </a:r>
                      <a:endParaRPr lang="en-GB" sz="1800" dirty="0">
                        <a:effectLst/>
                        <a:latin typeface="Calibri" panose="020F0502020204030204" pitchFamily="34" charset="0"/>
                        <a:ea typeface="Times New Roman" panose="02020603050405020304" pitchFamily="18" charset="0"/>
                        <a:cs typeface="Arial" panose="020B0604020202020204" pitchFamily="34" charset="0"/>
                      </a:endParaRPr>
                    </a:p>
                  </a:txBody>
                  <a:tcPr marL="42508" marR="42508" marT="0" marB="0"/>
                </a:tc>
                <a:tc>
                  <a:txBody>
                    <a:bodyPr/>
                    <a:lstStyle/>
                    <a:p>
                      <a:pPr algn="ctr" rtl="1">
                        <a:lnSpc>
                          <a:spcPct val="107000"/>
                        </a:lnSpc>
                        <a:spcAft>
                          <a:spcPts val="8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8</a:t>
                      </a:r>
                      <a:endParaRPr lang="en-GB" sz="1800" dirty="0">
                        <a:effectLst/>
                        <a:latin typeface="Calibri" panose="020F0502020204030204" pitchFamily="34" charset="0"/>
                        <a:ea typeface="Times New Roman" panose="02020603050405020304" pitchFamily="18" charset="0"/>
                        <a:cs typeface="Arial" panose="020B0604020202020204" pitchFamily="34" charset="0"/>
                      </a:endParaRPr>
                    </a:p>
                  </a:txBody>
                  <a:tcPr marL="42508" marR="42508" marT="0" marB="0"/>
                </a:tc>
                <a:tc>
                  <a:txBody>
                    <a:bodyPr/>
                    <a:lstStyle/>
                    <a:p>
                      <a:pPr algn="ctr" rtl="1">
                        <a:lnSpc>
                          <a:spcPct val="107000"/>
                        </a:lnSpc>
                        <a:spcAft>
                          <a:spcPts val="8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8</a:t>
                      </a:r>
                      <a:endParaRPr lang="en-GB" sz="1800" dirty="0">
                        <a:effectLst/>
                        <a:latin typeface="Calibri" panose="020F0502020204030204" pitchFamily="34" charset="0"/>
                        <a:ea typeface="Times New Roman" panose="02020603050405020304" pitchFamily="18" charset="0"/>
                        <a:cs typeface="Arial" panose="020B0604020202020204" pitchFamily="34" charset="0"/>
                      </a:endParaRPr>
                    </a:p>
                  </a:txBody>
                  <a:tcPr marL="42508" marR="42508" marT="0" marB="0"/>
                </a:tc>
                <a:tc>
                  <a:txBody>
                    <a:bodyPr/>
                    <a:lstStyle/>
                    <a:p>
                      <a:pPr algn="ctr" rtl="1">
                        <a:lnSpc>
                          <a:spcPct val="107000"/>
                        </a:lnSpc>
                        <a:spcAft>
                          <a:spcPts val="800"/>
                        </a:spcAft>
                      </a:pPr>
                      <a:r>
                        <a:rPr lang="en-GB" sz="1800" dirty="0">
                          <a:solidFill>
                            <a:srgbClr val="000000"/>
                          </a:solidFill>
                          <a:effectLst/>
                        </a:rPr>
                        <a:t>Dissolved oxygen</a:t>
                      </a:r>
                      <a:endParaRPr lang="en-GB" sz="1400" dirty="0">
                        <a:effectLst/>
                      </a:endParaRPr>
                    </a:p>
                    <a:p>
                      <a:pPr algn="ctr" rtl="1">
                        <a:lnSpc>
                          <a:spcPct val="107000"/>
                        </a:lnSpc>
                        <a:spcAft>
                          <a:spcPts val="800"/>
                        </a:spcAft>
                      </a:pPr>
                      <a:r>
                        <a:rPr lang="ar-OM" sz="1800" dirty="0">
                          <a:solidFill>
                            <a:srgbClr val="000000"/>
                          </a:solidFill>
                          <a:effectLst/>
                        </a:rPr>
                        <a:t> </a:t>
                      </a:r>
                      <a:endParaRPr lang="en-GB" sz="1400" dirty="0">
                        <a:effectLst/>
                        <a:latin typeface="Calibri" panose="020F0502020204030204" pitchFamily="34" charset="0"/>
                        <a:ea typeface="Times New Roman" panose="02020603050405020304" pitchFamily="18" charset="0"/>
                        <a:cs typeface="Arial" panose="020B0604020202020204" pitchFamily="34" charset="0"/>
                      </a:endParaRPr>
                    </a:p>
                  </a:txBody>
                  <a:tcPr marL="42508" marR="42508" marT="0" marB="0"/>
                </a:tc>
                <a:extLst>
                  <a:ext uri="{0D108BD9-81ED-4DB2-BD59-A6C34878D82A}">
                    <a16:rowId xmlns:a16="http://schemas.microsoft.com/office/drawing/2014/main" val="246016355"/>
                  </a:ext>
                </a:extLst>
              </a:tr>
            </a:tbl>
          </a:graphicData>
        </a:graphic>
      </p:graphicFrame>
    </p:spTree>
    <p:extLst>
      <p:ext uri="{BB962C8B-B14F-4D97-AF65-F5344CB8AC3E}">
        <p14:creationId xmlns:p14="http://schemas.microsoft.com/office/powerpoint/2010/main" val="2214191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477FBD-F28E-4767-D64C-BDA6DAD81D83}"/>
              </a:ext>
            </a:extLst>
          </p:cNvPr>
          <p:cNvPicPr>
            <a:picLocks noChangeAspect="1"/>
          </p:cNvPicPr>
          <p:nvPr/>
        </p:nvPicPr>
        <p:blipFill>
          <a:blip r:embed="rId2"/>
          <a:stretch>
            <a:fillRect/>
          </a:stretch>
        </p:blipFill>
        <p:spPr>
          <a:xfrm>
            <a:off x="1592801" y="276687"/>
            <a:ext cx="8773061" cy="6304626"/>
          </a:xfrm>
          <a:prstGeom prst="rect">
            <a:avLst/>
          </a:prstGeom>
        </p:spPr>
      </p:pic>
    </p:spTree>
    <p:extLst>
      <p:ext uri="{BB962C8B-B14F-4D97-AF65-F5344CB8AC3E}">
        <p14:creationId xmlns:p14="http://schemas.microsoft.com/office/powerpoint/2010/main" val="213698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47A118-64D6-3169-D134-D943739306E7}"/>
              </a:ext>
            </a:extLst>
          </p:cNvPr>
          <p:cNvSpPr txBox="1"/>
          <p:nvPr/>
        </p:nvSpPr>
        <p:spPr>
          <a:xfrm>
            <a:off x="172488" y="160747"/>
            <a:ext cx="11501352" cy="777457"/>
          </a:xfrm>
          <a:prstGeom prst="rect">
            <a:avLst/>
          </a:prstGeom>
          <a:noFill/>
        </p:spPr>
        <p:txBody>
          <a:bodyPr wrap="square">
            <a:spAutoFit/>
          </a:bodyPr>
          <a:lstStyle/>
          <a:p>
            <a:pPr algn="l" rtl="1">
              <a:lnSpc>
                <a:spcPct val="115000"/>
              </a:lnSpc>
              <a:spcAft>
                <a:spcPts val="1000"/>
              </a:spcAft>
            </a:pPr>
            <a:r>
              <a:rPr lang="en-GB" sz="2000" dirty="0">
                <a:solidFill>
                  <a:srgbClr val="00B050"/>
                </a:solidFill>
                <a:effectLst/>
                <a:latin typeface="Arial" panose="020B0604020202020204" pitchFamily="34" charset="0"/>
                <a:ea typeface="Calibri" panose="020F0502020204030204" pitchFamily="34" charset="0"/>
                <a:cs typeface="Arial" panose="020B0604020202020204" pitchFamily="34" charset="0"/>
              </a:rPr>
              <a:t>Second: </a:t>
            </a:r>
            <a:r>
              <a:rPr lang="en-GB" sz="2000" dirty="0">
                <a:solidFill>
                  <a:schemeClr val="accent5">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Comparison of the results of water properties before and after filtration using GLOBE devices and Oman Water Company (Haya - Deem)</a:t>
            </a:r>
            <a:endParaRPr lang="en-US" sz="1600" dirty="0">
              <a:solidFill>
                <a:schemeClr val="accent5">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01A1C55C-4BAD-E035-1C7A-D3309FA6ADD7}"/>
              </a:ext>
            </a:extLst>
          </p:cNvPr>
          <p:cNvSpPr txBox="1"/>
          <p:nvPr/>
        </p:nvSpPr>
        <p:spPr>
          <a:xfrm>
            <a:off x="172488" y="1161534"/>
            <a:ext cx="6096000" cy="400110"/>
          </a:xfrm>
          <a:prstGeom prst="rect">
            <a:avLst/>
          </a:prstGeom>
          <a:noFill/>
        </p:spPr>
        <p:txBody>
          <a:bodyPr wrap="square">
            <a:spAutoFit/>
          </a:bodyPr>
          <a:lstStyle/>
          <a:p>
            <a:r>
              <a:rPr lang="en-GB" sz="2000" dirty="0">
                <a:solidFill>
                  <a:schemeClr val="accent2">
                    <a:lumMod val="90000"/>
                  </a:schemeClr>
                </a:solidFill>
              </a:rPr>
              <a:t>1- Before filtering</a:t>
            </a:r>
            <a:r>
              <a:rPr lang="en-GB" dirty="0"/>
              <a:t>:</a:t>
            </a:r>
          </a:p>
        </p:txBody>
      </p:sp>
      <p:graphicFrame>
        <p:nvGraphicFramePr>
          <p:cNvPr id="6" name="Table 5">
            <a:extLst>
              <a:ext uri="{FF2B5EF4-FFF2-40B4-BE49-F238E27FC236}">
                <a16:creationId xmlns:a16="http://schemas.microsoft.com/office/drawing/2014/main" id="{88DB2C4F-1A5B-5A65-E6D5-0E086F5A8056}"/>
              </a:ext>
            </a:extLst>
          </p:cNvPr>
          <p:cNvGraphicFramePr>
            <a:graphicFrameLocks noGrp="1"/>
          </p:cNvGraphicFramePr>
          <p:nvPr>
            <p:extLst>
              <p:ext uri="{D42A27DB-BD31-4B8C-83A1-F6EECF244321}">
                <p14:modId xmlns:p14="http://schemas.microsoft.com/office/powerpoint/2010/main" val="1321601099"/>
              </p:ext>
            </p:extLst>
          </p:nvPr>
        </p:nvGraphicFramePr>
        <p:xfrm>
          <a:off x="894892" y="1893738"/>
          <a:ext cx="10402215" cy="4632646"/>
        </p:xfrm>
        <a:graphic>
          <a:graphicData uri="http://schemas.openxmlformats.org/drawingml/2006/table">
            <a:tbl>
              <a:tblPr rtl="1" firstRow="1" firstCol="1" bandRow="1">
                <a:tableStyleId>{69C7853C-536D-4A76-A0AE-DD22124D55A5}</a:tableStyleId>
              </a:tblPr>
              <a:tblGrid>
                <a:gridCol w="3466757">
                  <a:extLst>
                    <a:ext uri="{9D8B030D-6E8A-4147-A177-3AD203B41FA5}">
                      <a16:colId xmlns:a16="http://schemas.microsoft.com/office/drawing/2014/main" val="842193538"/>
                    </a:ext>
                  </a:extLst>
                </a:gridCol>
                <a:gridCol w="3467729">
                  <a:extLst>
                    <a:ext uri="{9D8B030D-6E8A-4147-A177-3AD203B41FA5}">
                      <a16:colId xmlns:a16="http://schemas.microsoft.com/office/drawing/2014/main" val="1599110703"/>
                    </a:ext>
                  </a:extLst>
                </a:gridCol>
                <a:gridCol w="3467729">
                  <a:extLst>
                    <a:ext uri="{9D8B030D-6E8A-4147-A177-3AD203B41FA5}">
                      <a16:colId xmlns:a16="http://schemas.microsoft.com/office/drawing/2014/main" val="2152703109"/>
                    </a:ext>
                  </a:extLst>
                </a:gridCol>
              </a:tblGrid>
              <a:tr h="195783">
                <a:tc gridSpan="2">
                  <a:txBody>
                    <a:bodyPr/>
                    <a:lstStyle/>
                    <a:p>
                      <a:pPr algn="ctr" rtl="1">
                        <a:lnSpc>
                          <a:spcPct val="107000"/>
                        </a:lnSpc>
                        <a:spcAft>
                          <a:spcPts val="800"/>
                        </a:spcAft>
                      </a:pPr>
                      <a:r>
                        <a:rPr lang="en-GB" sz="2000">
                          <a:effectLst/>
                        </a:rPr>
                        <a:t>Before filtering</a:t>
                      </a:r>
                      <a:endParaRPr lang="en-GB" sz="1600">
                        <a:effectLst/>
                        <a:latin typeface="Calibri" panose="020F0502020204030204" pitchFamily="34" charset="0"/>
                        <a:ea typeface="Times New Roman" panose="02020603050405020304" pitchFamily="18" charset="0"/>
                        <a:cs typeface="Arial" panose="020B0604020202020204" pitchFamily="34" charset="0"/>
                      </a:endParaRPr>
                    </a:p>
                  </a:txBody>
                  <a:tcPr marL="39794" marR="39794" marT="0" marB="0"/>
                </a:tc>
                <a:tc hMerge="1">
                  <a:txBody>
                    <a:bodyPr/>
                    <a:lstStyle/>
                    <a:p>
                      <a:endParaRPr lang="en-GB"/>
                    </a:p>
                  </a:txBody>
                  <a:tcPr/>
                </a:tc>
                <a:tc rowSpan="2">
                  <a:txBody>
                    <a:bodyPr/>
                    <a:lstStyle/>
                    <a:p>
                      <a:pPr algn="ctr" rtl="1">
                        <a:lnSpc>
                          <a:spcPct val="107000"/>
                        </a:lnSpc>
                        <a:spcAft>
                          <a:spcPts val="800"/>
                        </a:spcAft>
                      </a:pPr>
                      <a:r>
                        <a:rPr lang="en-GB" sz="2000">
                          <a:effectLst/>
                        </a:rPr>
                        <a:t>characteristics</a:t>
                      </a:r>
                      <a:endParaRPr lang="en-GB" sz="1600">
                        <a:effectLst/>
                        <a:latin typeface="Calibri" panose="020F0502020204030204" pitchFamily="34" charset="0"/>
                        <a:ea typeface="Times New Roman" panose="02020603050405020304" pitchFamily="18" charset="0"/>
                        <a:cs typeface="Arial" panose="020B0604020202020204" pitchFamily="34" charset="0"/>
                      </a:endParaRPr>
                    </a:p>
                  </a:txBody>
                  <a:tcPr marL="39794" marR="39794" marT="0" marB="0"/>
                </a:tc>
                <a:extLst>
                  <a:ext uri="{0D108BD9-81ED-4DB2-BD59-A6C34878D82A}">
                    <a16:rowId xmlns:a16="http://schemas.microsoft.com/office/drawing/2014/main" val="2258554751"/>
                  </a:ext>
                </a:extLst>
              </a:tr>
              <a:tr h="401946">
                <a:tc>
                  <a:txBody>
                    <a:bodyPr/>
                    <a:lstStyle/>
                    <a:p>
                      <a:pPr algn="ctr" rtl="1">
                        <a:lnSpc>
                          <a:spcPct val="107000"/>
                        </a:lnSpc>
                        <a:spcAft>
                          <a:spcPts val="800"/>
                        </a:spcAft>
                      </a:pPr>
                      <a:r>
                        <a:rPr lang="en-GB" sz="2000">
                          <a:effectLst/>
                        </a:rPr>
                        <a:t>Oman Water Services Company (Haya &amp; Deem)</a:t>
                      </a:r>
                      <a:endParaRPr lang="en-GB" sz="1600">
                        <a:effectLst/>
                        <a:latin typeface="Calibri" panose="020F0502020204030204" pitchFamily="34" charset="0"/>
                        <a:ea typeface="Times New Roman" panose="02020603050405020304" pitchFamily="18" charset="0"/>
                        <a:cs typeface="Arial" panose="020B0604020202020204" pitchFamily="34" charset="0"/>
                      </a:endParaRPr>
                    </a:p>
                  </a:txBody>
                  <a:tcPr marL="39794" marR="39794" marT="0" marB="0"/>
                </a:tc>
                <a:tc>
                  <a:txBody>
                    <a:bodyPr/>
                    <a:lstStyle/>
                    <a:p>
                      <a:pPr algn="ctr" rtl="1">
                        <a:lnSpc>
                          <a:spcPct val="107000"/>
                        </a:lnSpc>
                        <a:spcAft>
                          <a:spcPts val="800"/>
                        </a:spcAft>
                      </a:pPr>
                      <a:r>
                        <a:rPr lang="en-US" sz="2000">
                          <a:effectLst/>
                        </a:rPr>
                        <a:t>GLOBE devices</a:t>
                      </a:r>
                      <a:endParaRPr lang="en-GB" sz="1600">
                        <a:effectLst/>
                        <a:latin typeface="Calibri" panose="020F0502020204030204" pitchFamily="34" charset="0"/>
                        <a:ea typeface="Times New Roman" panose="02020603050405020304" pitchFamily="18" charset="0"/>
                        <a:cs typeface="Arial" panose="020B0604020202020204" pitchFamily="34" charset="0"/>
                      </a:endParaRPr>
                    </a:p>
                  </a:txBody>
                  <a:tcPr marL="39794" marR="39794" marT="0" marB="0"/>
                </a:tc>
                <a:tc vMerge="1">
                  <a:txBody>
                    <a:bodyPr/>
                    <a:lstStyle/>
                    <a:p>
                      <a:endParaRPr lang="en-GB"/>
                    </a:p>
                  </a:txBody>
                  <a:tcPr/>
                </a:tc>
                <a:extLst>
                  <a:ext uri="{0D108BD9-81ED-4DB2-BD59-A6C34878D82A}">
                    <a16:rowId xmlns:a16="http://schemas.microsoft.com/office/drawing/2014/main" val="1923370229"/>
                  </a:ext>
                </a:extLst>
              </a:tr>
              <a:tr h="553950">
                <a:tc>
                  <a:txBody>
                    <a:bodyPr/>
                    <a:lstStyle/>
                    <a:p>
                      <a:pPr algn="ctr" rtl="1">
                        <a:lnSpc>
                          <a:spcPct val="107000"/>
                        </a:lnSpc>
                        <a:spcAft>
                          <a:spcPts val="800"/>
                        </a:spcAft>
                      </a:pPr>
                      <a:r>
                        <a:rPr lang="en-GB" sz="2000" dirty="0">
                          <a:effectLst/>
                          <a:latin typeface="Calibri" panose="020F0502020204030204" pitchFamily="34" charset="0"/>
                          <a:ea typeface="Times New Roman" panose="02020603050405020304" pitchFamily="18" charset="0"/>
                          <a:cs typeface="Arial" panose="020B0604020202020204" pitchFamily="34" charset="0"/>
                        </a:rPr>
                        <a:t>8.2</a:t>
                      </a:r>
                    </a:p>
                  </a:txBody>
                  <a:tcPr marL="39794" marR="39794" marT="0" marB="0"/>
                </a:tc>
                <a:tc>
                  <a:txBody>
                    <a:bodyPr/>
                    <a:lstStyle/>
                    <a:p>
                      <a:pPr algn="ctr" rtl="1">
                        <a:lnSpc>
                          <a:spcPct val="107000"/>
                        </a:lnSpc>
                        <a:spcAft>
                          <a:spcPts val="800"/>
                        </a:spcAft>
                      </a:pPr>
                      <a:r>
                        <a:rPr lang="en-GB" sz="2000" dirty="0">
                          <a:effectLst/>
                          <a:latin typeface="Calibri" panose="020F0502020204030204" pitchFamily="34" charset="0"/>
                          <a:ea typeface="Times New Roman" panose="02020603050405020304" pitchFamily="18" charset="0"/>
                          <a:cs typeface="Arial" panose="020B0604020202020204" pitchFamily="34" charset="0"/>
                        </a:rPr>
                        <a:t>8.2</a:t>
                      </a:r>
                    </a:p>
                  </a:txBody>
                  <a:tcPr marL="39794" marR="39794" marT="0" marB="0"/>
                </a:tc>
                <a:tc>
                  <a:txBody>
                    <a:bodyPr/>
                    <a:lstStyle/>
                    <a:p>
                      <a:pPr algn="ctr" rtl="1">
                        <a:lnSpc>
                          <a:spcPct val="107000"/>
                        </a:lnSpc>
                        <a:spcAft>
                          <a:spcPts val="800"/>
                        </a:spcAft>
                      </a:pPr>
                      <a:r>
                        <a:rPr lang="en-GB" sz="2000" dirty="0">
                          <a:solidFill>
                            <a:srgbClr val="000000"/>
                          </a:solidFill>
                          <a:effectLst/>
                        </a:rPr>
                        <a:t>Acidity (pH)</a:t>
                      </a:r>
                      <a:endParaRPr lang="en-GB" sz="1600" dirty="0">
                        <a:effectLst/>
                      </a:endParaRPr>
                    </a:p>
                    <a:p>
                      <a:pPr algn="ctr" rtl="1">
                        <a:lnSpc>
                          <a:spcPct val="107000"/>
                        </a:lnSpc>
                        <a:spcAft>
                          <a:spcPts val="800"/>
                        </a:spcAft>
                      </a:pPr>
                      <a:r>
                        <a:rPr lang="ar-OM" sz="2000" dirty="0">
                          <a:effectLst/>
                        </a:rPr>
                        <a:t> </a:t>
                      </a:r>
                      <a:endParaRPr lang="en-GB" sz="1600" dirty="0">
                        <a:effectLst/>
                        <a:latin typeface="Calibri" panose="020F0502020204030204" pitchFamily="34" charset="0"/>
                        <a:ea typeface="Times New Roman" panose="02020603050405020304" pitchFamily="18" charset="0"/>
                        <a:cs typeface="Arial" panose="020B0604020202020204" pitchFamily="34" charset="0"/>
                      </a:endParaRPr>
                    </a:p>
                  </a:txBody>
                  <a:tcPr marL="39794" marR="39794" marT="0" marB="0"/>
                </a:tc>
                <a:extLst>
                  <a:ext uri="{0D108BD9-81ED-4DB2-BD59-A6C34878D82A}">
                    <a16:rowId xmlns:a16="http://schemas.microsoft.com/office/drawing/2014/main" val="2571875883"/>
                  </a:ext>
                </a:extLst>
              </a:tr>
              <a:tr h="553950">
                <a:tc>
                  <a:txBody>
                    <a:bodyPr/>
                    <a:lstStyle/>
                    <a:p>
                      <a:pPr algn="ctr" rtl="1">
                        <a:lnSpc>
                          <a:spcPct val="107000"/>
                        </a:lnSpc>
                        <a:spcAft>
                          <a:spcPts val="800"/>
                        </a:spcAft>
                      </a:pPr>
                      <a:r>
                        <a:rPr lang="en-GB" sz="2000" dirty="0">
                          <a:effectLst/>
                          <a:latin typeface="Calibri" panose="020F0502020204030204" pitchFamily="34" charset="0"/>
                          <a:ea typeface="Times New Roman" panose="02020603050405020304" pitchFamily="18" charset="0"/>
                          <a:cs typeface="Arial" panose="020B0604020202020204" pitchFamily="34" charset="0"/>
                        </a:rPr>
                        <a:t>1322</a:t>
                      </a:r>
                    </a:p>
                  </a:txBody>
                  <a:tcPr marL="39794" marR="39794" marT="0" marB="0"/>
                </a:tc>
                <a:tc>
                  <a:txBody>
                    <a:bodyPr/>
                    <a:lstStyle/>
                    <a:p>
                      <a:pPr algn="ctr" rtl="1">
                        <a:lnSpc>
                          <a:spcPct val="107000"/>
                        </a:lnSpc>
                        <a:spcAft>
                          <a:spcPts val="800"/>
                        </a:spcAft>
                      </a:pPr>
                      <a:r>
                        <a:rPr lang="en-GB" sz="2000" dirty="0">
                          <a:effectLst/>
                          <a:latin typeface="Calibri" panose="020F0502020204030204" pitchFamily="34" charset="0"/>
                          <a:ea typeface="Times New Roman" panose="02020603050405020304" pitchFamily="18" charset="0"/>
                          <a:cs typeface="Arial" panose="020B0604020202020204" pitchFamily="34" charset="0"/>
                        </a:rPr>
                        <a:t>1372</a:t>
                      </a:r>
                    </a:p>
                  </a:txBody>
                  <a:tcPr marL="39794" marR="39794" marT="0" marB="0"/>
                </a:tc>
                <a:tc>
                  <a:txBody>
                    <a:bodyPr/>
                    <a:lstStyle/>
                    <a:p>
                      <a:pPr algn="ctr" rtl="1">
                        <a:lnSpc>
                          <a:spcPct val="107000"/>
                        </a:lnSpc>
                        <a:spcAft>
                          <a:spcPts val="800"/>
                        </a:spcAft>
                      </a:pPr>
                      <a:r>
                        <a:rPr lang="en-GB" sz="2000">
                          <a:solidFill>
                            <a:srgbClr val="000000"/>
                          </a:solidFill>
                          <a:effectLst/>
                        </a:rPr>
                        <a:t>Salinity (ppm)</a:t>
                      </a:r>
                      <a:endParaRPr lang="en-GB" sz="1600">
                        <a:effectLst/>
                      </a:endParaRPr>
                    </a:p>
                    <a:p>
                      <a:pPr algn="ctr" rtl="1">
                        <a:lnSpc>
                          <a:spcPct val="107000"/>
                        </a:lnSpc>
                        <a:spcAft>
                          <a:spcPts val="800"/>
                        </a:spcAft>
                      </a:pPr>
                      <a:r>
                        <a:rPr lang="ar-OM" sz="2000">
                          <a:effectLst/>
                        </a:rPr>
                        <a:t> </a:t>
                      </a:r>
                      <a:endParaRPr lang="en-GB" sz="1600">
                        <a:effectLst/>
                        <a:latin typeface="Calibri" panose="020F0502020204030204" pitchFamily="34" charset="0"/>
                        <a:ea typeface="Times New Roman" panose="02020603050405020304" pitchFamily="18" charset="0"/>
                        <a:cs typeface="Arial" panose="020B0604020202020204" pitchFamily="34" charset="0"/>
                      </a:endParaRPr>
                    </a:p>
                  </a:txBody>
                  <a:tcPr marL="39794" marR="39794" marT="0" marB="0"/>
                </a:tc>
                <a:extLst>
                  <a:ext uri="{0D108BD9-81ED-4DB2-BD59-A6C34878D82A}">
                    <a16:rowId xmlns:a16="http://schemas.microsoft.com/office/drawing/2014/main" val="3119334100"/>
                  </a:ext>
                </a:extLst>
              </a:tr>
              <a:tr h="553950">
                <a:tc>
                  <a:txBody>
                    <a:bodyPr/>
                    <a:lstStyle/>
                    <a:p>
                      <a:pPr algn="ctr" rtl="1">
                        <a:lnSpc>
                          <a:spcPct val="107000"/>
                        </a:lnSpc>
                        <a:spcAft>
                          <a:spcPts val="800"/>
                        </a:spcAft>
                      </a:pPr>
                      <a:r>
                        <a:rPr lang="en-US" sz="1800" dirty="0">
                          <a:effectLst/>
                        </a:rPr>
                        <a:t>2035</a:t>
                      </a:r>
                      <a:endParaRPr lang="en-GB" sz="1400" dirty="0">
                        <a:effectLst/>
                        <a:latin typeface="Calibri" panose="020F0502020204030204" pitchFamily="34" charset="0"/>
                        <a:ea typeface="Times New Roman" panose="02020603050405020304" pitchFamily="18" charset="0"/>
                        <a:cs typeface="Arial" panose="020B0604020202020204" pitchFamily="34" charset="0"/>
                      </a:endParaRPr>
                    </a:p>
                  </a:txBody>
                  <a:tcPr marL="39794" marR="39794" marT="0" marB="0"/>
                </a:tc>
                <a:tc>
                  <a:txBody>
                    <a:bodyPr/>
                    <a:lstStyle/>
                    <a:p>
                      <a:pPr algn="ctr" rtl="1">
                        <a:lnSpc>
                          <a:spcPct val="107000"/>
                        </a:lnSpc>
                        <a:spcAft>
                          <a:spcPts val="800"/>
                        </a:spcAft>
                      </a:pPr>
                      <a:r>
                        <a:rPr lang="en-US" sz="1800" dirty="0">
                          <a:effectLst/>
                        </a:rPr>
                        <a:t>1953</a:t>
                      </a:r>
                      <a:endParaRPr lang="en-GB" sz="1400" dirty="0">
                        <a:effectLst/>
                        <a:latin typeface="Calibri" panose="020F0502020204030204" pitchFamily="34" charset="0"/>
                        <a:ea typeface="Times New Roman" panose="02020603050405020304" pitchFamily="18" charset="0"/>
                        <a:cs typeface="Arial" panose="020B0604020202020204" pitchFamily="34" charset="0"/>
                      </a:endParaRPr>
                    </a:p>
                  </a:txBody>
                  <a:tcPr marL="39794" marR="39794" marT="0" marB="0"/>
                </a:tc>
                <a:tc>
                  <a:txBody>
                    <a:bodyPr/>
                    <a:lstStyle/>
                    <a:p>
                      <a:pPr algn="ctr" rtl="1">
                        <a:lnSpc>
                          <a:spcPct val="107000"/>
                        </a:lnSpc>
                        <a:spcAft>
                          <a:spcPts val="800"/>
                        </a:spcAft>
                      </a:pPr>
                      <a:r>
                        <a:rPr lang="en-GB" sz="2000">
                          <a:solidFill>
                            <a:srgbClr val="000000"/>
                          </a:solidFill>
                          <a:effectLst/>
                        </a:rPr>
                        <a:t>Conductivity (µS/cm)</a:t>
                      </a:r>
                      <a:endParaRPr lang="en-GB" sz="1600">
                        <a:effectLst/>
                      </a:endParaRPr>
                    </a:p>
                    <a:p>
                      <a:pPr algn="ctr" rtl="1">
                        <a:lnSpc>
                          <a:spcPct val="107000"/>
                        </a:lnSpc>
                        <a:spcAft>
                          <a:spcPts val="800"/>
                        </a:spcAft>
                      </a:pPr>
                      <a:r>
                        <a:rPr lang="ar-OM" sz="2000">
                          <a:effectLst/>
                        </a:rPr>
                        <a:t> </a:t>
                      </a:r>
                      <a:endParaRPr lang="en-GB" sz="1600">
                        <a:effectLst/>
                        <a:latin typeface="Calibri" panose="020F0502020204030204" pitchFamily="34" charset="0"/>
                        <a:ea typeface="Times New Roman" panose="02020603050405020304" pitchFamily="18" charset="0"/>
                        <a:cs typeface="Arial" panose="020B0604020202020204" pitchFamily="34" charset="0"/>
                      </a:endParaRPr>
                    </a:p>
                  </a:txBody>
                  <a:tcPr marL="39794" marR="39794" marT="0" marB="0"/>
                </a:tc>
                <a:extLst>
                  <a:ext uri="{0D108BD9-81ED-4DB2-BD59-A6C34878D82A}">
                    <a16:rowId xmlns:a16="http://schemas.microsoft.com/office/drawing/2014/main" val="3499347736"/>
                  </a:ext>
                </a:extLst>
              </a:tr>
              <a:tr h="553950">
                <a:tc>
                  <a:txBody>
                    <a:bodyPr/>
                    <a:lstStyle/>
                    <a:p>
                      <a:pPr algn="ctr" rtl="1">
                        <a:lnSpc>
                          <a:spcPct val="107000"/>
                        </a:lnSpc>
                        <a:spcAft>
                          <a:spcPts val="800"/>
                        </a:spcAft>
                      </a:pPr>
                      <a:r>
                        <a:rPr lang="ar-OM" sz="2800">
                          <a:effectLst/>
                        </a:rPr>
                        <a:t>-</a:t>
                      </a:r>
                      <a:endParaRPr lang="en-GB" sz="2000">
                        <a:effectLst/>
                        <a:latin typeface="Calibri" panose="020F0502020204030204" pitchFamily="34" charset="0"/>
                        <a:ea typeface="Times New Roman" panose="02020603050405020304" pitchFamily="18" charset="0"/>
                        <a:cs typeface="Arial" panose="020B0604020202020204" pitchFamily="34" charset="0"/>
                      </a:endParaRPr>
                    </a:p>
                  </a:txBody>
                  <a:tcPr marL="39794" marR="39794" marT="0" marB="0"/>
                </a:tc>
                <a:tc>
                  <a:txBody>
                    <a:bodyPr/>
                    <a:lstStyle/>
                    <a:p>
                      <a:pPr algn="ctr" rtl="1">
                        <a:lnSpc>
                          <a:spcPct val="107000"/>
                        </a:lnSpc>
                        <a:spcAft>
                          <a:spcPts val="800"/>
                        </a:spcAft>
                      </a:pPr>
                      <a:r>
                        <a:rPr lang="en-GB" sz="2000" dirty="0">
                          <a:effectLst/>
                          <a:latin typeface="Calibri" panose="020F0502020204030204" pitchFamily="34" charset="0"/>
                          <a:ea typeface="Times New Roman" panose="02020603050405020304" pitchFamily="18" charset="0"/>
                          <a:cs typeface="Arial" panose="020B0604020202020204" pitchFamily="34" charset="0"/>
                        </a:rPr>
                        <a:t>120</a:t>
                      </a:r>
                    </a:p>
                  </a:txBody>
                  <a:tcPr marL="39794" marR="39794" marT="0" marB="0"/>
                </a:tc>
                <a:tc>
                  <a:txBody>
                    <a:bodyPr/>
                    <a:lstStyle/>
                    <a:p>
                      <a:pPr algn="ctr" rtl="1">
                        <a:lnSpc>
                          <a:spcPct val="107000"/>
                        </a:lnSpc>
                        <a:spcAft>
                          <a:spcPts val="800"/>
                        </a:spcAft>
                      </a:pPr>
                      <a:r>
                        <a:rPr lang="en-GB" sz="2000" dirty="0">
                          <a:solidFill>
                            <a:srgbClr val="000000"/>
                          </a:solidFill>
                          <a:effectLst/>
                        </a:rPr>
                        <a:t>Transparency</a:t>
                      </a:r>
                      <a:endParaRPr lang="en-GB" sz="1600" dirty="0">
                        <a:effectLst/>
                      </a:endParaRPr>
                    </a:p>
                    <a:p>
                      <a:pPr algn="ctr" rtl="1">
                        <a:lnSpc>
                          <a:spcPct val="107000"/>
                        </a:lnSpc>
                        <a:spcAft>
                          <a:spcPts val="800"/>
                        </a:spcAft>
                      </a:pPr>
                      <a:r>
                        <a:rPr lang="ar-OM" sz="2000" dirty="0">
                          <a:effectLst/>
                        </a:rPr>
                        <a:t> </a:t>
                      </a:r>
                      <a:endParaRPr lang="en-GB" sz="1600" dirty="0">
                        <a:effectLst/>
                        <a:latin typeface="Calibri" panose="020F0502020204030204" pitchFamily="34" charset="0"/>
                        <a:ea typeface="Times New Roman" panose="02020603050405020304" pitchFamily="18" charset="0"/>
                        <a:cs typeface="Arial" panose="020B0604020202020204" pitchFamily="34" charset="0"/>
                      </a:endParaRPr>
                    </a:p>
                  </a:txBody>
                  <a:tcPr marL="39794" marR="39794" marT="0" marB="0"/>
                </a:tc>
                <a:extLst>
                  <a:ext uri="{0D108BD9-81ED-4DB2-BD59-A6C34878D82A}">
                    <a16:rowId xmlns:a16="http://schemas.microsoft.com/office/drawing/2014/main" val="3540953867"/>
                  </a:ext>
                </a:extLst>
              </a:tr>
              <a:tr h="553950">
                <a:tc>
                  <a:txBody>
                    <a:bodyPr/>
                    <a:lstStyle/>
                    <a:p>
                      <a:pPr algn="ctr" rtl="1">
                        <a:lnSpc>
                          <a:spcPct val="107000"/>
                        </a:lnSpc>
                        <a:spcAft>
                          <a:spcPts val="800"/>
                        </a:spcAft>
                      </a:pPr>
                      <a:r>
                        <a:rPr lang="ar-OM" sz="2800">
                          <a:effectLst/>
                        </a:rPr>
                        <a:t>-</a:t>
                      </a:r>
                      <a:endParaRPr lang="en-GB" sz="2000">
                        <a:effectLst/>
                        <a:latin typeface="Calibri" panose="020F0502020204030204" pitchFamily="34" charset="0"/>
                        <a:ea typeface="Times New Roman" panose="02020603050405020304" pitchFamily="18" charset="0"/>
                        <a:cs typeface="Arial" panose="020B0604020202020204" pitchFamily="34" charset="0"/>
                      </a:endParaRPr>
                    </a:p>
                  </a:txBody>
                  <a:tcPr marL="39794" marR="39794" marT="0" marB="0"/>
                </a:tc>
                <a:tc>
                  <a:txBody>
                    <a:bodyPr/>
                    <a:lstStyle/>
                    <a:p>
                      <a:pPr algn="ctr" rtl="1">
                        <a:lnSpc>
                          <a:spcPct val="107000"/>
                        </a:lnSpc>
                        <a:spcAft>
                          <a:spcPts val="800"/>
                        </a:spcAft>
                      </a:pPr>
                      <a:r>
                        <a:rPr lang="en-US" sz="2000" dirty="0">
                          <a:effectLst/>
                          <a:latin typeface="Calibri" panose="020F0502020204030204" pitchFamily="34" charset="0"/>
                          <a:ea typeface="Times New Roman" panose="02020603050405020304" pitchFamily="18" charset="0"/>
                          <a:cs typeface="Arial" panose="020B0604020202020204" pitchFamily="34" charset="0"/>
                        </a:rPr>
                        <a:t>8</a:t>
                      </a:r>
                      <a:endParaRPr lang="en-GB" sz="2000" dirty="0">
                        <a:effectLst/>
                        <a:latin typeface="Calibri" panose="020F0502020204030204" pitchFamily="34" charset="0"/>
                        <a:ea typeface="Times New Roman" panose="02020603050405020304" pitchFamily="18" charset="0"/>
                        <a:cs typeface="Arial" panose="020B0604020202020204" pitchFamily="34" charset="0"/>
                      </a:endParaRPr>
                    </a:p>
                  </a:txBody>
                  <a:tcPr marL="39794" marR="39794" marT="0" marB="0"/>
                </a:tc>
                <a:tc>
                  <a:txBody>
                    <a:bodyPr/>
                    <a:lstStyle/>
                    <a:p>
                      <a:pPr algn="ctr" rtl="1">
                        <a:lnSpc>
                          <a:spcPct val="107000"/>
                        </a:lnSpc>
                        <a:spcAft>
                          <a:spcPts val="800"/>
                        </a:spcAft>
                      </a:pPr>
                      <a:r>
                        <a:rPr lang="en-GB" sz="2000" dirty="0">
                          <a:solidFill>
                            <a:srgbClr val="000000"/>
                          </a:solidFill>
                          <a:effectLst/>
                        </a:rPr>
                        <a:t>Dissolved oxygen</a:t>
                      </a:r>
                      <a:endParaRPr lang="en-GB" sz="1600" dirty="0">
                        <a:effectLst/>
                      </a:endParaRPr>
                    </a:p>
                    <a:p>
                      <a:pPr algn="ctr" rtl="1">
                        <a:lnSpc>
                          <a:spcPct val="107000"/>
                        </a:lnSpc>
                        <a:spcAft>
                          <a:spcPts val="800"/>
                        </a:spcAft>
                      </a:pPr>
                      <a:r>
                        <a:rPr lang="ar-OM" sz="2000" dirty="0">
                          <a:effectLst/>
                        </a:rPr>
                        <a:t> </a:t>
                      </a:r>
                      <a:endParaRPr lang="en-GB" sz="1600" dirty="0">
                        <a:effectLst/>
                        <a:latin typeface="Calibri" panose="020F0502020204030204" pitchFamily="34" charset="0"/>
                        <a:ea typeface="Times New Roman" panose="02020603050405020304" pitchFamily="18" charset="0"/>
                        <a:cs typeface="Arial" panose="020B0604020202020204" pitchFamily="34" charset="0"/>
                      </a:endParaRPr>
                    </a:p>
                  </a:txBody>
                  <a:tcPr marL="39794" marR="39794" marT="0" marB="0"/>
                </a:tc>
                <a:extLst>
                  <a:ext uri="{0D108BD9-81ED-4DB2-BD59-A6C34878D82A}">
                    <a16:rowId xmlns:a16="http://schemas.microsoft.com/office/drawing/2014/main" val="2806365445"/>
                  </a:ext>
                </a:extLst>
              </a:tr>
            </a:tbl>
          </a:graphicData>
        </a:graphic>
      </p:graphicFrame>
    </p:spTree>
    <p:extLst>
      <p:ext uri="{BB962C8B-B14F-4D97-AF65-F5344CB8AC3E}">
        <p14:creationId xmlns:p14="http://schemas.microsoft.com/office/powerpoint/2010/main" val="274148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BF0F4F-B216-94EE-EBC1-8BEC14405F7C}"/>
              </a:ext>
            </a:extLst>
          </p:cNvPr>
          <p:cNvSpPr txBox="1"/>
          <p:nvPr/>
        </p:nvSpPr>
        <p:spPr>
          <a:xfrm>
            <a:off x="142240" y="113621"/>
            <a:ext cx="6096000" cy="467629"/>
          </a:xfrm>
          <a:prstGeom prst="rect">
            <a:avLst/>
          </a:prstGeom>
          <a:noFill/>
        </p:spPr>
        <p:txBody>
          <a:bodyPr wrap="square">
            <a:spAutoFit/>
          </a:bodyPr>
          <a:lstStyle/>
          <a:p>
            <a:pPr algn="l" rtl="1">
              <a:lnSpc>
                <a:spcPct val="107000"/>
              </a:lnSpc>
              <a:spcAft>
                <a:spcPts val="800"/>
              </a:spcAft>
            </a:pPr>
            <a:r>
              <a:rPr lang="en-GB" sz="2400" dirty="0">
                <a:solidFill>
                  <a:schemeClr val="accent2">
                    <a:lumMod val="90000"/>
                  </a:schemeClr>
                </a:solidFill>
                <a:effectLst/>
                <a:latin typeface="Arial" panose="020B0604020202020204" pitchFamily="34" charset="0"/>
                <a:ea typeface="Times New Roman" panose="02020603050405020304" pitchFamily="18" charset="0"/>
                <a:cs typeface="Arial" panose="020B0604020202020204" pitchFamily="34" charset="0"/>
              </a:rPr>
              <a:t>2- After filtering:</a:t>
            </a:r>
            <a:endParaRPr lang="en-GB" dirty="0">
              <a:solidFill>
                <a:schemeClr val="accent2">
                  <a:lumMod val="90000"/>
                </a:schemeClr>
              </a:solidFill>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5" name="Table 4">
            <a:extLst>
              <a:ext uri="{FF2B5EF4-FFF2-40B4-BE49-F238E27FC236}">
                <a16:creationId xmlns:a16="http://schemas.microsoft.com/office/drawing/2014/main" id="{0688EDA4-09B0-2AD1-9AAC-E8CEA74C6671}"/>
              </a:ext>
            </a:extLst>
          </p:cNvPr>
          <p:cNvGraphicFramePr>
            <a:graphicFrameLocks noGrp="1"/>
          </p:cNvGraphicFramePr>
          <p:nvPr>
            <p:extLst>
              <p:ext uri="{D42A27DB-BD31-4B8C-83A1-F6EECF244321}">
                <p14:modId xmlns:p14="http://schemas.microsoft.com/office/powerpoint/2010/main" val="1299324701"/>
              </p:ext>
            </p:extLst>
          </p:nvPr>
        </p:nvGraphicFramePr>
        <p:xfrm>
          <a:off x="623561" y="972725"/>
          <a:ext cx="11229357" cy="5386518"/>
        </p:xfrm>
        <a:graphic>
          <a:graphicData uri="http://schemas.openxmlformats.org/drawingml/2006/table">
            <a:tbl>
              <a:tblPr rtl="1" firstRow="1" firstCol="1" bandRow="1">
                <a:tableStyleId>{284E427A-3D55-4303-BF80-6455036E1DE7}</a:tableStyleId>
              </a:tblPr>
              <a:tblGrid>
                <a:gridCol w="2245451">
                  <a:extLst>
                    <a:ext uri="{9D8B030D-6E8A-4147-A177-3AD203B41FA5}">
                      <a16:colId xmlns:a16="http://schemas.microsoft.com/office/drawing/2014/main" val="1644707784"/>
                    </a:ext>
                  </a:extLst>
                </a:gridCol>
                <a:gridCol w="2245451">
                  <a:extLst>
                    <a:ext uri="{9D8B030D-6E8A-4147-A177-3AD203B41FA5}">
                      <a16:colId xmlns:a16="http://schemas.microsoft.com/office/drawing/2014/main" val="3027879590"/>
                    </a:ext>
                  </a:extLst>
                </a:gridCol>
                <a:gridCol w="2245451">
                  <a:extLst>
                    <a:ext uri="{9D8B030D-6E8A-4147-A177-3AD203B41FA5}">
                      <a16:colId xmlns:a16="http://schemas.microsoft.com/office/drawing/2014/main" val="3036990646"/>
                    </a:ext>
                  </a:extLst>
                </a:gridCol>
                <a:gridCol w="2246502">
                  <a:extLst>
                    <a:ext uri="{9D8B030D-6E8A-4147-A177-3AD203B41FA5}">
                      <a16:colId xmlns:a16="http://schemas.microsoft.com/office/drawing/2014/main" val="3992112332"/>
                    </a:ext>
                  </a:extLst>
                </a:gridCol>
                <a:gridCol w="2246502">
                  <a:extLst>
                    <a:ext uri="{9D8B030D-6E8A-4147-A177-3AD203B41FA5}">
                      <a16:colId xmlns:a16="http://schemas.microsoft.com/office/drawing/2014/main" val="1292407997"/>
                    </a:ext>
                  </a:extLst>
                </a:gridCol>
              </a:tblGrid>
              <a:tr h="152325">
                <a:tc gridSpan="4">
                  <a:txBody>
                    <a:bodyPr/>
                    <a:lstStyle/>
                    <a:p>
                      <a:pPr algn="ctr" rtl="1">
                        <a:lnSpc>
                          <a:spcPct val="107000"/>
                        </a:lnSpc>
                        <a:spcAft>
                          <a:spcPts val="800"/>
                        </a:spcAft>
                      </a:pPr>
                      <a:r>
                        <a:rPr lang="en-GB" sz="2000" dirty="0">
                          <a:solidFill>
                            <a:schemeClr val="tx1"/>
                          </a:solidFill>
                          <a:effectLst/>
                        </a:rPr>
                        <a:t>After filtering</a:t>
                      </a:r>
                      <a:endParaRPr lang="en-GB" sz="16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rtl="1">
                        <a:lnSpc>
                          <a:spcPct val="107000"/>
                        </a:lnSpc>
                        <a:spcAft>
                          <a:spcPts val="800"/>
                        </a:spcAft>
                      </a:pPr>
                      <a:r>
                        <a:rPr lang="en-GB" sz="2000" dirty="0">
                          <a:solidFill>
                            <a:schemeClr val="tx1"/>
                          </a:solidFill>
                          <a:effectLst/>
                        </a:rPr>
                        <a:t>characteristics</a:t>
                      </a:r>
                      <a:endParaRPr lang="en-GB" sz="16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extLst>
                  <a:ext uri="{0D108BD9-81ED-4DB2-BD59-A6C34878D82A}">
                    <a16:rowId xmlns:a16="http://schemas.microsoft.com/office/drawing/2014/main" val="2942098541"/>
                  </a:ext>
                </a:extLst>
              </a:tr>
              <a:tr h="615721">
                <a:tc>
                  <a:txBody>
                    <a:bodyPr/>
                    <a:lstStyle/>
                    <a:p>
                      <a:pPr algn="ctr" rtl="1">
                        <a:lnSpc>
                          <a:spcPct val="107000"/>
                        </a:lnSpc>
                        <a:spcAft>
                          <a:spcPts val="800"/>
                        </a:spcAft>
                      </a:pPr>
                      <a:r>
                        <a:rPr lang="en-GB" sz="2000">
                          <a:effectLst/>
                        </a:rPr>
                        <a:t>Electric Filter</a:t>
                      </a:r>
                      <a:endParaRPr lang="en-GB" sz="1600">
                        <a:effectLst/>
                      </a:endParaRPr>
                    </a:p>
                    <a:p>
                      <a:pPr algn="ctr" rtl="1">
                        <a:lnSpc>
                          <a:spcPct val="107000"/>
                        </a:lnSpc>
                        <a:spcAft>
                          <a:spcPts val="800"/>
                        </a:spcAft>
                      </a:pPr>
                      <a:r>
                        <a:rPr lang="en-GB" sz="2000">
                          <a:effectLst/>
                        </a:rPr>
                        <a:t>Oman Water Company</a:t>
                      </a:r>
                      <a:endParaRPr lang="en-GB" sz="160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tc>
                  <a:txBody>
                    <a:bodyPr/>
                    <a:lstStyle/>
                    <a:p>
                      <a:pPr algn="ctr" rtl="1">
                        <a:lnSpc>
                          <a:spcPct val="107000"/>
                        </a:lnSpc>
                        <a:spcAft>
                          <a:spcPts val="800"/>
                        </a:spcAft>
                      </a:pPr>
                      <a:r>
                        <a:rPr lang="en-GB" sz="2000">
                          <a:effectLst/>
                        </a:rPr>
                        <a:t>Electric Filter</a:t>
                      </a:r>
                      <a:endParaRPr lang="en-GB" sz="1600">
                        <a:effectLst/>
                      </a:endParaRPr>
                    </a:p>
                    <a:p>
                      <a:pPr algn="ctr" rtl="1">
                        <a:lnSpc>
                          <a:spcPct val="107000"/>
                        </a:lnSpc>
                        <a:spcAft>
                          <a:spcPts val="800"/>
                        </a:spcAft>
                      </a:pPr>
                      <a:r>
                        <a:rPr lang="en-GB" sz="2000">
                          <a:effectLst/>
                        </a:rPr>
                        <a:t>Globe devices</a:t>
                      </a:r>
                      <a:br>
                        <a:rPr lang="en-US" sz="2000" u="sng">
                          <a:solidFill>
                            <a:srgbClr val="0563C1"/>
                          </a:solidFill>
                          <a:effectLst/>
                        </a:rPr>
                      </a:br>
                      <a:endParaRPr lang="en-GB" sz="160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tc>
                  <a:txBody>
                    <a:bodyPr/>
                    <a:lstStyle/>
                    <a:p>
                      <a:pPr algn="ctr" rtl="1">
                        <a:lnSpc>
                          <a:spcPct val="107000"/>
                        </a:lnSpc>
                        <a:spcAft>
                          <a:spcPts val="800"/>
                        </a:spcAft>
                      </a:pPr>
                      <a:r>
                        <a:rPr lang="en-GB" sz="2000">
                          <a:effectLst/>
                        </a:rPr>
                        <a:t>Normal Filter</a:t>
                      </a:r>
                      <a:endParaRPr lang="en-GB" sz="1600">
                        <a:effectLst/>
                      </a:endParaRPr>
                    </a:p>
                    <a:p>
                      <a:pPr algn="ctr" rtl="1">
                        <a:lnSpc>
                          <a:spcPct val="107000"/>
                        </a:lnSpc>
                        <a:spcAft>
                          <a:spcPts val="800"/>
                        </a:spcAft>
                      </a:pPr>
                      <a:r>
                        <a:rPr lang="en-GB" sz="2000">
                          <a:effectLst/>
                        </a:rPr>
                        <a:t>Oman Water Company</a:t>
                      </a:r>
                      <a:endParaRPr lang="en-GB" sz="160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tc>
                  <a:txBody>
                    <a:bodyPr/>
                    <a:lstStyle/>
                    <a:p>
                      <a:pPr algn="ctr" rtl="1">
                        <a:lnSpc>
                          <a:spcPct val="107000"/>
                        </a:lnSpc>
                        <a:spcAft>
                          <a:spcPts val="800"/>
                        </a:spcAft>
                      </a:pPr>
                      <a:r>
                        <a:rPr lang="en-GB" sz="2000">
                          <a:effectLst/>
                        </a:rPr>
                        <a:t>Normal Filter</a:t>
                      </a:r>
                      <a:endParaRPr lang="en-GB" sz="1600">
                        <a:effectLst/>
                      </a:endParaRPr>
                    </a:p>
                    <a:p>
                      <a:pPr algn="ctr" rtl="1">
                        <a:lnSpc>
                          <a:spcPct val="107000"/>
                        </a:lnSpc>
                        <a:spcAft>
                          <a:spcPts val="800"/>
                        </a:spcAft>
                      </a:pPr>
                      <a:r>
                        <a:rPr lang="en-GB" sz="2000">
                          <a:effectLst/>
                        </a:rPr>
                        <a:t>Globe devices</a:t>
                      </a:r>
                      <a:br>
                        <a:rPr lang="en-US" sz="2000" u="sng">
                          <a:solidFill>
                            <a:srgbClr val="0563C1"/>
                          </a:solidFill>
                          <a:effectLst/>
                        </a:rPr>
                      </a:br>
                      <a:endParaRPr lang="en-GB" sz="160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tc vMerge="1">
                  <a:txBody>
                    <a:bodyPr/>
                    <a:lstStyle/>
                    <a:p>
                      <a:endParaRPr lang="en-GB"/>
                    </a:p>
                  </a:txBody>
                  <a:tcPr/>
                </a:tc>
                <a:extLst>
                  <a:ext uri="{0D108BD9-81ED-4DB2-BD59-A6C34878D82A}">
                    <a16:rowId xmlns:a16="http://schemas.microsoft.com/office/drawing/2014/main" val="1596955753"/>
                  </a:ext>
                </a:extLst>
              </a:tr>
              <a:tr h="455369">
                <a:tc>
                  <a:txBody>
                    <a:bodyPr/>
                    <a:lstStyle/>
                    <a:p>
                      <a:pPr algn="ctr" rtl="1">
                        <a:lnSpc>
                          <a:spcPct val="107000"/>
                        </a:lnSpc>
                        <a:spcAft>
                          <a:spcPts val="800"/>
                        </a:spcAft>
                      </a:pPr>
                      <a:r>
                        <a:rPr lang="en-US" sz="1600" dirty="0">
                          <a:effectLst/>
                          <a:latin typeface="Calibri" panose="020F0502020204030204" pitchFamily="34" charset="0"/>
                          <a:ea typeface="Times New Roman" panose="02020603050405020304" pitchFamily="18" charset="0"/>
                          <a:cs typeface="Arial" panose="020B0604020202020204" pitchFamily="34" charset="0"/>
                        </a:rPr>
                        <a:t>7.24</a:t>
                      </a:r>
                      <a:endParaRPr lang="en-GB" sz="1600" dirty="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tc>
                  <a:txBody>
                    <a:bodyPr/>
                    <a:lstStyle/>
                    <a:p>
                      <a:pPr algn="ctr" rtl="1">
                        <a:lnSpc>
                          <a:spcPct val="107000"/>
                        </a:lnSpc>
                        <a:spcAft>
                          <a:spcPts val="800"/>
                        </a:spcAft>
                      </a:pPr>
                      <a:r>
                        <a:rPr lang="en-GB" sz="1600" dirty="0">
                          <a:effectLst/>
                          <a:latin typeface="Calibri" panose="020F0502020204030204" pitchFamily="34" charset="0"/>
                          <a:ea typeface="Times New Roman" panose="02020603050405020304" pitchFamily="18" charset="0"/>
                          <a:cs typeface="Arial" panose="020B0604020202020204" pitchFamily="34" charset="0"/>
                        </a:rPr>
                        <a:t>8.4</a:t>
                      </a:r>
                    </a:p>
                  </a:txBody>
                  <a:tcPr marL="32310" marR="32310" marT="0" marB="0"/>
                </a:tc>
                <a:tc>
                  <a:txBody>
                    <a:bodyPr/>
                    <a:lstStyle/>
                    <a:p>
                      <a:pPr algn="ctr" rtl="1">
                        <a:lnSpc>
                          <a:spcPct val="107000"/>
                        </a:lnSpc>
                        <a:spcAft>
                          <a:spcPts val="800"/>
                        </a:spcAft>
                      </a:pPr>
                      <a:r>
                        <a:rPr lang="en-GB" sz="1600" dirty="0">
                          <a:effectLst/>
                          <a:latin typeface="Calibri" panose="020F0502020204030204" pitchFamily="34" charset="0"/>
                          <a:ea typeface="Times New Roman" panose="02020603050405020304" pitchFamily="18" charset="0"/>
                          <a:cs typeface="Arial" panose="020B0604020202020204" pitchFamily="34" charset="0"/>
                        </a:rPr>
                        <a:t>8.39</a:t>
                      </a:r>
                    </a:p>
                  </a:txBody>
                  <a:tcPr marL="32310" marR="32310" marT="0" marB="0"/>
                </a:tc>
                <a:tc>
                  <a:txBody>
                    <a:bodyPr/>
                    <a:lstStyle/>
                    <a:p>
                      <a:pPr algn="ctr" rtl="1">
                        <a:lnSpc>
                          <a:spcPct val="107000"/>
                        </a:lnSpc>
                        <a:spcAft>
                          <a:spcPts val="800"/>
                        </a:spcAft>
                      </a:pPr>
                      <a:r>
                        <a:rPr lang="en-GB" sz="1600" dirty="0">
                          <a:effectLst/>
                          <a:latin typeface="Calibri" panose="020F0502020204030204" pitchFamily="34" charset="0"/>
                          <a:ea typeface="Times New Roman" panose="02020603050405020304" pitchFamily="18" charset="0"/>
                          <a:cs typeface="Arial" panose="020B0604020202020204" pitchFamily="34" charset="0"/>
                        </a:rPr>
                        <a:t>8.3</a:t>
                      </a:r>
                    </a:p>
                  </a:txBody>
                  <a:tcPr marL="32310" marR="32310" marT="0" marB="0"/>
                </a:tc>
                <a:tc>
                  <a:txBody>
                    <a:bodyPr/>
                    <a:lstStyle/>
                    <a:p>
                      <a:pPr algn="ctr" rtl="1">
                        <a:lnSpc>
                          <a:spcPct val="107000"/>
                        </a:lnSpc>
                        <a:spcAft>
                          <a:spcPts val="800"/>
                        </a:spcAft>
                      </a:pPr>
                      <a:r>
                        <a:rPr lang="en-GB" sz="2000">
                          <a:solidFill>
                            <a:srgbClr val="000000"/>
                          </a:solidFill>
                          <a:effectLst/>
                        </a:rPr>
                        <a:t>Acidity (pH)</a:t>
                      </a:r>
                      <a:endParaRPr lang="en-GB" sz="1600">
                        <a:effectLst/>
                      </a:endParaRPr>
                    </a:p>
                    <a:p>
                      <a:pPr algn="ctr" rtl="1">
                        <a:lnSpc>
                          <a:spcPct val="107000"/>
                        </a:lnSpc>
                        <a:spcAft>
                          <a:spcPts val="800"/>
                        </a:spcAft>
                      </a:pPr>
                      <a:r>
                        <a:rPr lang="ar-OM" sz="2000">
                          <a:effectLst/>
                        </a:rPr>
                        <a:t> </a:t>
                      </a:r>
                      <a:endParaRPr lang="en-GB" sz="160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extLst>
                  <a:ext uri="{0D108BD9-81ED-4DB2-BD59-A6C34878D82A}">
                    <a16:rowId xmlns:a16="http://schemas.microsoft.com/office/drawing/2014/main" val="1193158253"/>
                  </a:ext>
                </a:extLst>
              </a:tr>
              <a:tr h="455369">
                <a:tc>
                  <a:txBody>
                    <a:bodyPr/>
                    <a:lstStyle/>
                    <a:p>
                      <a:pPr algn="ctr" rtl="1">
                        <a:lnSpc>
                          <a:spcPct val="107000"/>
                        </a:lnSpc>
                        <a:spcAft>
                          <a:spcPts val="800"/>
                        </a:spcAft>
                      </a:pPr>
                      <a:r>
                        <a:rPr lang="en-GB" sz="1600" dirty="0">
                          <a:effectLst/>
                          <a:latin typeface="Calibri" panose="020F0502020204030204" pitchFamily="34" charset="0"/>
                          <a:ea typeface="Times New Roman" panose="02020603050405020304" pitchFamily="18" charset="0"/>
                          <a:cs typeface="Arial" panose="020B0604020202020204" pitchFamily="34" charset="0"/>
                        </a:rPr>
                        <a:t>279.5</a:t>
                      </a:r>
                    </a:p>
                  </a:txBody>
                  <a:tcPr marL="32310" marR="32310" marT="0" marB="0"/>
                </a:tc>
                <a:tc>
                  <a:txBody>
                    <a:bodyPr/>
                    <a:lstStyle/>
                    <a:p>
                      <a:pPr algn="ctr" rtl="1">
                        <a:lnSpc>
                          <a:spcPct val="107000"/>
                        </a:lnSpc>
                        <a:spcAft>
                          <a:spcPts val="800"/>
                        </a:spcAft>
                      </a:pPr>
                      <a:r>
                        <a:rPr lang="en-US" sz="2000" dirty="0">
                          <a:effectLst/>
                        </a:rPr>
                        <a:t>317</a:t>
                      </a:r>
                      <a:endParaRPr lang="en-GB" sz="1600" dirty="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tc>
                  <a:txBody>
                    <a:bodyPr/>
                    <a:lstStyle/>
                    <a:p>
                      <a:pPr algn="ctr" rtl="1">
                        <a:lnSpc>
                          <a:spcPct val="107000"/>
                        </a:lnSpc>
                        <a:spcAft>
                          <a:spcPts val="800"/>
                        </a:spcAft>
                      </a:pPr>
                      <a:r>
                        <a:rPr lang="en-US" sz="2000" dirty="0">
                          <a:effectLst/>
                        </a:rPr>
                        <a:t>1101</a:t>
                      </a:r>
                      <a:endParaRPr lang="en-GB" sz="1600" dirty="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tc>
                  <a:txBody>
                    <a:bodyPr/>
                    <a:lstStyle/>
                    <a:p>
                      <a:pPr algn="ctr" rtl="1">
                        <a:lnSpc>
                          <a:spcPct val="107000"/>
                        </a:lnSpc>
                        <a:spcAft>
                          <a:spcPts val="800"/>
                        </a:spcAft>
                      </a:pPr>
                      <a:r>
                        <a:rPr lang="en-US" sz="2000" dirty="0">
                          <a:effectLst/>
                        </a:rPr>
                        <a:t>1372</a:t>
                      </a:r>
                      <a:endParaRPr lang="en-GB" sz="1600" dirty="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tc>
                  <a:txBody>
                    <a:bodyPr/>
                    <a:lstStyle/>
                    <a:p>
                      <a:pPr algn="ctr" rtl="1">
                        <a:lnSpc>
                          <a:spcPct val="107000"/>
                        </a:lnSpc>
                        <a:spcAft>
                          <a:spcPts val="800"/>
                        </a:spcAft>
                      </a:pPr>
                      <a:r>
                        <a:rPr lang="en-GB" sz="2000">
                          <a:solidFill>
                            <a:srgbClr val="000000"/>
                          </a:solidFill>
                          <a:effectLst/>
                        </a:rPr>
                        <a:t>Salinity (ppm)</a:t>
                      </a:r>
                      <a:endParaRPr lang="en-GB" sz="1600">
                        <a:effectLst/>
                      </a:endParaRPr>
                    </a:p>
                    <a:p>
                      <a:pPr algn="ctr" rtl="1">
                        <a:lnSpc>
                          <a:spcPct val="107000"/>
                        </a:lnSpc>
                        <a:spcAft>
                          <a:spcPts val="800"/>
                        </a:spcAft>
                      </a:pPr>
                      <a:r>
                        <a:rPr lang="ar-OM" sz="2000">
                          <a:effectLst/>
                        </a:rPr>
                        <a:t> </a:t>
                      </a:r>
                      <a:endParaRPr lang="en-GB" sz="160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extLst>
                  <a:ext uri="{0D108BD9-81ED-4DB2-BD59-A6C34878D82A}">
                    <a16:rowId xmlns:a16="http://schemas.microsoft.com/office/drawing/2014/main" val="3197807394"/>
                  </a:ext>
                </a:extLst>
              </a:tr>
              <a:tr h="615721">
                <a:tc>
                  <a:txBody>
                    <a:bodyPr/>
                    <a:lstStyle/>
                    <a:p>
                      <a:pPr algn="ctr" rtl="1">
                        <a:lnSpc>
                          <a:spcPct val="107000"/>
                        </a:lnSpc>
                        <a:spcAft>
                          <a:spcPts val="800"/>
                        </a:spcAft>
                      </a:pPr>
                      <a:r>
                        <a:rPr lang="en-GB" sz="1600" dirty="0">
                          <a:effectLst/>
                          <a:latin typeface="Calibri" panose="020F0502020204030204" pitchFamily="34" charset="0"/>
                          <a:ea typeface="Times New Roman" panose="02020603050405020304" pitchFamily="18" charset="0"/>
                          <a:cs typeface="Arial" panose="020B0604020202020204" pitchFamily="34" charset="0"/>
                        </a:rPr>
                        <a:t>430</a:t>
                      </a:r>
                    </a:p>
                  </a:txBody>
                  <a:tcPr marL="32310" marR="32310" marT="0" marB="0"/>
                </a:tc>
                <a:tc>
                  <a:txBody>
                    <a:bodyPr/>
                    <a:lstStyle/>
                    <a:p>
                      <a:pPr algn="ctr" rtl="1">
                        <a:lnSpc>
                          <a:spcPct val="107000"/>
                        </a:lnSpc>
                        <a:spcAft>
                          <a:spcPts val="800"/>
                        </a:spcAft>
                      </a:pPr>
                      <a:r>
                        <a:rPr lang="en-US" sz="2000" dirty="0">
                          <a:effectLst/>
                        </a:rPr>
                        <a:t>460</a:t>
                      </a:r>
                      <a:endParaRPr lang="en-GB" sz="1600" dirty="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tc>
                  <a:txBody>
                    <a:bodyPr/>
                    <a:lstStyle/>
                    <a:p>
                      <a:pPr algn="ctr" rtl="1">
                        <a:lnSpc>
                          <a:spcPct val="107000"/>
                        </a:lnSpc>
                        <a:spcAft>
                          <a:spcPts val="800"/>
                        </a:spcAft>
                      </a:pPr>
                      <a:r>
                        <a:rPr lang="en-US" sz="2000" dirty="0">
                          <a:effectLst/>
                        </a:rPr>
                        <a:t>2003</a:t>
                      </a:r>
                      <a:endParaRPr lang="en-GB" sz="1600" dirty="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tc>
                  <a:txBody>
                    <a:bodyPr/>
                    <a:lstStyle/>
                    <a:p>
                      <a:pPr algn="ctr" rtl="1">
                        <a:lnSpc>
                          <a:spcPct val="107000"/>
                        </a:lnSpc>
                        <a:spcAft>
                          <a:spcPts val="800"/>
                        </a:spcAft>
                      </a:pPr>
                      <a:r>
                        <a:rPr lang="en-US" sz="2000" dirty="0">
                          <a:effectLst/>
                        </a:rPr>
                        <a:t>1959</a:t>
                      </a:r>
                      <a:endParaRPr lang="en-GB" sz="1600" dirty="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tc>
                  <a:txBody>
                    <a:bodyPr/>
                    <a:lstStyle/>
                    <a:p>
                      <a:pPr algn="ctr" rtl="1">
                        <a:lnSpc>
                          <a:spcPct val="107000"/>
                        </a:lnSpc>
                        <a:spcAft>
                          <a:spcPts val="800"/>
                        </a:spcAft>
                      </a:pPr>
                      <a:r>
                        <a:rPr lang="en-GB" sz="2000">
                          <a:solidFill>
                            <a:srgbClr val="000000"/>
                          </a:solidFill>
                          <a:effectLst/>
                        </a:rPr>
                        <a:t>Conductivity (µS/cm)</a:t>
                      </a:r>
                      <a:endParaRPr lang="en-GB" sz="1600">
                        <a:effectLst/>
                      </a:endParaRPr>
                    </a:p>
                    <a:p>
                      <a:pPr algn="ctr" rtl="1">
                        <a:lnSpc>
                          <a:spcPct val="107000"/>
                        </a:lnSpc>
                        <a:spcAft>
                          <a:spcPts val="800"/>
                        </a:spcAft>
                      </a:pPr>
                      <a:r>
                        <a:rPr lang="ar-OM" sz="2000">
                          <a:effectLst/>
                        </a:rPr>
                        <a:t> </a:t>
                      </a:r>
                      <a:endParaRPr lang="en-GB" sz="160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extLst>
                  <a:ext uri="{0D108BD9-81ED-4DB2-BD59-A6C34878D82A}">
                    <a16:rowId xmlns:a16="http://schemas.microsoft.com/office/drawing/2014/main" val="2586375851"/>
                  </a:ext>
                </a:extLst>
              </a:tr>
              <a:tr h="455369">
                <a:tc>
                  <a:txBody>
                    <a:bodyPr/>
                    <a:lstStyle/>
                    <a:p>
                      <a:pPr algn="ctr" rtl="1">
                        <a:lnSpc>
                          <a:spcPct val="107000"/>
                        </a:lnSpc>
                        <a:spcAft>
                          <a:spcPts val="800"/>
                        </a:spcAft>
                      </a:pPr>
                      <a:r>
                        <a:rPr lang="ar-OM" sz="2000">
                          <a:effectLst/>
                        </a:rPr>
                        <a:t>-</a:t>
                      </a:r>
                      <a:endParaRPr lang="en-GB" sz="160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tc>
                  <a:txBody>
                    <a:bodyPr/>
                    <a:lstStyle/>
                    <a:p>
                      <a:pPr algn="ctr" rtl="1">
                        <a:lnSpc>
                          <a:spcPct val="107000"/>
                        </a:lnSpc>
                        <a:spcAft>
                          <a:spcPts val="800"/>
                        </a:spcAft>
                      </a:pPr>
                      <a:r>
                        <a:rPr lang="en-US" sz="2000" dirty="0">
                          <a:effectLst/>
                        </a:rPr>
                        <a:t>120</a:t>
                      </a:r>
                      <a:endParaRPr lang="en-GB" sz="1600" dirty="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tc>
                  <a:txBody>
                    <a:bodyPr/>
                    <a:lstStyle/>
                    <a:p>
                      <a:pPr algn="ctr" rtl="1">
                        <a:lnSpc>
                          <a:spcPct val="107000"/>
                        </a:lnSpc>
                        <a:spcAft>
                          <a:spcPts val="800"/>
                        </a:spcAft>
                      </a:pPr>
                      <a:r>
                        <a:rPr lang="ar-OM" sz="2000">
                          <a:effectLst/>
                        </a:rPr>
                        <a:t>-</a:t>
                      </a:r>
                      <a:endParaRPr lang="en-GB" sz="160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tc>
                  <a:txBody>
                    <a:bodyPr/>
                    <a:lstStyle/>
                    <a:p>
                      <a:pPr algn="ctr" rtl="1">
                        <a:lnSpc>
                          <a:spcPct val="107000"/>
                        </a:lnSpc>
                        <a:spcAft>
                          <a:spcPts val="800"/>
                        </a:spcAft>
                      </a:pPr>
                      <a:r>
                        <a:rPr lang="en-US" sz="2000" dirty="0">
                          <a:effectLst/>
                        </a:rPr>
                        <a:t>120</a:t>
                      </a:r>
                      <a:endParaRPr lang="en-GB" sz="1600" dirty="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tc>
                  <a:txBody>
                    <a:bodyPr/>
                    <a:lstStyle/>
                    <a:p>
                      <a:pPr algn="ctr" rtl="1">
                        <a:lnSpc>
                          <a:spcPct val="107000"/>
                        </a:lnSpc>
                        <a:spcAft>
                          <a:spcPts val="800"/>
                        </a:spcAft>
                      </a:pPr>
                      <a:r>
                        <a:rPr lang="en-GB" sz="2000">
                          <a:solidFill>
                            <a:srgbClr val="000000"/>
                          </a:solidFill>
                          <a:effectLst/>
                        </a:rPr>
                        <a:t>Transparency</a:t>
                      </a:r>
                      <a:endParaRPr lang="en-GB" sz="1600">
                        <a:effectLst/>
                      </a:endParaRPr>
                    </a:p>
                    <a:p>
                      <a:pPr algn="ctr" rtl="1">
                        <a:lnSpc>
                          <a:spcPct val="107000"/>
                        </a:lnSpc>
                        <a:spcAft>
                          <a:spcPts val="800"/>
                        </a:spcAft>
                      </a:pPr>
                      <a:r>
                        <a:rPr lang="ar-OM" sz="2000">
                          <a:effectLst/>
                        </a:rPr>
                        <a:t> </a:t>
                      </a:r>
                      <a:endParaRPr lang="en-GB" sz="160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extLst>
                  <a:ext uri="{0D108BD9-81ED-4DB2-BD59-A6C34878D82A}">
                    <a16:rowId xmlns:a16="http://schemas.microsoft.com/office/drawing/2014/main" val="2198546473"/>
                  </a:ext>
                </a:extLst>
              </a:tr>
              <a:tr h="615721">
                <a:tc>
                  <a:txBody>
                    <a:bodyPr/>
                    <a:lstStyle/>
                    <a:p>
                      <a:pPr algn="ctr" rtl="1">
                        <a:lnSpc>
                          <a:spcPct val="107000"/>
                        </a:lnSpc>
                        <a:spcAft>
                          <a:spcPts val="800"/>
                        </a:spcAft>
                      </a:pPr>
                      <a:r>
                        <a:rPr lang="ar-OM" sz="2000">
                          <a:effectLst/>
                        </a:rPr>
                        <a:t>-</a:t>
                      </a:r>
                      <a:endParaRPr lang="en-GB" sz="160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tc>
                  <a:txBody>
                    <a:bodyPr/>
                    <a:lstStyle/>
                    <a:p>
                      <a:pPr algn="ctr" rtl="1">
                        <a:lnSpc>
                          <a:spcPct val="107000"/>
                        </a:lnSpc>
                        <a:spcAft>
                          <a:spcPts val="800"/>
                        </a:spcAft>
                      </a:pPr>
                      <a:r>
                        <a:rPr lang="en-US" sz="2000" dirty="0">
                          <a:effectLst/>
                          <a:latin typeface="Calibri" panose="020F0502020204030204" pitchFamily="34" charset="0"/>
                          <a:ea typeface="Times New Roman" panose="02020603050405020304" pitchFamily="18" charset="0"/>
                          <a:cs typeface="Arial" panose="020B0604020202020204" pitchFamily="34" charset="0"/>
                        </a:rPr>
                        <a:t>8</a:t>
                      </a:r>
                      <a:endParaRPr lang="en-GB" sz="1600" dirty="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tc>
                  <a:txBody>
                    <a:bodyPr/>
                    <a:lstStyle/>
                    <a:p>
                      <a:pPr algn="ctr" rtl="1">
                        <a:lnSpc>
                          <a:spcPct val="107000"/>
                        </a:lnSpc>
                        <a:spcAft>
                          <a:spcPts val="800"/>
                        </a:spcAft>
                      </a:pPr>
                      <a:r>
                        <a:rPr lang="ar-OM" sz="2000">
                          <a:effectLst/>
                        </a:rPr>
                        <a:t>-</a:t>
                      </a:r>
                      <a:endParaRPr lang="en-GB" sz="160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tc>
                  <a:txBody>
                    <a:bodyPr/>
                    <a:lstStyle/>
                    <a:p>
                      <a:pPr algn="ctr" rtl="1">
                        <a:lnSpc>
                          <a:spcPct val="107000"/>
                        </a:lnSpc>
                        <a:spcAft>
                          <a:spcPts val="800"/>
                        </a:spcAft>
                      </a:pPr>
                      <a:r>
                        <a:rPr lang="en-US" sz="2000" dirty="0">
                          <a:effectLst/>
                          <a:latin typeface="Calibri" panose="020F0502020204030204" pitchFamily="34" charset="0"/>
                          <a:ea typeface="Times New Roman" panose="02020603050405020304" pitchFamily="18" charset="0"/>
                          <a:cs typeface="Arial" panose="020B0604020202020204" pitchFamily="34" charset="0"/>
                        </a:rPr>
                        <a:t>8</a:t>
                      </a:r>
                      <a:endParaRPr lang="en-GB" sz="2000" dirty="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tc>
                  <a:txBody>
                    <a:bodyPr/>
                    <a:lstStyle/>
                    <a:p>
                      <a:pPr algn="ctr" rtl="1">
                        <a:lnSpc>
                          <a:spcPct val="107000"/>
                        </a:lnSpc>
                        <a:spcAft>
                          <a:spcPts val="800"/>
                        </a:spcAft>
                      </a:pPr>
                      <a:r>
                        <a:rPr lang="en-GB" sz="2000" dirty="0">
                          <a:solidFill>
                            <a:srgbClr val="000000"/>
                          </a:solidFill>
                          <a:effectLst/>
                        </a:rPr>
                        <a:t>Dissolved oxygen</a:t>
                      </a:r>
                      <a:endParaRPr lang="en-GB" sz="1600" dirty="0">
                        <a:effectLst/>
                      </a:endParaRPr>
                    </a:p>
                    <a:p>
                      <a:pPr algn="ctr" rtl="1">
                        <a:lnSpc>
                          <a:spcPct val="107000"/>
                        </a:lnSpc>
                        <a:spcAft>
                          <a:spcPts val="800"/>
                        </a:spcAft>
                      </a:pPr>
                      <a:r>
                        <a:rPr lang="ar-OM" sz="2000" dirty="0">
                          <a:effectLst/>
                        </a:rPr>
                        <a:t> </a:t>
                      </a:r>
                      <a:endParaRPr lang="en-GB" sz="1600" dirty="0">
                        <a:effectLst/>
                        <a:latin typeface="Calibri" panose="020F0502020204030204" pitchFamily="34" charset="0"/>
                        <a:ea typeface="Times New Roman" panose="02020603050405020304" pitchFamily="18" charset="0"/>
                        <a:cs typeface="Arial" panose="020B0604020202020204" pitchFamily="34" charset="0"/>
                      </a:endParaRPr>
                    </a:p>
                  </a:txBody>
                  <a:tcPr marL="32310" marR="32310" marT="0" marB="0"/>
                </a:tc>
                <a:extLst>
                  <a:ext uri="{0D108BD9-81ED-4DB2-BD59-A6C34878D82A}">
                    <a16:rowId xmlns:a16="http://schemas.microsoft.com/office/drawing/2014/main" val="2549958413"/>
                  </a:ext>
                </a:extLst>
              </a:tr>
            </a:tbl>
          </a:graphicData>
        </a:graphic>
      </p:graphicFrame>
    </p:spTree>
    <p:extLst>
      <p:ext uri="{BB962C8B-B14F-4D97-AF65-F5344CB8AC3E}">
        <p14:creationId xmlns:p14="http://schemas.microsoft.com/office/powerpoint/2010/main" val="2421996904"/>
      </p:ext>
    </p:extLst>
  </p:cSld>
  <p:clrMapOvr>
    <a:masterClrMapping/>
  </p:clrMapOvr>
</p:sld>
</file>

<file path=ppt/theme/theme1.xml><?xml version="1.0" encoding="utf-8"?>
<a:theme xmlns:a="http://schemas.openxmlformats.org/drawingml/2006/main" name="Chalkboard by Slidesgo">
  <a:themeElements>
    <a:clrScheme name="Office">
      <a:dk1>
        <a:srgbClr val="273D40"/>
      </a:dk1>
      <a:lt1>
        <a:srgbClr val="FFFFFF"/>
      </a:lt1>
      <a:dk2>
        <a:srgbClr val="DD7E6B"/>
      </a:dk2>
      <a:lt2>
        <a:srgbClr val="EA9999"/>
      </a:lt2>
      <a:accent1>
        <a:srgbClr val="F9CB9C"/>
      </a:accent1>
      <a:accent2>
        <a:srgbClr val="FFE599"/>
      </a:accent2>
      <a:accent3>
        <a:srgbClr val="B6D7A8"/>
      </a:accent3>
      <a:accent4>
        <a:srgbClr val="A4C2F4"/>
      </a:accent4>
      <a:accent5>
        <a:srgbClr val="9FC5E8"/>
      </a:accent5>
      <a:accent6>
        <a:srgbClr val="B4A7D6"/>
      </a:accent6>
      <a:hlink>
        <a:srgbClr val="D5A6B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TotalTime>
  <Words>1416</Words>
  <Application>Microsoft Office PowerPoint</Application>
  <PresentationFormat>Widescreen</PresentationFormat>
  <Paragraphs>167</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Barlow Semi Condensed</vt:lpstr>
      <vt:lpstr>Barlow Semi Condensed Light</vt:lpstr>
      <vt:lpstr>BenchNine</vt:lpstr>
      <vt:lpstr>Calibri</vt:lpstr>
      <vt:lpstr>Joti One</vt:lpstr>
      <vt:lpstr>Sue Ellen Francisco</vt:lpstr>
      <vt:lpstr>Chalkboard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1.THIS IS A GREAT HEADLINE</dc:title>
  <dc:creator>jana1234512@gmail.com</dc:creator>
  <cp:lastModifiedBy>هداية الفارسي</cp:lastModifiedBy>
  <cp:revision>49</cp:revision>
  <dcterms:created xsi:type="dcterms:W3CDTF">2021-01-25T16:21:50Z</dcterms:created>
  <dcterms:modified xsi:type="dcterms:W3CDTF">2023-03-05T04:00:36Z</dcterms:modified>
</cp:coreProperties>
</file>