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Lst>
  <p:notesMasterIdLst>
    <p:notesMasterId r:id="rId21"/>
  </p:notesMasterIdLst>
  <p:handoutMasterIdLst>
    <p:handoutMasterId r:id="rId22"/>
  </p:handoutMasterIdLst>
  <p:sldIdLst>
    <p:sldId id="275"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7"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59">
          <p15:clr>
            <a:srgbClr val="A4A3A4"/>
          </p15:clr>
        </p15:guide>
        <p15:guide id="2" orient="horz" pos="2182">
          <p15:clr>
            <a:srgbClr val="A4A3A4"/>
          </p15:clr>
        </p15:guide>
        <p15:guide id="3" orient="horz" pos="605">
          <p15:clr>
            <a:srgbClr val="A4A3A4"/>
          </p15:clr>
        </p15:guide>
        <p15:guide id="4" orient="horz" pos="655">
          <p15:clr>
            <a:srgbClr val="A4A3A4"/>
          </p15:clr>
        </p15:guide>
        <p15:guide id="5" orient="horz" pos="4239">
          <p15:clr>
            <a:srgbClr val="A4A3A4"/>
          </p15:clr>
        </p15:guide>
        <p15:guide id="6" orient="horz" pos="4055">
          <p15:clr>
            <a:srgbClr val="A4A3A4"/>
          </p15:clr>
        </p15:guide>
        <p15:guide id="7" pos="2880">
          <p15:clr>
            <a:srgbClr val="A4A3A4"/>
          </p15:clr>
        </p15:guide>
        <p15:guide id="8" pos="5617">
          <p15:clr>
            <a:srgbClr val="A4A3A4"/>
          </p15:clr>
        </p15:guide>
        <p15:guide id="9" pos="3238">
          <p15:clr>
            <a:srgbClr val="A4A3A4"/>
          </p15:clr>
        </p15:guide>
        <p15:guide id="10" pos="149">
          <p15:clr>
            <a:srgbClr val="A4A3A4"/>
          </p15:clr>
        </p15:guide>
        <p15:guide id="11" pos="47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2" d="100"/>
          <a:sy n="92" d="100"/>
        </p:scale>
        <p:origin x="-424" y="-72"/>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5/18/2018</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3466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5/18/2018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5/18/2018</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0311"/>
            <a:ext cx="8229600"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alphaModFix amt="22000"/>
            <a:extLst>
              <a:ext uri="{28A0092B-C50C-407E-A947-70E740481C1C}">
                <a14:useLocalDpi xmlns:a14="http://schemas.microsoft.com/office/drawing/2010/main"/>
              </a:ext>
            </a:extLst>
          </a:blip>
          <a:srcRect/>
          <a:stretch>
            <a:fillRect/>
          </a:stretch>
        </p:blipFill>
        <p:spPr bwMode="auto">
          <a:xfrm>
            <a:off x="334617" y="1239013"/>
            <a:ext cx="8459555" cy="4098468"/>
          </a:xfrm>
          <a:prstGeom prst="rect">
            <a:avLst/>
          </a:prstGeom>
          <a:solidFill>
            <a:schemeClr val="accent1">
              <a:alpha val="0"/>
            </a:schemeClr>
          </a:solid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5/18/2018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3" cstate="print"/>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12291" name="AutoShape 3" descr="Raytheon"/>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6461" y="6095651"/>
            <a:ext cx="6127028" cy="527867"/>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timing>
    <p:tnLst>
      <p:par>
        <p:cTn id="1" dur="indefinite" restart="never" nodeType="tmRoot"/>
      </p:par>
    </p:tnLst>
  </p:timing>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5/18/2018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12291" name="AutoShape 3" descr="Raythe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6461" y="6095651"/>
            <a:ext cx="6127028" cy="527867"/>
          </a:xfrm>
          <a:prstGeom prst="rect">
            <a:avLst/>
          </a:prstGeom>
        </p:spPr>
      </p:pic>
      <p:sp>
        <p:nvSpPr>
          <p:cNvPr id="12" name="AutoShape 3" descr="Raytheon"/>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fade/>
  </p:transition>
  <p:timing>
    <p:tnLst>
      <p:par>
        <p:cTn id="1" dur="indefinite" restart="never" nodeType="tmRoot"/>
      </p:par>
    </p:tnLst>
  </p:timing>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help@globe.gov" TargetMode="External"/><Relationship Id="rId2" Type="http://schemas.openxmlformats.org/officeDocument/2006/relationships/hyperlink" Target="http://www.globe.gov/events/workshops"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help@globe.gov" TargetMode="External"/><Relationship Id="rId2" Type="http://schemas.openxmlformats.org/officeDocument/2006/relationships/hyperlink" Target="http://www.globe.gov/get-trained/using-the-globe-websit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help@globe.gov"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mailto:help@globe.gov"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help@globe.gov"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mn-lt"/>
              </a:rPr>
              <a:t>GLOBE</a:t>
            </a:r>
            <a:br>
              <a:rPr lang="en-US" cap="none" dirty="0" smtClean="0">
                <a:latin typeface="+mn-lt"/>
              </a:rPr>
            </a:br>
            <a:r>
              <a:rPr lang="en-US" cap="none" dirty="0" smtClean="0">
                <a:latin typeface="+mn-lt"/>
              </a:rPr>
              <a:t>Introduction to Data Entry and Setting up Your Data Entry Site</a:t>
            </a:r>
            <a:endParaRPr lang="en-US" cap="none" dirty="0">
              <a:latin typeface="+mn-lt"/>
            </a:endParaRPr>
          </a:p>
        </p:txBody>
      </p:sp>
      <p:sp>
        <p:nvSpPr>
          <p:cNvPr id="4" name="Slide Number Placeholder 3"/>
          <p:cNvSpPr>
            <a:spLocks noGrp="1"/>
          </p:cNvSpPr>
          <p:nvPr>
            <p:ph type="sldNum" sz="quarter" idx="12"/>
          </p:nvPr>
        </p:nvSpPr>
        <p:spPr>
          <a:xfrm>
            <a:off x="6565311" y="6396679"/>
            <a:ext cx="2133600" cy="365125"/>
          </a:xfrm>
        </p:spPr>
        <p:txBody>
          <a:bodyPr/>
          <a:lstStyle/>
          <a:p>
            <a:fld id="{8D57DBB9-07C6-49AB-BFD5-E737C7E241F6}" type="slidenum">
              <a:rPr lang="en-US" smtClean="0"/>
              <a:pPr/>
              <a:t>1</a:t>
            </a:fld>
            <a:endParaRPr lang="en-US" dirty="0"/>
          </a:p>
        </p:txBody>
      </p:sp>
      <p:sp>
        <p:nvSpPr>
          <p:cNvPr id="3" name="Text Placeholder 2"/>
          <p:cNvSpPr>
            <a:spLocks noGrp="1"/>
          </p:cNvSpPr>
          <p:nvPr>
            <p:ph type="body" idx="4294967295"/>
          </p:nvPr>
        </p:nvSpPr>
        <p:spPr>
          <a:xfrm>
            <a:off x="1371600" y="4354513"/>
            <a:ext cx="7772400" cy="1500187"/>
          </a:xfrm>
        </p:spPr>
        <p:txBody>
          <a:bodyPr/>
          <a:lstStyle/>
          <a:p>
            <a:pPr algn="r">
              <a:buNone/>
            </a:pPr>
            <a:r>
              <a:rPr lang="en-US" dirty="0" smtClean="0"/>
              <a:t>Why Enter Data?</a:t>
            </a:r>
          </a:p>
          <a:p>
            <a:pPr algn="r">
              <a:buNone/>
            </a:pPr>
            <a:r>
              <a:rPr lang="en-US" dirty="0" smtClean="0"/>
              <a:t>What do I need to begin?</a:t>
            </a:r>
          </a:p>
          <a:p>
            <a:pPr algn="r">
              <a:buNone/>
            </a:pPr>
            <a:r>
              <a:rPr lang="en-US" dirty="0" smtClean="0"/>
              <a:t>How to Create a Data Entry Site</a:t>
            </a:r>
            <a:endParaRPr lang="en-US" dirty="0"/>
          </a:p>
        </p:txBody>
      </p:sp>
      <p:sp>
        <p:nvSpPr>
          <p:cNvPr id="5" name="Date Placeholder 4"/>
          <p:cNvSpPr>
            <a:spLocks noGrp="1"/>
          </p:cNvSpPr>
          <p:nvPr>
            <p:ph type="dt" sz="half" idx="4294967295"/>
          </p:nvPr>
        </p:nvSpPr>
        <p:spPr>
          <a:xfrm>
            <a:off x="0" y="6356350"/>
            <a:ext cx="2133600" cy="365125"/>
          </a:xfrm>
        </p:spPr>
        <p:txBody>
          <a:bodyPr/>
          <a:lstStyle/>
          <a:p>
            <a:fld id="{7E42FB2E-ABA8-41CA-9C7C-28F5EB525474}" type="datetime1">
              <a:rPr lang="en-US" smtClean="0"/>
              <a:pPr/>
              <a:t>5/18/2018</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 Site – Part 2 – Details for Site Type</a:t>
            </a:r>
            <a:endParaRPr lang="en-US" dirty="0"/>
          </a:p>
        </p:txBody>
      </p:sp>
      <p:sp>
        <p:nvSpPr>
          <p:cNvPr id="3" name="Content Placeholder 2"/>
          <p:cNvSpPr>
            <a:spLocks noGrp="1"/>
          </p:cNvSpPr>
          <p:nvPr>
            <p:ph idx="1"/>
          </p:nvPr>
        </p:nvSpPr>
        <p:spPr>
          <a:xfrm>
            <a:off x="409074" y="1419780"/>
            <a:ext cx="8229600" cy="4240257"/>
          </a:xfrm>
        </p:spPr>
        <p:txBody>
          <a:bodyPr>
            <a:normAutofit/>
          </a:bodyPr>
          <a:lstStyle/>
          <a:p>
            <a:r>
              <a:rPr lang="en-US" dirty="0" smtClean="0"/>
              <a:t>Select the type of site you are creating from the left menu. For this example, we’ll use an atmosphere site</a:t>
            </a:r>
          </a:p>
          <a:p>
            <a:r>
              <a:rPr lang="en-US" dirty="0" smtClean="0"/>
              <a:t>Input the required fields to describe your site.</a:t>
            </a:r>
          </a:p>
          <a:p>
            <a:pPr lvl="1"/>
            <a:r>
              <a:rPr lang="en-US" dirty="0" smtClean="0"/>
              <a:t>For Atmosphere, the only required field is the type of thermometer</a:t>
            </a:r>
          </a:p>
          <a:p>
            <a:pPr lvl="1"/>
            <a:r>
              <a:rPr lang="en-US" dirty="0" smtClean="0"/>
              <a:t>If you try to submit a form without the required field, it will show an error and ask you to try again</a:t>
            </a:r>
          </a:p>
          <a:p>
            <a:pPr lvl="1"/>
            <a:r>
              <a:rPr lang="en-US" dirty="0" smtClean="0"/>
              <a:t>Some fields must be within a certain range – for example, the height of the gauges can not be too low</a:t>
            </a:r>
          </a:p>
          <a:p>
            <a:r>
              <a:rPr lang="en-US" dirty="0" smtClean="0"/>
              <a:t>If all is entered correctly, you will see the green smiley face!</a:t>
            </a:r>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10</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95653" y="4886814"/>
            <a:ext cx="7658100" cy="1133475"/>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736162" y="6129507"/>
            <a:ext cx="7572266" cy="618338"/>
          </a:xfrm>
          <a:prstGeom prst="rect">
            <a:avLst/>
          </a:prstGeom>
          <a:noFill/>
          <a:ln w="9525">
            <a:solidFill>
              <a:schemeClr val="tx1"/>
            </a:solid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br>
              <a:rPr lang="en-US" dirty="0" smtClean="0"/>
            </a:br>
            <a:r>
              <a:rPr lang="en-US" dirty="0" smtClean="0"/>
              <a:t>Setting up an Atmosphere Site</a:t>
            </a:r>
            <a:endParaRPr lang="en-US" dirty="0"/>
          </a:p>
        </p:txBody>
      </p:sp>
      <p:sp>
        <p:nvSpPr>
          <p:cNvPr id="7" name="Content Placeholder 6"/>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11</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49468" y="1658035"/>
            <a:ext cx="7962900" cy="5686425"/>
          </a:xfrm>
          <a:prstGeom prst="rect">
            <a:avLst/>
          </a:prstGeom>
          <a:noFill/>
          <a:ln w="9525">
            <a:solidFill>
              <a:schemeClr val="tx1"/>
            </a:solidFill>
            <a:miter lim="800000"/>
            <a:headEnd/>
            <a:tailEnd/>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Photos to your site definition</a:t>
            </a:r>
            <a:endParaRPr lang="en-US" dirty="0"/>
          </a:p>
        </p:txBody>
      </p:sp>
      <p:sp>
        <p:nvSpPr>
          <p:cNvPr id="3" name="Content Placeholder 2"/>
          <p:cNvSpPr>
            <a:spLocks noGrp="1"/>
          </p:cNvSpPr>
          <p:nvPr>
            <p:ph idx="1"/>
          </p:nvPr>
        </p:nvSpPr>
        <p:spPr/>
        <p:txBody>
          <a:bodyPr/>
          <a:lstStyle/>
          <a:p>
            <a:r>
              <a:rPr lang="en-US" dirty="0" smtClean="0"/>
              <a:t>You can also add photos to capture what your site looks like and let others see what it looks like</a:t>
            </a:r>
          </a:p>
          <a:p>
            <a:r>
              <a:rPr lang="en-US" dirty="0" smtClean="0"/>
              <a:t>Select Photos from </a:t>
            </a:r>
            <a:br>
              <a:rPr lang="en-US" dirty="0" smtClean="0"/>
            </a:br>
            <a:r>
              <a:rPr lang="en-US" dirty="0" smtClean="0"/>
              <a:t>the left and select </a:t>
            </a:r>
            <a:br>
              <a:rPr lang="en-US" dirty="0" smtClean="0"/>
            </a:br>
            <a:r>
              <a:rPr lang="en-US" dirty="0" smtClean="0"/>
              <a:t>+Add to add photos</a:t>
            </a:r>
          </a:p>
          <a:p>
            <a:pPr lvl="1"/>
            <a:r>
              <a:rPr lang="en-US" dirty="0" smtClean="0"/>
              <a:t>Choose a direction</a:t>
            </a:r>
          </a:p>
          <a:p>
            <a:pPr lvl="1">
              <a:buNone/>
            </a:pPr>
            <a:r>
              <a:rPr lang="en-US" dirty="0" smtClean="0"/>
              <a:t>And “save” to place</a:t>
            </a:r>
          </a:p>
          <a:p>
            <a:pPr lvl="1">
              <a:buNone/>
            </a:pPr>
            <a:r>
              <a:rPr lang="en-US" dirty="0" smtClean="0"/>
              <a:t>your photo</a:t>
            </a:r>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12</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519272" y="2594940"/>
            <a:ext cx="5915025" cy="4362450"/>
          </a:xfrm>
          <a:prstGeom prst="rect">
            <a:avLst/>
          </a:prstGeom>
          <a:noFill/>
          <a:ln w="9525">
            <a:solidFill>
              <a:schemeClr val="tx1"/>
            </a:solid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071"/>
            <a:ext cx="8229600" cy="874249"/>
          </a:xfrm>
        </p:spPr>
        <p:txBody>
          <a:bodyPr/>
          <a:lstStyle/>
          <a:p>
            <a:r>
              <a:rPr lang="en-US" dirty="0" smtClean="0"/>
              <a:t>Check Your Site	</a:t>
            </a:r>
            <a:endParaRPr lang="en-US" dirty="0"/>
          </a:p>
        </p:txBody>
      </p:sp>
      <p:sp>
        <p:nvSpPr>
          <p:cNvPr id="3" name="Content Placeholder 2"/>
          <p:cNvSpPr>
            <a:spLocks noGrp="1"/>
          </p:cNvSpPr>
          <p:nvPr>
            <p:ph idx="1"/>
          </p:nvPr>
        </p:nvSpPr>
        <p:spPr>
          <a:xfrm>
            <a:off x="457200" y="1209637"/>
            <a:ext cx="8229600" cy="4240257"/>
          </a:xfrm>
        </p:spPr>
        <p:txBody>
          <a:bodyPr/>
          <a:lstStyle/>
          <a:p>
            <a:r>
              <a:rPr lang="en-US" dirty="0" smtClean="0"/>
              <a:t>Return to the Data Entry Home Page by clicking “Data Entry Home” on the top of the page. </a:t>
            </a:r>
          </a:p>
          <a:p>
            <a:r>
              <a:rPr lang="en-US" dirty="0" smtClean="0"/>
              <a:t>Click on your school name to expand it and see your site. You can edit the site information if desired</a:t>
            </a:r>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13</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508935" y="2828631"/>
            <a:ext cx="5740400" cy="304800"/>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04456" y="3277453"/>
            <a:ext cx="7848600" cy="3686175"/>
          </a:xfrm>
          <a:prstGeom prst="rect">
            <a:avLst/>
          </a:prstGeom>
          <a:noFill/>
          <a:ln w="9525">
            <a:solidFill>
              <a:schemeClr val="tx1"/>
            </a:solidFill>
            <a:miter lim="800000"/>
            <a:headEnd/>
            <a:tailEnd/>
          </a:ln>
        </p:spPr>
      </p:pic>
      <p:sp>
        <p:nvSpPr>
          <p:cNvPr id="8" name="Oval 7"/>
          <p:cNvSpPr/>
          <p:nvPr/>
        </p:nvSpPr>
        <p:spPr>
          <a:xfrm>
            <a:off x="1386840" y="2667000"/>
            <a:ext cx="1767840" cy="6553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720840" y="6202680"/>
            <a:ext cx="1767840" cy="6553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 Create a Site</a:t>
            </a:r>
            <a:endParaRPr lang="en-US" dirty="0"/>
          </a:p>
        </p:txBody>
      </p:sp>
      <p:sp>
        <p:nvSpPr>
          <p:cNvPr id="3" name="Content Placeholder 2"/>
          <p:cNvSpPr>
            <a:spLocks noGrp="1"/>
          </p:cNvSpPr>
          <p:nvPr>
            <p:ph idx="1"/>
          </p:nvPr>
        </p:nvSpPr>
        <p:spPr/>
        <p:txBody>
          <a:bodyPr>
            <a:normAutofit/>
          </a:bodyPr>
          <a:lstStyle/>
          <a:p>
            <a:r>
              <a:rPr lang="en-US" sz="2400" dirty="0" smtClean="0"/>
              <a:t>Login and select Enter Data from the “go to” menu</a:t>
            </a:r>
          </a:p>
          <a:p>
            <a:pPr lvl="1"/>
            <a:r>
              <a:rPr lang="en-US" sz="2000" dirty="0" smtClean="0"/>
              <a:t>Or to practice – choose - Training Data Entry from the Data Entry Page</a:t>
            </a:r>
          </a:p>
          <a:p>
            <a:r>
              <a:rPr lang="en-US" sz="2400" dirty="0" smtClean="0"/>
              <a:t>Create an atmosphere site – this is all test data, so don’t worry about being accurate (you can make up lat/long)</a:t>
            </a:r>
          </a:p>
          <a:p>
            <a:r>
              <a:rPr lang="en-US" sz="2400" dirty="0" smtClean="0"/>
              <a:t>Submit your atmosphere site and return to Data Entry Home</a:t>
            </a:r>
          </a:p>
          <a:p>
            <a:r>
              <a:rPr lang="en-US" sz="2400" dirty="0" smtClean="0"/>
              <a:t>Edit your site and change the site name</a:t>
            </a:r>
          </a:p>
          <a:p>
            <a:r>
              <a:rPr lang="en-US" sz="2400" dirty="0" smtClean="0"/>
              <a:t>Save the site and return to the Data Entry Home</a:t>
            </a:r>
            <a:endParaRPr lang="en-US" sz="2400"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14</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 what do you do if this happens to you?</a:t>
            </a:r>
            <a:endParaRPr lang="en-US" dirty="0"/>
          </a:p>
        </p:txBody>
      </p:sp>
      <p:sp>
        <p:nvSpPr>
          <p:cNvPr id="3" name="Content Placeholder 2"/>
          <p:cNvSpPr>
            <a:spLocks noGrp="1"/>
          </p:cNvSpPr>
          <p:nvPr>
            <p:ph idx="1"/>
          </p:nvPr>
        </p:nvSpPr>
        <p:spPr/>
        <p:txBody>
          <a:bodyPr>
            <a:normAutofit/>
          </a:bodyPr>
          <a:lstStyle/>
          <a:p>
            <a:pPr marL="457200" indent="-457200">
              <a:lnSpc>
                <a:spcPct val="150000"/>
              </a:lnSpc>
              <a:buFont typeface="+mj-lt"/>
              <a:buAutoNum type="arabicPeriod"/>
            </a:pPr>
            <a:r>
              <a:rPr lang="en-US" sz="2400" dirty="0" smtClean="0"/>
              <a:t>I can’t login it says “No Account”</a:t>
            </a:r>
          </a:p>
          <a:p>
            <a:pPr marL="457200" indent="-457200">
              <a:lnSpc>
                <a:spcPct val="150000"/>
              </a:lnSpc>
              <a:buFont typeface="+mj-lt"/>
              <a:buAutoNum type="arabicPeriod"/>
            </a:pPr>
            <a:r>
              <a:rPr lang="en-US" sz="2400" dirty="0" smtClean="0"/>
              <a:t>I can’t login it says “Incorrect Password”</a:t>
            </a:r>
          </a:p>
          <a:p>
            <a:pPr marL="457200" indent="-457200">
              <a:lnSpc>
                <a:spcPct val="150000"/>
              </a:lnSpc>
              <a:buFont typeface="+mj-lt"/>
              <a:buAutoNum type="arabicPeriod"/>
            </a:pPr>
            <a:r>
              <a:rPr lang="en-US" sz="2400" dirty="0" smtClean="0"/>
              <a:t>I can login, but when I click on the Data Entry link, it says I’m not authorized, or I’m not associated with a school</a:t>
            </a:r>
          </a:p>
          <a:p>
            <a:pPr marL="457200" indent="-457200">
              <a:lnSpc>
                <a:spcPct val="150000"/>
              </a:lnSpc>
              <a:buFont typeface="+mj-lt"/>
              <a:buAutoNum type="arabicPeriod"/>
            </a:pPr>
            <a:r>
              <a:rPr lang="en-US" sz="2400" dirty="0" smtClean="0"/>
              <a:t>I want to change the name of my site</a:t>
            </a:r>
          </a:p>
          <a:p>
            <a:pPr marL="457200" indent="-457200">
              <a:lnSpc>
                <a:spcPct val="150000"/>
              </a:lnSpc>
              <a:buFont typeface="+mj-lt"/>
              <a:buAutoNum type="arabicPeriod"/>
            </a:pPr>
            <a:r>
              <a:rPr lang="en-US" dirty="0" smtClean="0"/>
              <a:t>When I look at the site location in the visualization system, it shows my site in the wrong place.</a:t>
            </a:r>
            <a:endParaRPr lang="en-US" sz="2400" dirty="0" smtClean="0"/>
          </a:p>
          <a:p>
            <a:pPr>
              <a:lnSpc>
                <a:spcPct val="150000"/>
              </a:lnSpc>
              <a:buNone/>
            </a:pPr>
            <a:endParaRPr lang="en-US" dirty="0" smtClean="0"/>
          </a:p>
        </p:txBody>
      </p:sp>
      <p:sp>
        <p:nvSpPr>
          <p:cNvPr id="5" name="Slide Number Placeholder 4"/>
          <p:cNvSpPr>
            <a:spLocks noGrp="1"/>
          </p:cNvSpPr>
          <p:nvPr>
            <p:ph type="sldNum" sz="quarter" idx="12"/>
          </p:nvPr>
        </p:nvSpPr>
        <p:spPr/>
        <p:txBody>
          <a:bodyPr/>
          <a:lstStyle/>
          <a:p>
            <a:fld id="{8D57DBB9-07C6-49AB-BFD5-E737C7E241F6}" type="slidenum">
              <a:rPr lang="en-US" smtClean="0"/>
              <a:pPr/>
              <a:t>15</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831"/>
            <a:ext cx="8229600" cy="874249"/>
          </a:xfrm>
        </p:spPr>
        <p:txBody>
          <a:bodyPr/>
          <a:lstStyle/>
          <a:p>
            <a:r>
              <a:rPr lang="en-US" dirty="0" smtClean="0"/>
              <a:t>Test - Answers</a:t>
            </a:r>
            <a:endParaRPr lang="en-US" dirty="0"/>
          </a:p>
        </p:txBody>
      </p:sp>
      <p:sp>
        <p:nvSpPr>
          <p:cNvPr id="3" name="Content Placeholder 2"/>
          <p:cNvSpPr>
            <a:spLocks noGrp="1"/>
          </p:cNvSpPr>
          <p:nvPr>
            <p:ph idx="1"/>
          </p:nvPr>
        </p:nvSpPr>
        <p:spPr>
          <a:xfrm>
            <a:off x="0" y="822959"/>
            <a:ext cx="9144000" cy="4565975"/>
          </a:xfrm>
        </p:spPr>
        <p:txBody>
          <a:bodyPr>
            <a:noAutofit/>
          </a:bodyPr>
          <a:lstStyle/>
          <a:p>
            <a:pPr marL="457200" indent="-457200">
              <a:buFont typeface="+mj-lt"/>
              <a:buAutoNum type="arabicParenR"/>
            </a:pPr>
            <a:r>
              <a:rPr lang="en-US" sz="1800" dirty="0" smtClean="0"/>
              <a:t>I can’t login it says “No Account”</a:t>
            </a:r>
          </a:p>
          <a:p>
            <a:pPr marL="688975" lvl="1" indent="-457200">
              <a:buFont typeface="+mj-lt"/>
              <a:buAutoNum type="alphaLcParenR"/>
            </a:pPr>
            <a:r>
              <a:rPr lang="en-US" sz="1800" dirty="0" smtClean="0"/>
              <a:t>If this is a workshop that is on the GLOBE website, go to the workshop page and signup for the workshop. Ask your trainer to approve your account.</a:t>
            </a:r>
          </a:p>
          <a:p>
            <a:pPr marL="911225" lvl="2" indent="-457200">
              <a:buNone/>
            </a:pPr>
            <a:r>
              <a:rPr lang="en-US" dirty="0" smtClean="0"/>
              <a:t>		</a:t>
            </a:r>
            <a:r>
              <a:rPr lang="en-US" dirty="0" smtClean="0">
                <a:hlinkClick r:id="rId2"/>
              </a:rPr>
              <a:t>http://www.globe.gov/events/workshops</a:t>
            </a:r>
            <a:endParaRPr lang="en-US" dirty="0" smtClean="0"/>
          </a:p>
          <a:p>
            <a:pPr marL="688975" lvl="1" indent="-457200">
              <a:buFont typeface="+mj-lt"/>
              <a:buAutoNum type="alphaLcParenR"/>
            </a:pPr>
            <a:r>
              <a:rPr lang="en-US" sz="1800" dirty="0" smtClean="0"/>
              <a:t>Ask your trainer if they can setup your account for you.</a:t>
            </a:r>
          </a:p>
          <a:p>
            <a:pPr marL="688975" lvl="1" indent="-457200">
              <a:buFont typeface="+mj-lt"/>
              <a:buAutoNum type="alphaLcParenR"/>
            </a:pPr>
            <a:r>
              <a:rPr lang="en-US" sz="1800" dirty="0" smtClean="0"/>
              <a:t>Send an email to the helpdesk and tell them information about the workshop you attended and your school information and they can help you </a:t>
            </a:r>
            <a:r>
              <a:rPr lang="en-US" sz="1800" dirty="0" smtClean="0">
                <a:hlinkClick r:id="rId3"/>
              </a:rPr>
              <a:t>help@globe.gov</a:t>
            </a:r>
            <a:endParaRPr lang="en-US" sz="1800" dirty="0" smtClean="0"/>
          </a:p>
          <a:p>
            <a:pPr marL="688975" lvl="1" indent="-457200">
              <a:buNone/>
            </a:pPr>
            <a:endParaRPr lang="en-US" sz="1800" dirty="0" smtClean="0"/>
          </a:p>
          <a:p>
            <a:pPr marL="457200" indent="-457200">
              <a:buFont typeface="+mj-lt"/>
              <a:buAutoNum type="arabicParenR"/>
            </a:pPr>
            <a:r>
              <a:rPr lang="en-US" sz="1800" dirty="0" smtClean="0"/>
              <a:t>I can’t login - it says “Incorrect Password”</a:t>
            </a:r>
          </a:p>
          <a:p>
            <a:pPr marL="688975" lvl="1" indent="-457200">
              <a:buFont typeface="+mj-lt"/>
              <a:buAutoNum type="alphaLcParenR"/>
            </a:pPr>
            <a:r>
              <a:rPr lang="en-US" sz="1800" dirty="0" smtClean="0"/>
              <a:t>Select the “Forgot Password” link to receive a new password</a:t>
            </a:r>
          </a:p>
          <a:p>
            <a:pPr marL="688975" lvl="1" indent="-457200">
              <a:buNone/>
            </a:pPr>
            <a:endParaRPr lang="en-US" sz="1800" dirty="0" smtClean="0"/>
          </a:p>
          <a:p>
            <a:pPr marL="457200" indent="-457200">
              <a:buFont typeface="+mj-lt"/>
              <a:buAutoNum type="arabicParenR"/>
            </a:pPr>
            <a:r>
              <a:rPr lang="en-US" sz="1800" dirty="0" smtClean="0"/>
              <a:t>I can login, but when I click on the Data Entry link, it says I’m not authorized, or I’m not associated with a school</a:t>
            </a:r>
          </a:p>
          <a:p>
            <a:pPr marL="688975" lvl="1" indent="-457200">
              <a:buFont typeface="+mj-lt"/>
              <a:buAutoNum type="alphaLcParenR"/>
            </a:pPr>
            <a:r>
              <a:rPr lang="en-US" sz="1800" dirty="0" smtClean="0"/>
              <a:t>Ask your trainer to make sure your school is added to GLOBE.gov and you are a teacher in that school, or send the information to </a:t>
            </a:r>
            <a:r>
              <a:rPr lang="en-US" sz="1800" dirty="0" smtClean="0">
                <a:hlinkClick r:id="rId3"/>
              </a:rPr>
              <a:t>help@globe.gov</a:t>
            </a:r>
            <a:endParaRPr lang="en-US" sz="1800" dirty="0" smtClean="0"/>
          </a:p>
          <a:p>
            <a:pPr marL="688975" lvl="1" indent="-457200">
              <a:buFont typeface="+mj-lt"/>
              <a:buAutoNum type="alphaLcParenR"/>
            </a:pPr>
            <a:r>
              <a:rPr lang="en-US" sz="1800" dirty="0" smtClean="0"/>
              <a:t>Ask your trainer if they marked you as having completed your training. You will not be able to enter real data until they mark your training as complete</a:t>
            </a:r>
          </a:p>
          <a:p>
            <a:pPr marL="688975" lvl="1" indent="-457200">
              <a:buFont typeface="+mj-lt"/>
              <a:buAutoNum type="alphaLcParenR"/>
            </a:pPr>
            <a:endParaRPr lang="en-US" sz="1400" dirty="0" smtClean="0"/>
          </a:p>
        </p:txBody>
      </p:sp>
      <p:sp>
        <p:nvSpPr>
          <p:cNvPr id="5" name="Slide Number Placeholder 4"/>
          <p:cNvSpPr>
            <a:spLocks noGrp="1"/>
          </p:cNvSpPr>
          <p:nvPr>
            <p:ph type="sldNum" sz="quarter" idx="12"/>
          </p:nvPr>
        </p:nvSpPr>
        <p:spPr/>
        <p:txBody>
          <a:bodyPr/>
          <a:lstStyle/>
          <a:p>
            <a:fld id="{8D57DBB9-07C6-49AB-BFD5-E737C7E241F6}" type="slidenum">
              <a:rPr lang="en-US" smtClean="0"/>
              <a:pPr/>
              <a:t>16</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 Answers</a:t>
            </a:r>
            <a:endParaRPr lang="en-US" dirty="0"/>
          </a:p>
        </p:txBody>
      </p:sp>
      <p:sp>
        <p:nvSpPr>
          <p:cNvPr id="3" name="Content Placeholder 2"/>
          <p:cNvSpPr>
            <a:spLocks noGrp="1"/>
          </p:cNvSpPr>
          <p:nvPr>
            <p:ph idx="1"/>
          </p:nvPr>
        </p:nvSpPr>
        <p:spPr/>
        <p:txBody>
          <a:bodyPr>
            <a:normAutofit/>
          </a:bodyPr>
          <a:lstStyle/>
          <a:p>
            <a:pPr marL="457200" indent="-457200">
              <a:buNone/>
            </a:pPr>
            <a:r>
              <a:rPr lang="en-US" sz="2000" dirty="0" smtClean="0"/>
              <a:t>4) I want to change the name of my site</a:t>
            </a:r>
          </a:p>
          <a:p>
            <a:pPr marL="688975" lvl="1" indent="-457200">
              <a:buFont typeface="+mj-lt"/>
              <a:buAutoNum type="arabicParenR"/>
            </a:pPr>
            <a:r>
              <a:rPr lang="en-US" dirty="0" smtClean="0"/>
              <a:t>Select “Enter Live Data”, click on your school name. </a:t>
            </a:r>
          </a:p>
          <a:p>
            <a:pPr marL="688975" lvl="1" indent="-457200">
              <a:buFont typeface="+mj-lt"/>
              <a:buAutoNum type="arabicParenR"/>
            </a:pPr>
            <a:r>
              <a:rPr lang="en-US" dirty="0" smtClean="0"/>
              <a:t>Click on “Edit” next to the site whose name you want to change</a:t>
            </a:r>
          </a:p>
          <a:p>
            <a:pPr marL="688975" lvl="1" indent="-457200">
              <a:buFont typeface="+mj-lt"/>
              <a:buAutoNum type="arabicParenR"/>
            </a:pPr>
            <a:r>
              <a:rPr lang="en-US" dirty="0" smtClean="0"/>
              <a:t>Save your changes</a:t>
            </a:r>
          </a:p>
          <a:p>
            <a:pPr marL="688975" lvl="1" indent="-457200">
              <a:buNone/>
            </a:pPr>
            <a:endParaRPr lang="en-US" dirty="0" smtClean="0"/>
          </a:p>
          <a:p>
            <a:pPr>
              <a:buNone/>
            </a:pPr>
            <a:r>
              <a:rPr lang="en-US" sz="2000" dirty="0" smtClean="0"/>
              <a:t>5) My site is in the wrong location?</a:t>
            </a:r>
          </a:p>
          <a:p>
            <a:pPr marL="688975" lvl="1" indent="-457200">
              <a:buFont typeface="+mj-lt"/>
              <a:buAutoNum type="arabicParenR"/>
            </a:pPr>
            <a:r>
              <a:rPr lang="en-US" dirty="0" smtClean="0"/>
              <a:t>Select “Enter Live Data”, click on your school name. </a:t>
            </a:r>
          </a:p>
          <a:p>
            <a:pPr marL="688975" lvl="1" indent="-457200">
              <a:buFont typeface="+mj-lt"/>
              <a:buAutoNum type="arabicParenR"/>
            </a:pPr>
            <a:r>
              <a:rPr lang="en-US" dirty="0" smtClean="0"/>
              <a:t>Click on “Edit” next to the site whose location you want to change</a:t>
            </a:r>
          </a:p>
          <a:p>
            <a:pPr marL="688975" lvl="1" indent="-457200">
              <a:buFont typeface="+mj-lt"/>
              <a:buAutoNum type="arabicParenR"/>
            </a:pPr>
            <a:r>
              <a:rPr lang="en-US" sz="2000" dirty="0" smtClean="0"/>
              <a:t>Input the correct latitude and longitude for your site</a:t>
            </a:r>
          </a:p>
          <a:p>
            <a:pPr marL="688975" lvl="1" indent="-457200">
              <a:buFont typeface="+mj-lt"/>
              <a:buAutoNum type="arabicParenR"/>
            </a:pPr>
            <a:r>
              <a:rPr lang="en-US" sz="2000" dirty="0" smtClean="0"/>
              <a:t>Save the site</a:t>
            </a:r>
          </a:p>
          <a:p>
            <a:pPr marL="688975" lvl="1" indent="-457200">
              <a:buFont typeface="+mj-lt"/>
              <a:buAutoNum type="arabicParenR"/>
            </a:pPr>
            <a:r>
              <a:rPr lang="en-US" sz="2000" dirty="0" smtClean="0"/>
              <a:t>Use the visualization system to be sure it is in the right place</a:t>
            </a:r>
            <a:endParaRPr lang="en-US" sz="2000"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400" dirty="0" smtClean="0"/>
              <a:t>Congratulations – you should have</a:t>
            </a:r>
          </a:p>
          <a:p>
            <a:pPr lvl="1"/>
            <a:r>
              <a:rPr lang="en-US" sz="2200" smtClean="0"/>
              <a:t>A </a:t>
            </a:r>
            <a:r>
              <a:rPr lang="en-US" sz="2200" dirty="0" smtClean="0"/>
              <a:t>GLOBE Account</a:t>
            </a:r>
          </a:p>
          <a:p>
            <a:pPr lvl="1"/>
            <a:r>
              <a:rPr lang="en-US" sz="2200" dirty="0" smtClean="0"/>
              <a:t>A GLOBE School</a:t>
            </a:r>
          </a:p>
          <a:p>
            <a:pPr lvl="1"/>
            <a:r>
              <a:rPr lang="en-US" sz="2200" dirty="0" smtClean="0"/>
              <a:t>Setup a Site in training</a:t>
            </a:r>
          </a:p>
          <a:p>
            <a:r>
              <a:rPr lang="en-US" sz="2400" dirty="0" smtClean="0"/>
              <a:t>You can now</a:t>
            </a:r>
            <a:endParaRPr lang="en-US" sz="2200" dirty="0" smtClean="0"/>
          </a:p>
          <a:p>
            <a:pPr lvl="1"/>
            <a:r>
              <a:rPr lang="en-US" sz="2200" dirty="0" smtClean="0"/>
              <a:t>Continue to Part 2 – Entering Measurement Data</a:t>
            </a:r>
          </a:p>
          <a:p>
            <a:pPr lvl="1"/>
            <a:r>
              <a:rPr lang="en-US" sz="2200" dirty="0" smtClean="0"/>
              <a:t>Consider setting up your site in the Production environment</a:t>
            </a:r>
          </a:p>
          <a:p>
            <a:pPr lvl="1"/>
            <a:endParaRPr lang="en-US" sz="2200" dirty="0" smtClean="0"/>
          </a:p>
          <a:p>
            <a:pPr algn="ctr">
              <a:buNone/>
            </a:pPr>
            <a:r>
              <a:rPr lang="en-US" sz="2400" dirty="0" smtClean="0"/>
              <a:t>Questions – contact the GLOBE Helpdesk – help@globe.gov</a:t>
            </a:r>
            <a:endParaRPr lang="en-US" sz="2400"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18</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smtClean="0"/>
              <a:t>This package will help you setup your data entry site so you can begin entering data into the GLOBE database</a:t>
            </a:r>
          </a:p>
          <a:p>
            <a:endParaRPr lang="en-US" dirty="0" smtClean="0"/>
          </a:p>
          <a:p>
            <a:r>
              <a:rPr lang="en-US" dirty="0" smtClean="0"/>
              <a:t>This presentation is available online as well as a video which walks you through the steps.</a:t>
            </a:r>
          </a:p>
          <a:p>
            <a:pPr lvl="1">
              <a:buNone/>
            </a:pPr>
            <a:r>
              <a:rPr lang="en-US" dirty="0" smtClean="0"/>
              <a:t>	 </a:t>
            </a:r>
            <a:r>
              <a:rPr lang="en-US" dirty="0" smtClean="0">
                <a:hlinkClick r:id="rId2"/>
              </a:rPr>
              <a:t>http://www.globe.gov/get-trained/using-the-globe-website</a:t>
            </a:r>
            <a:endParaRPr lang="en-US" dirty="0" smtClean="0"/>
          </a:p>
          <a:p>
            <a:endParaRPr lang="en-US" dirty="0" smtClean="0"/>
          </a:p>
          <a:p>
            <a:r>
              <a:rPr lang="en-US" dirty="0" smtClean="0"/>
              <a:t>There is a section for you to try things for yourself after the demonstration and a section to test your knowledge at the end.</a:t>
            </a:r>
          </a:p>
          <a:p>
            <a:endParaRPr lang="en-US" dirty="0" smtClean="0"/>
          </a:p>
          <a:p>
            <a:r>
              <a:rPr lang="en-US" dirty="0" smtClean="0"/>
              <a:t>Questions – contact </a:t>
            </a:r>
            <a:r>
              <a:rPr lang="en-US" dirty="0" smtClean="0">
                <a:hlinkClick r:id="rId3"/>
              </a:rPr>
              <a:t>help@globe.gov</a:t>
            </a:r>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2</a:t>
            </a:fld>
            <a:endParaRPr lang="en-US"/>
          </a:p>
        </p:txBody>
      </p:sp>
      <p:sp>
        <p:nvSpPr>
          <p:cNvPr id="5" name="Date Placeholder 4"/>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Enter Data?</a:t>
            </a:r>
            <a:endParaRPr lang="en-US" dirty="0"/>
          </a:p>
        </p:txBody>
      </p:sp>
      <p:sp>
        <p:nvSpPr>
          <p:cNvPr id="3" name="Content Placeholder 2"/>
          <p:cNvSpPr>
            <a:spLocks noGrp="1"/>
          </p:cNvSpPr>
          <p:nvPr>
            <p:ph idx="1"/>
          </p:nvPr>
        </p:nvSpPr>
        <p:spPr/>
        <p:txBody>
          <a:bodyPr>
            <a:normAutofit/>
          </a:bodyPr>
          <a:lstStyle/>
          <a:p>
            <a:r>
              <a:rPr lang="en-US" sz="2400" dirty="0" smtClean="0"/>
              <a:t>As a GLOBE teacher, doing the protocols is only one part of “Doing GLOBE”. Reporting and analyzing the data is just as important. The GLOBE website provides tools to input, report and analyze your data.</a:t>
            </a:r>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
        <p:nvSpPr>
          <p:cNvPr id="28674" name="AutoShape 2" descr="Image result for raythe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Enter Data?</a:t>
            </a:r>
            <a:endParaRPr lang="en-US" dirty="0"/>
          </a:p>
        </p:txBody>
      </p:sp>
      <p:sp>
        <p:nvSpPr>
          <p:cNvPr id="3" name="Content Placeholder 2"/>
          <p:cNvSpPr>
            <a:spLocks noGrp="1"/>
          </p:cNvSpPr>
          <p:nvPr>
            <p:ph idx="1"/>
          </p:nvPr>
        </p:nvSpPr>
        <p:spPr>
          <a:xfrm>
            <a:off x="0" y="1759681"/>
            <a:ext cx="9144000" cy="4240257"/>
          </a:xfrm>
        </p:spPr>
        <p:txBody>
          <a:bodyPr>
            <a:noAutofit/>
          </a:bodyPr>
          <a:lstStyle/>
          <a:p>
            <a:r>
              <a:rPr lang="en-US" sz="2000" dirty="0" smtClean="0"/>
              <a:t>Data is kept permanently. Your school data is available for you and others to analyze now and in the future.</a:t>
            </a:r>
          </a:p>
          <a:p>
            <a:r>
              <a:rPr lang="en-US" sz="2000" dirty="0" smtClean="0"/>
              <a:t>Tools will help you plot and export data</a:t>
            </a:r>
          </a:p>
          <a:p>
            <a:r>
              <a:rPr lang="en-US" sz="2000" dirty="0" smtClean="0"/>
              <a:t>You will be able to analyze data from year to year and by comparing data from other schools and countries</a:t>
            </a:r>
          </a:p>
          <a:p>
            <a:r>
              <a:rPr lang="en-US" sz="2000" dirty="0" smtClean="0"/>
              <a:t>Your school will have an opportunity to be recognized as a GLOBE science honor roll school</a:t>
            </a:r>
          </a:p>
          <a:p>
            <a:r>
              <a:rPr lang="en-US" sz="2000" dirty="0" smtClean="0"/>
              <a:t>Your students will get to see their data on the site</a:t>
            </a:r>
          </a:p>
          <a:p>
            <a:r>
              <a:rPr lang="en-US" sz="2000" dirty="0" smtClean="0"/>
              <a:t>Your students will be able to share their data with the worldwide community</a:t>
            </a:r>
          </a:p>
          <a:p>
            <a:r>
              <a:rPr lang="en-US" sz="2000" dirty="0" smtClean="0"/>
              <a:t>Scientists will be able to view and use your data in their studies</a:t>
            </a:r>
          </a:p>
          <a:p>
            <a:r>
              <a:rPr lang="en-US" sz="2000" dirty="0" smtClean="0"/>
              <a:t>Often funding for support is based on activity. If there is no activity, this will impact funding </a:t>
            </a:r>
          </a:p>
          <a:p>
            <a:endParaRPr lang="en-US" sz="2000"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4</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 – what do I need?</a:t>
            </a:r>
            <a:endParaRPr lang="en-US" dirty="0"/>
          </a:p>
        </p:txBody>
      </p:sp>
      <p:sp>
        <p:nvSpPr>
          <p:cNvPr id="3" name="Content Placeholder 2"/>
          <p:cNvSpPr>
            <a:spLocks noGrp="1"/>
          </p:cNvSpPr>
          <p:nvPr>
            <p:ph idx="1"/>
          </p:nvPr>
        </p:nvSpPr>
        <p:spPr/>
        <p:txBody>
          <a:bodyPr>
            <a:normAutofit/>
          </a:bodyPr>
          <a:lstStyle/>
          <a:p>
            <a:r>
              <a:rPr lang="en-US" sz="2400" dirty="0" smtClean="0"/>
              <a:t>A GLOBE teacher account </a:t>
            </a:r>
          </a:p>
          <a:p>
            <a:pPr lvl="1"/>
            <a:r>
              <a:rPr lang="en-US" sz="2000" dirty="0" smtClean="0"/>
              <a:t>You must be trained</a:t>
            </a:r>
          </a:p>
          <a:p>
            <a:pPr lvl="1"/>
            <a:r>
              <a:rPr lang="en-US" sz="2000" dirty="0" smtClean="0"/>
              <a:t>Your account *should* be setup if you’ve completed your training. If not, contact your trainer or </a:t>
            </a:r>
            <a:r>
              <a:rPr lang="en-US" sz="2000" dirty="0" smtClean="0">
                <a:hlinkClick r:id="rId2"/>
              </a:rPr>
              <a:t>help@globe.gov</a:t>
            </a:r>
            <a:endParaRPr lang="en-US" sz="2000" dirty="0" smtClean="0"/>
          </a:p>
          <a:p>
            <a:r>
              <a:rPr lang="en-US" sz="2400" dirty="0" smtClean="0"/>
              <a:t>A GLOBE school</a:t>
            </a:r>
          </a:p>
          <a:p>
            <a:pPr lvl="1"/>
            <a:r>
              <a:rPr lang="en-US" sz="2000" dirty="0" smtClean="0"/>
              <a:t>Your account should already be connected with your school</a:t>
            </a:r>
          </a:p>
          <a:p>
            <a:r>
              <a:rPr lang="en-US" sz="2400" dirty="0" smtClean="0"/>
              <a:t>A Data site for your school</a:t>
            </a:r>
          </a:p>
          <a:p>
            <a:pPr lvl="1"/>
            <a:r>
              <a:rPr lang="en-US" sz="2000" dirty="0" smtClean="0"/>
              <a:t>enter the characteristics of the site in the GLOBE Data Entry area</a:t>
            </a:r>
          </a:p>
          <a:p>
            <a:pPr lvl="1">
              <a:buNone/>
            </a:pPr>
            <a:endParaRPr lang="en-US" sz="2000" dirty="0" smtClean="0"/>
          </a:p>
        </p:txBody>
      </p:sp>
      <p:sp>
        <p:nvSpPr>
          <p:cNvPr id="5" name="Slide Number Placeholder 4"/>
          <p:cNvSpPr>
            <a:spLocks noGrp="1"/>
          </p:cNvSpPr>
          <p:nvPr>
            <p:ph type="sldNum" sz="quarter" idx="12"/>
          </p:nvPr>
        </p:nvSpPr>
        <p:spPr/>
        <p:txBody>
          <a:bodyPr/>
          <a:lstStyle/>
          <a:p>
            <a:fld id="{8D57DBB9-07C6-49AB-BFD5-E737C7E241F6}" type="slidenum">
              <a:rPr lang="en-US" smtClean="0"/>
              <a:pPr/>
              <a:t>5</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Data Entry System</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sz="3000" dirty="0" smtClean="0"/>
              <a:t>Click the Login button on the the top right of the GLOBE website</a:t>
            </a:r>
          </a:p>
          <a:p>
            <a:pPr>
              <a:lnSpc>
                <a:spcPct val="120000"/>
              </a:lnSpc>
            </a:pPr>
            <a:r>
              <a:rPr lang="en-US" sz="3000" dirty="0" smtClean="0"/>
              <a:t>Enter your email for the username and your password</a:t>
            </a:r>
          </a:p>
          <a:p>
            <a:pPr>
              <a:lnSpc>
                <a:spcPct val="120000"/>
              </a:lnSpc>
            </a:pPr>
            <a:r>
              <a:rPr lang="en-US" sz="3000" dirty="0" smtClean="0"/>
              <a:t>You can select Forgot Password and a link will be sent to your email address to allow you to reset your password</a:t>
            </a:r>
          </a:p>
          <a:p>
            <a:pPr lvl="1">
              <a:lnSpc>
                <a:spcPct val="120000"/>
              </a:lnSpc>
            </a:pPr>
            <a:r>
              <a:rPr lang="en-US" sz="2200" dirty="0" smtClean="0"/>
              <a:t>If there is no account, contact your trainer or </a:t>
            </a:r>
            <a:r>
              <a:rPr lang="en-US" sz="2200" dirty="0" smtClean="0">
                <a:hlinkClick r:id="rId2"/>
              </a:rPr>
              <a:t>help@globe.gov</a:t>
            </a:r>
            <a:endParaRPr lang="en-US" sz="2200" dirty="0" smtClean="0"/>
          </a:p>
          <a:p>
            <a:pPr lvl="1">
              <a:lnSpc>
                <a:spcPct val="120000"/>
              </a:lnSpc>
            </a:pPr>
            <a:r>
              <a:rPr lang="en-US" sz="2200" dirty="0" smtClean="0"/>
              <a:t>If you haven’t been trained, you will not be able to enter data</a:t>
            </a:r>
          </a:p>
          <a:p>
            <a:pPr>
              <a:lnSpc>
                <a:spcPct val="120000"/>
              </a:lnSpc>
            </a:pPr>
            <a:r>
              <a:rPr lang="en-US" sz="2600" dirty="0"/>
              <a:t>S</a:t>
            </a:r>
            <a:r>
              <a:rPr lang="en-US" sz="2600" dirty="0" smtClean="0"/>
              <a:t>elect “Enter Data” from the </a:t>
            </a:r>
            <a:r>
              <a:rPr lang="en-US" sz="2600" dirty="0" err="1" smtClean="0"/>
              <a:t>Goto</a:t>
            </a:r>
            <a:r>
              <a:rPr lang="en-US" sz="2600" dirty="0" smtClean="0"/>
              <a:t> dropdown</a:t>
            </a:r>
          </a:p>
          <a:p>
            <a:pPr lvl="2">
              <a:lnSpc>
                <a:spcPct val="120000"/>
              </a:lnSpc>
            </a:pPr>
            <a:r>
              <a:rPr lang="en-US" dirty="0" smtClean="0"/>
              <a:t>Or under GLOBE Data select Enter Data</a:t>
            </a:r>
          </a:p>
          <a:p>
            <a:pPr lvl="2">
              <a:lnSpc>
                <a:spcPct val="120000"/>
              </a:lnSpc>
            </a:pPr>
            <a:r>
              <a:rPr lang="en-US" dirty="0" smtClean="0"/>
              <a:t>Or http://data.globe.gov</a:t>
            </a:r>
          </a:p>
        </p:txBody>
      </p:sp>
      <p:sp>
        <p:nvSpPr>
          <p:cNvPr id="5" name="Slide Number Placeholder 4"/>
          <p:cNvSpPr>
            <a:spLocks noGrp="1"/>
          </p:cNvSpPr>
          <p:nvPr>
            <p:ph type="sldNum" sz="quarter" idx="12"/>
          </p:nvPr>
        </p:nvSpPr>
        <p:spPr/>
        <p:txBody>
          <a:bodyPr/>
          <a:lstStyle/>
          <a:p>
            <a:fld id="{8D57DBB9-07C6-49AB-BFD5-E737C7E241F6}" type="slidenum">
              <a:rPr lang="en-US" smtClean="0"/>
              <a:pPr/>
              <a:t>6</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p:spPr>
        <p:txBody>
          <a:bodyPr/>
          <a:lstStyle/>
          <a:p>
            <a:fld id="{8D57DBB9-07C6-49AB-BFD5-E737C7E241F6}" type="slidenum">
              <a:rPr lang="en-US" smtClean="0"/>
              <a:pPr/>
              <a:t>7</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cxnSp>
        <p:nvCxnSpPr>
          <p:cNvPr id="10" name="Straight Arrow Connector 9"/>
          <p:cNvCxnSpPr/>
          <p:nvPr/>
        </p:nvCxnSpPr>
        <p:spPr>
          <a:xfrm>
            <a:off x="4297154" y="1748711"/>
            <a:ext cx="1" cy="381644"/>
          </a:xfrm>
          <a:prstGeom prst="straightConnector1">
            <a:avLst/>
          </a:prstGeom>
          <a:ln w="12700">
            <a:solidFill>
              <a:srgbClr val="B5B5B5"/>
            </a:solidFill>
            <a:tailEnd type="arrow"/>
          </a:ln>
        </p:spPr>
        <p:style>
          <a:lnRef idx="1">
            <a:schemeClr val="accent1"/>
          </a:lnRef>
          <a:fillRef idx="0">
            <a:schemeClr val="accent1"/>
          </a:fillRef>
          <a:effectRef idx="0">
            <a:schemeClr val="accent1"/>
          </a:effectRef>
          <a:fontRef idx="minor">
            <a:schemeClr val="tx1"/>
          </a:fontRef>
        </p:style>
      </p:cxnSp>
      <p:sp>
        <p:nvSpPr>
          <p:cNvPr id="24578" name="AutoShape 2" descr="data:image/png;base64,iVBORw0KGgoAAAANSUhEUgAAAOgAAABrCAYAAAB9jc4OAAAX/UlEQVR4Xu1de3RW1ZXfF4gEBAbbKQkJBBBG0Y46yjNAeOhMnfpAOrJAkaeKI49MhVYoUy21ViFSR7t4aGutUBwfqBVh7NjSOihQYKyupXbUdslYLW+dVqQBmgQy657vnptz97f3Oed+ScyXZucfknvPY5/f3r+9z9733EvQ46JJ9SA/goAgkJcIBELQvNSLCCUIKASCHhdNlggqxiAI5CkCQY9BQtA81Y2IJQiAEFSMQBDIYwSEoHmsHBFNEAiKoi1umIgGER76d52chtfNa2Y7lciifhpW3z7mGGZf/bueX7fDcplqNNty16k2eI2caei1hvdx8m7ew/cxZlg2PJ+5RoyJKas5D7curA9zLqwjbAemDvBcnFymnmzrpvTpGpPC3WY/nF59bBjzANu6y24pHVO2a7UNLgfFhoiNAivZRykU0bBRUwbHganb2hyEDSSKhFhGymHgfhRhMFkoPDmSu0jiksnmRDjZMRE5bDmnjY2XMzofR4WdE/e3zXlQDo4jtw0Tzhm6HBcV8ChHyQUxjVNQNOgaqeJSTJVrgkAeICAEzQMliAiCAIdAUDQ4iqC2OOpKJKg9ArUPSzOObW9hSyCoRAHvc7m1uuSzJbi2Pb9NJmovTCU/rAajG+aabMmwLxfSJmlU/uLaO5p7Thf2HIaufq78x9Uf246596fsiMKNy1lcthrWd+ItLpc0+W6A0yYdJgF95/A1Ll9QOeVRzoVKOnyUTyVQHNEbu740joBq63J8HK4UNrk4FJshu8jusqE0a8PYUIUJV2LsWr/pnChco/sNETQX45A+goAg0KwIBEWDr3X5nmYVQAYXBAQBHgEhqFiHIJDHCAhB81g5IpogIAQVGxAE8hgBIWgeK0dEEwSCoiFTpEgkdiAI5CkCCYL6PtZznaf0eUREPQrEz9c1ZtQzeJ85bI+i8Jjc2QD8uJbCyPaoE5+38FlT2IbCmHtUTY2JH625Dn67zmBgL87JFz2+i6c3ddrYszAY+zQHz6mzGy5d2uxOL9AXB06nrutBsUTQPPWdIpYgANDmCbp/96NQMmyq2IIgkJcIBMVDrmvTOej+3euhZNi0vFSOCCUIBMVD2zhBd62HkuFCUKFCfiLwF0PQU3U10DE4AYUF7aH25Ck4cbIDQIdOTtT3C0GdGEmDlkMgKB46tVVvcYPaarhs1EC4furV0Lu0FDp16gQ1NTVw6PBh2PgfW2D9cy/BcejCIrx/14+gZPj0ltOAzCwIWBBo1QT9XOEJWL/qW1BW1ptdYnV1NVQuvhN2/fYI2UYISkM3ZfwYuOCcM6FL50LYf/gPcNfqJ1XDscPPg5GDzoX3fn8QHtv0UqKzvnf+wH7wxjvvJdroe5/86RisXLc50S+cq1/vYtjx6luwddebWQLdNv8aOHK0WvVrzDit0RO0WoKeUXActjy1Bjp37qxw/93778PTz/0U9h44BN27dYF/vKQChg8dHOvk+vlfI0kqBM02280/WAqDzxuQuFFTUwd9KmZBSJZ50y6Hba/8D0yavzwm7W3zJsPnz+qTNdie9w/AqEmL4n7hOEtWrE2Qe8Oqr0HFkM/D6vXPw7dXPZE1xoHd62Hfwf+DwVfd0qhxWi9BqSfArhew9Wp9N8i2J+G2LxwQpwDq607Asw8ugYFnnaWkqLr/AVj73E4ITjs9/tRe/ck/w7CzPwcPfffbUFBQAMePH4eR42fDiXZdE3rav5PY4lJPtcNetuvcyQnXy9mu+1pa7ik9tjp8MoJ6mk/1Ca/VA1TOuBL+de4kRYiNW3aplgP69lT/zvzqfSRB33xhNfz1Gd1Unxd3vg6f/Ok4dOvSCc4ZUAZvv/sBLFr+SNwvHGfvwY9gyFULYilIghrrpQjqPY6pN+7kge2FbK4/pxcT2zSnaZhTE0HxsGlqGO6Fc5OHPqdiKC+V5sSGuW4Oz8sv6AYr7sl47+8/8u9w/xM71O/41E94rfysv4KHVy5T91d/fy2seea/E5/L3L9zHZSWz4jFpk7MUHJQ68RcsJ0ywbiaf9tswseWbP4u4mEsPpZx7Ypb4NKKi2BNGM1WPxl/blX3u33eZJirI2hlFay5Yw586dJyUJFy8uJYB6Y+wt91v5raOjitoAP8dNtrMPPW+1X7DSsXw6goguqttPlxhXCXoyLohAVZ4/xs22sw49b71XqeisbhZOc4leaUlImfy64xV20cM9dr2lHQMyIoZXD5em3Vkmtg3NjREOaXI6+aA7Xt+SJQ/amT8MO7Zqvt7ocffghjr1mUqO7uQwTN1zV/WnLNn36FiqAf/fETWPbAU/A4yjPDrWxI0O3hFreyCl7ZeB+UFn8Wptyygswftdy636tvvgvnDeyrLi9ZsU6NrwmqiYXXqgk6ZMICaMw4nxaGTTlPqyTolrVLoaRnEby4dRtULnvcicdVI/rC3UsXwalTp2DYF2fCMaOqKwTNhm/zQ9+AQVEOGm5HN23ZraJp+IMJ+ptffA86nlYAfSuujwcKCWdGpcmVVYl+7+09DNO+NE5F3YrJi3MiaOgg0o7jNJQ8bNAqCbrz6RXQrevpsOHHm+CO773ghHXc+T1g1YpvQn19PYy6chZ8XJspLIU/QlAavpCIYcX03L8pUw3CyHfl7G9lEfSN/1yl8k/zUVUY8cyf8B4m9rYnq6B/n56w/tn/gn69eqgtbpoIqiN4mnGchpKHDYKew6b7lnnyRvxND9wK/c/sC6+/8Wu49iurIGjX3irbDVf8HSysnA21tbUw5Is3QG37hkLRvp1robR8Zt6sLd8EuXb8GFgyZ6Ii4d1rnoLuXTtHW9y3oi3uv0Vb3O9kbXFf2Zi5VzJ8Btw2b1KiX0j+MN8Nf95853cqYmcIuiELgv271qkcdMiEhY0aJ9+w9ZEn6Dm89RF06Y0Xw6SJV6uI+PcTb4KD1afxa605Ci8+vgKKiorgrbffgYn/ci8E7Rva7/vlWigdIQS1GYvKEQefC2sefV41mzv1ctj+qwxB195zC3yh4kJ49ddhhL0zMYwiaNFnoaQ8IqjRL2xYtXgmTJswLu4Tjk8SdOc62HfIIGiO4/gQIt/atEqCdi84Ads3/QCCIIB39/wvTLz5DrJQVF/3Z/jm3PEw6Z/GKzLPWfgN2Pb2HxI6EIImTXL1HTdD58KO8O77B9SNrl06wYR/KIfCjgWq6jpq8DkJgoZtfvPzB6Hr6Z1gzwcH4IWXXosHnHxFRWb7yxA0bKhJHP6eK0F9x8k38vnIE/QcPqPVbXHDhX158gi4adYUtcaQpAtuvxf2HDoGQYdOUH+yBs4oPAlfr5wKl116iWpz5MgRGHX1l+FUh2TFd98vH4HSEbN8sGoTbTasXKSipfkTPhp58vltsLhqXWaLOfWyKILeo5qNHXYe3LnwOuhfVpyFUdi37+gbyX5h42uvHA3Lbp2uHr2sefQnTARdG0XQrzRqnNaowFZLUKg7BvctmQFfuGRMjPuBAwcUEcPzuGVlZSrC6p8wgj76xDOw7OEXIOhQGF8Xgmab7fzpl0P3rqfDgD49VSTd/qu3YevuzBG8kIxhFN3zwUF4fPPLic4h2UKSnj+wL7y39xD8/sBHsOpHmW2xrZ+ez5zHHDh0Ch8frVZjNWacVknQkiiCJh7GB9GBHNtTe+IpfPwQHd2jDsso7tQn/4/NuFsQHZyI7psHeMyHuKdqqmHaFUPhq5U3qtNC1M/LL78MpaWl0L9/f3X72c0/ga9/92kIOmQquYqgI2dBEM5FCpqRU8mA7mdhhk40hGOqH3S6QF3WYyKhQxlUv1AHRpt46GgsjV80VGaaqA+Fg+uAgxZTjRcBHsthTmIsibgcL1fJnxAuWlc0UeIeHpN5oq/xVBhFYyd+Z8ZhdYt0o/AzdJO1tUTzqukIPcZqj9YR6tE8CRTbkoGPtj19L5ajpLx1bnFNIyysPwoXDz0Hhlz4t/CZM7pDdfUxeOu3eyA8ZXL4eEfoUHcUnn5wKQzof6ZB0h9Du4JC2LvjEeg1Ura4FKnlWssjEJSUz2yVOSgHXf2pOoCgHQRBu0STkKSPrVwC5w48W13/2c9/AQvv3Qh7d/wQeo1seMje8ioRCQSBBgT+4ghqU277uk/g4aoFMOjCC+CPHx+B0VNuF4IKG/IagaBkxKz6xLksU1wqF7CdxE5zShvPYzuxbJODS65wPhn9/ZnCWnjoO0vgsSc2wDM7PoC92x+GXiNvoL9ziVWH57LtPbh8Vucd1H3OVPCpbJ3T4FP8Zs6rx2LyYJ0/sdbJnezGc1CnvCncsDz6b7PAYORk6jZR5/BiE2cvrjVhmXz2lrYxfeR3tMkQVH4EAUEgLxEQgualWkQoQSCDgBBULEEQyGMEgpIR1ye2uDo1otItartMtTe38j4pCpdu+Dy7o7A1ZTLvm6mbmfrglI5LK/Bc1NqodJFLybi0W6ditpTXlQ7bdGXKQ+Hgmy6aKWOu8uC0k5LNhXMu6SpOfTmOusoMpq643304wKWiQSkiKOtM0hQ1bB6JKgrYCgUcA12atRWdsEabqlDBopx5oB3/UJ4HswJ7GcpSOG/gYotvxEhb5PDxTo1hE1UcM6MBxRDftfqMg9dH2aDNBrBHs3m46F5QOjIZQdOuR9oLAoJA8yEQlI68Qaq4zYevjCwINAoBIWij4JPOgkDzIpBN0KbKNX1zDVeuRd3nZOSqO1Q+Sj1w57C2jevCy5Vfp80Xm3I+rSOcH+N82GWDPlU1fGCCysPT1A187StNOyoPNdduy8nT5usUpsQYQemoG2WL6zJAuS8ItBACQtAWAl6mFQR8EIgJau4kfY90mjsCrgJu241Su55wzFyfD+LdsDkWtT5KfhM02y7YtaOhKvJ4bXj3i+Xl/jb7UUdtbYrHfdM8OcDY+O78Xbt47ukMtU68NldW47P7pmzOJ9uhbJuzizT2YtplUFoxWx2WxwZsvhBsvnyLSaBfMOYe0yWIi17EThyGZlYQXzbuW40KCajaRsJxhEsATaCepeTognoR1/jh5KJerrb1y0oJiRfo8QvvLmPOks18OTlaM4UPJhflNGyOJbynP2yh8cr6OwKDy7WUDNECyJe2o/6UrXAH7lVb86V4A0AlRyRMLKs+u68/MmDao2EPpgym7Wk5YgzwmjE3ovmCXiFB5UcQEATyEoGgV8VNQtC8VI0IJQgACEHFCgSBPEZACJrHyhHRBIGg1+h/li2u2IEgkKcIBL0NgroOlOAKrlm90+ujirE+lUD8So6tXG1WhnH1Elejo2IdCb9P1ZJ65ITXnVXZJiq7+hLG2Fb9NmW3eVFcobVWQ9GXRCjdmLJy+qQwMK+5qsqcvdhsheMQNVdW5R1XTR1fVDHHpNaVRh+6P2fTNt8QR1AfJdsmwAvCSvY1dE5Ym2G75uYI5atwzgC4Z79WwJGhmAaJ++F7PkZnW5PpBF368TVATLQ0xuhrsNS6sUPPhfCUM6fGccmJnYot2KThkBqn9+ibaV243JLPTFx4oEKvy7JsVu97L80WwCZjWqakYaFpIRg/2zg63NpCMqcz7J19154WB98tgctzUls9H4+Sxu4ob+kTSiksc+0Xnk/oPYYhqK/RSztBQBBoNgSEoM0GrQwsCDQegaD3mDlSxW08jjKCINAsCKQjaK45UFrRXfltU7sUKsvHOZ2rUpB2jVzOiCsXTTFvU41J1SWodVMyN8U6zPzcN5905ck++Tc3hksGVz8PTILeY7MjKOahxzgJNdnqS5Q+09RCXD7CHN/XnnAfqmLcVPUljve4jkA9AtJ9dVsfHvhgkEvtCOPBVVWp9brWhu0ec8inHkTJ44MXhzGnHx+fYerA1B1l93ieoPfYuYl2LgJQk3GkoBwMBTY1J3b6FIls/TBwGBhuHZRzwo8nTAPzKShycmJl+BiB7+aBM2pTFs4RpwkMNhxd4/hsOmzrMPtTOsFr9ZXHFlQ5+6WcJsbG5lixY9B/JwhqE4wiIWWcnNFxxOciE3Wd8j5UhHA5EVuU9SETF3Ep/NLigSOOzUNzBkApmyIDp2+bEepxuOfa3H0fx0JFOCy3Txvb+qn+vtdsHKDskAoSlFPBOk/gX6YjKOdOOWQ5pGySci6TQ8jHLfo+a03LPM6ifSzNFRo4b8VZI7Z62/guT2hjvI/cvmGIs2asa9ffrsjg0hMVRrk14La+e2mXXftgxnAgKBs3rylMzqVauS8ICAI5ICAEzQE06SIIfFoIBGXj5ksE/bTQlnkEgZQIxATFqWPWlhjlNolENrqHv0+k2hjVHvU9FvPbK+Hv4TdeiP13Ih2Ivh2jhjN+Z9MPJg+j0hHlnSI59DdqcNqTKIYZsrrSczWOxiYa1MQ5Tk2MiwoPQwCNoYJOYxU1oMZKXDO/OxR9ZkeJk1BeZlwzTcpKC6MLof7w94S0qFn6igbk0jpTDjy//n6Pvq6/iZVop+1Ifz7IqFeosU2MCBxiOzTaanVpLDh7MXUSf7soAkJxwBwAycfpPyGziXefizMRlHsmQ5GAquBxjxuoRZpjuirBNodDLtbwCb6AY0Lqv/E6KYw43Hyv4/UxviVuxjoZNBDGBq/JJBayJ+v/80TV7ag1YCMnfLBNtfG3vky5sxyHYbcaF24emzPj9IzHxE6M6uezTlubrDX2ubhStrhWU5GbgkDLIRAkCOrrnjl507r/aMubFb5dYZPrR83vcqlpHtNwW43GhEtqTGr9vuHDtu927cl9tkGucOnaH1LbFVeIMMMfJ6NrXJ8QSm0rfLlJ2Rklt9mO+92YM+hzSaX6Lm7WDyarbQ/sQzRMHheZQ4Fs+5Zc9x+udXDk8DEM236VMzJfA3C1c+2tbHjZHC52IK55XHLaCO4iGUegxsrkIoprfJduffa0jKMODh465PJfaSGX9oKAIIAQGDblrpwwEYLmBJt0EgTSIZAzQbfuel0iaDqspbUg4I3AwH7Fqu2w64wIajAua3eNHgkFQlBvrKWhIJAagQaC3p15lknkq/H/s4Ny1fC6EDQ15NJBEPBHQBN0+HURQcOuVEWeKxJJBPUHW1oKAmkRSBA0beeQy0LQHFCTLoKAJwJCUE+gpJkg0BIIxASduiwzvev8KBJSImhLaE3mbDMIaIKWT12WVSNi0s4ENkLQNmMqstCWQMAkqDm/byAVgraE1mTONoNAwxZ3edaaXUd1VcFXikRtxlZkoS2AgI2gpjjsGXqWoK4DwL6LTXMo3jam68Cy7ovfWrBt9FM8j0omBtFfPm/CUOvnXkTwwQpjhDWby9ssnKVw+uBsw+dQuO2NGawrX5372qJPO9ecrvtojniLO2058SY+8UKrCpsN9hVs3R0d9bO9iWu+CeHz5gu12bYpG5+w0IryMVhs7LgvBygmsu+BR9t4vuSgZNb42N4McvWjMLbto8w5kWGkeZiuhvE1XE5fXuHE4hht8rtswDch9CE4WsfAvpmjfuVTl5NFInLIJEHf8DXNtOJJe0GgzSMwsG9RhqDTqnLCoiGC5tRdOgkCgoANgTiChlvcHH6CrbslguaAm3QRBLwQaIIIKgT1QloaCQI5INDkBKXqQa7iXK71Jaq0bGLg+pKKrWYSjuNKrqn5uXqVlosrEvvWs7Rcrrm5uoWrTsQVjU08qPoYpWPfYi3u65IR1VHiP7mv0VD2xeEXDobnd9WAuDoa1Q/P62qjCTpi+j1qnfpzoD5cD+dKbHF9CKMBwAp3FTBtBmDrqxeClcQZIkdq0/FgJ2Aq1WaUnDJsTw5wH0xQmyPBa+ScAJbZ1o+6x8nk43SwoVFkxTp0GafLWeD+HP4u2XKRw9aH4s/ZUZFoxPSqRBXX5YzigPCSkYNynUyAfY2GMnqbJ+O8nukQOGOmIgJ2JJzhmITGJKbIThkPFV2x0fgqBI/FEZxrxxkQF3F8sOOcMnbSLv2YuxP8Oxf5XHrDzoVy9raoR5Hb5jQpfG3YNhA0E0GpsbkdiIqgmKBUpOGMzSfcm4bkMjbO0F1bEGoOG0FtgNiMzhbBbNtpzvn4RkTTKGwOgmpnXnPhz+0esJNMY2TYoDn5bUTE5KWckw1jl07xemw4cBhz23CToLZIj+WP12gSlPO+cl0QEARyQ4CKoPaRknuaRATNTQTpJQgIAhwCCYL6bn+MwYSgYluCQDMioAgaAIyYvoJ+WdtBWiFoMypHhhYEzu6XOeoXEtQ3t03kuZKDihEJAs2HQBqCNhC44bf/B7A6sHPr1tSz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png;base64,iVBORw0KGgoAAAANSUhEUgAAAOgAAABrCAYAAAB9jc4OAAAX/UlEQVR4Xu1de3RW1ZXfF4gEBAbbKQkJBBBG0Y46yjNAeOhMnfpAOrJAkaeKI49MhVYoUy21ViFSR7t4aGutUBwfqBVh7NjSOihQYKyupXbUdslYLW+dVqQBmgQy657vnptz97f3Oed+ScyXZucfknvPY5/f3r+9z9733EvQ46JJ9SA/goAgkJcIBELQvNSLCCUIKASCHhdNlggqxiAI5CkCQY9BQtA81Y2IJQiAEFSMQBDIYwSEoHmsHBFNEAiKoi1umIgGER76d52chtfNa2Y7lciifhpW3z7mGGZf/bueX7fDcplqNNty16k2eI2caei1hvdx8m7ew/cxZlg2PJ+5RoyJKas5D7curA9zLqwjbAemDvBcnFymnmzrpvTpGpPC3WY/nF59bBjzANu6y24pHVO2a7UNLgfFhoiNAivZRykU0bBRUwbHganb2hyEDSSKhFhGymHgfhRhMFkoPDmSu0jiksnmRDjZMRE5bDmnjY2XMzofR4WdE/e3zXlQDo4jtw0Tzhm6HBcV8ChHyQUxjVNQNOgaqeJSTJVrgkAeICAEzQMliAiCAIdAUDQ4iqC2OOpKJKg9ArUPSzOObW9hSyCoRAHvc7m1uuSzJbi2Pb9NJmovTCU/rAajG+aabMmwLxfSJmlU/uLaO5p7Thf2HIaufq78x9Uf246596fsiMKNy1lcthrWd+ItLpc0+W6A0yYdJgF95/A1Ll9QOeVRzoVKOnyUTyVQHNEbu740joBq63J8HK4UNrk4FJshu8jusqE0a8PYUIUJV2LsWr/pnChco/sNETQX45A+goAg0KwIBEWDr3X5nmYVQAYXBAQBHgEhqFiHIJDHCAhB81g5IpogIAQVGxAE8hgBIWgeK0dEEwSCoiFTpEgkdiAI5CkCCYL6PtZznaf0eUREPQrEz9c1ZtQzeJ85bI+i8Jjc2QD8uJbCyPaoE5+38FlT2IbCmHtUTY2JH625Dn67zmBgL87JFz2+i6c3ddrYszAY+zQHz6mzGy5d2uxOL9AXB06nrutBsUTQPPWdIpYgANDmCbp/96NQMmyq2IIgkJcIBMVDrmvTOej+3euhZNi0vFSOCCUIBMVD2zhBd62HkuFCUKFCfiLwF0PQU3U10DE4AYUF7aH25Ck4cbIDQIdOTtT3C0GdGEmDlkMgKB46tVVvcYPaarhs1EC4furV0Lu0FDp16gQ1NTVw6PBh2PgfW2D9cy/BcejCIrx/14+gZPj0ltOAzCwIWBBo1QT9XOEJWL/qW1BW1ptdYnV1NVQuvhN2/fYI2UYISkM3ZfwYuOCcM6FL50LYf/gPcNfqJ1XDscPPg5GDzoX3fn8QHtv0UqKzvnf+wH7wxjvvJdroe5/86RisXLc50S+cq1/vYtjx6luwddebWQLdNv8aOHK0WvVrzDit0RO0WoKeUXActjy1Bjp37qxw/93778PTz/0U9h44BN27dYF/vKQChg8dHOvk+vlfI0kqBM02280/WAqDzxuQuFFTUwd9KmZBSJZ50y6Hba/8D0yavzwm7W3zJsPnz+qTNdie9w/AqEmL4n7hOEtWrE2Qe8Oqr0HFkM/D6vXPw7dXPZE1xoHd62Hfwf+DwVfd0qhxWi9BqSfArhew9Wp9N8i2J+G2LxwQpwDq607Asw8ugYFnnaWkqLr/AVj73E4ITjs9/tRe/ck/w7CzPwcPfffbUFBQAMePH4eR42fDiXZdE3rav5PY4lJPtcNetuvcyQnXy9mu+1pa7ik9tjp8MoJ6mk/1Ca/VA1TOuBL+de4kRYiNW3aplgP69lT/zvzqfSRB33xhNfz1Gd1Unxd3vg6f/Ok4dOvSCc4ZUAZvv/sBLFr+SNwvHGfvwY9gyFULYilIghrrpQjqPY6pN+7kge2FbK4/pxcT2zSnaZhTE0HxsGlqGO6Fc5OHPqdiKC+V5sSGuW4Oz8sv6AYr7sl47+8/8u9w/xM71O/41E94rfysv4KHVy5T91d/fy2seea/E5/L3L9zHZSWz4jFpk7MUHJQ68RcsJ0ywbiaf9tswseWbP4u4mEsPpZx7Ypb4NKKi2BNGM1WPxl/blX3u33eZJirI2hlFay5Yw586dJyUJFy8uJYB6Y+wt91v5raOjitoAP8dNtrMPPW+1X7DSsXw6goguqttPlxhXCXoyLohAVZ4/xs22sw49b71XqeisbhZOc4leaUlImfy64xV20cM9dr2lHQMyIoZXD5em3Vkmtg3NjREOaXI6+aA7Xt+SJQ/amT8MO7Zqvt7ocffghjr1mUqO7uQwTN1zV/WnLNn36FiqAf/fETWPbAU/A4yjPDrWxI0O3hFreyCl7ZeB+UFn8Wptyygswftdy636tvvgvnDeyrLi9ZsU6NrwmqiYXXqgk6ZMICaMw4nxaGTTlPqyTolrVLoaRnEby4dRtULnvcicdVI/rC3UsXwalTp2DYF2fCMaOqKwTNhm/zQ9+AQVEOGm5HN23ZraJp+IMJ+ptffA86nlYAfSuujwcKCWdGpcmVVYl+7+09DNO+NE5F3YrJi3MiaOgg0o7jNJQ8bNAqCbrz6RXQrevpsOHHm+CO773ghHXc+T1g1YpvQn19PYy6chZ8XJspLIU/QlAavpCIYcX03L8pUw3CyHfl7G9lEfSN/1yl8k/zUVUY8cyf8B4m9rYnq6B/n56w/tn/gn69eqgtbpoIqiN4mnGchpKHDYKew6b7lnnyRvxND9wK/c/sC6+/8Wu49iurIGjX3irbDVf8HSysnA21tbUw5Is3QG37hkLRvp1robR8Zt6sLd8EuXb8GFgyZ6Ii4d1rnoLuXTtHW9y3oi3uv0Vb3O9kbXFf2Zi5VzJ8Btw2b1KiX0j+MN8Nf95853cqYmcIuiELgv271qkcdMiEhY0aJ9+w9ZEn6Dm89RF06Y0Xw6SJV6uI+PcTb4KD1afxa605Ci8+vgKKiorgrbffgYn/ci8E7Rva7/vlWigdIQS1GYvKEQefC2sefV41mzv1ctj+qwxB195zC3yh4kJ49ddhhL0zMYwiaNFnoaQ8IqjRL2xYtXgmTJswLu4Tjk8SdOc62HfIIGiO4/gQIt/atEqCdi84Ads3/QCCIIB39/wvTLz5DrJQVF/3Z/jm3PEw6Z/GKzLPWfgN2Pb2HxI6EIImTXL1HTdD58KO8O77B9SNrl06wYR/KIfCjgWq6jpq8DkJgoZtfvPzB6Hr6Z1gzwcH4IWXXosHnHxFRWb7yxA0bKhJHP6eK0F9x8k38vnIE/QcPqPVbXHDhX158gi4adYUtcaQpAtuvxf2HDoGQYdOUH+yBs4oPAlfr5wKl116iWpz5MgRGHX1l+FUh2TFd98vH4HSEbN8sGoTbTasXKSipfkTPhp58vltsLhqXWaLOfWyKILeo5qNHXYe3LnwOuhfVpyFUdi37+gbyX5h42uvHA3Lbp2uHr2sefQnTARdG0XQrzRqnNaowFZLUKg7BvctmQFfuGRMjPuBAwcUEcPzuGVlZSrC6p8wgj76xDOw7OEXIOhQGF8Xgmab7fzpl0P3rqfDgD49VSTd/qu3YevuzBG8kIxhFN3zwUF4fPPLic4h2UKSnj+wL7y39xD8/sBHsOpHmW2xrZ+ez5zHHDh0Ch8frVZjNWacVknQkiiCJh7GB9GBHNtTe+IpfPwQHd2jDsso7tQn/4/NuFsQHZyI7psHeMyHuKdqqmHaFUPhq5U3qtNC1M/LL78MpaWl0L9/f3X72c0/ga9/92kIOmQquYqgI2dBEM5FCpqRU8mA7mdhhk40hGOqH3S6QF3WYyKhQxlUv1AHRpt46GgsjV80VGaaqA+Fg+uAgxZTjRcBHsthTmIsibgcL1fJnxAuWlc0UeIeHpN5oq/xVBhFYyd+Z8ZhdYt0o/AzdJO1tUTzqukIPcZqj9YR6tE8CRTbkoGPtj19L5ajpLx1bnFNIyysPwoXDz0Hhlz4t/CZM7pDdfUxeOu3eyA8ZXL4eEfoUHcUnn5wKQzof6ZB0h9Du4JC2LvjEeg1Ura4FKnlWssjEJSUz2yVOSgHXf2pOoCgHQRBu0STkKSPrVwC5w48W13/2c9/AQvv3Qh7d/wQeo1seMje8ioRCQSBBgT+4ghqU277uk/g4aoFMOjCC+CPHx+B0VNuF4IKG/IagaBkxKz6xLksU1wqF7CdxE5zShvPYzuxbJODS65wPhn9/ZnCWnjoO0vgsSc2wDM7PoC92x+GXiNvoL9ziVWH57LtPbh8Vucd1H3OVPCpbJ3T4FP8Zs6rx2LyYJ0/sdbJnezGc1CnvCncsDz6b7PAYORk6jZR5/BiE2cvrjVhmXz2lrYxfeR3tMkQVH4EAUEgLxEQgualWkQoQSCDgBBULEEQyGMEgpIR1ye2uDo1otItartMtTe38j4pCpdu+Dy7o7A1ZTLvm6mbmfrglI5LK/Bc1NqodJFLybi0W6ditpTXlQ7bdGXKQ+Hgmy6aKWOu8uC0k5LNhXMu6SpOfTmOusoMpq643304wKWiQSkiKOtM0hQ1bB6JKgrYCgUcA12atRWdsEabqlDBopx5oB3/UJ4HswJ7GcpSOG/gYotvxEhb5PDxTo1hE1UcM6MBxRDftfqMg9dH2aDNBrBHs3m46F5QOjIZQdOuR9oLAoJA8yEQlI68Qaq4zYevjCwINAoBIWij4JPOgkDzIpBN0KbKNX1zDVeuRd3nZOSqO1Q+Sj1w57C2jevCy5Vfp80Xm3I+rSOcH+N82GWDPlU1fGCCysPT1A187StNOyoPNdduy8nT5usUpsQYQemoG2WL6zJAuS8ItBACQtAWAl6mFQR8EIgJau4kfY90mjsCrgJu241Su55wzFyfD+LdsDkWtT5KfhM02y7YtaOhKvJ4bXj3i+Xl/jb7UUdtbYrHfdM8OcDY+O78Xbt47ukMtU68NldW47P7pmzOJ9uhbJuzizT2YtplUFoxWx2WxwZsvhBsvnyLSaBfMOYe0yWIi17EThyGZlYQXzbuW40KCajaRsJxhEsATaCepeTognoR1/jh5KJerrb1y0oJiRfo8QvvLmPOks18OTlaM4UPJhflNGyOJbynP2yh8cr6OwKDy7WUDNECyJe2o/6UrXAH7lVb86V4A0AlRyRMLKs+u68/MmDao2EPpgym7Wk5YgzwmjE3ovmCXiFB5UcQEATyEoGgV8VNQtC8VI0IJQgACEHFCgSBPEZACJrHyhHRBIGg1+h/li2u2IEgkKcIBL0NgroOlOAKrlm90+ujirE+lUD8So6tXG1WhnH1Elejo2IdCb9P1ZJ65ITXnVXZJiq7+hLG2Fb9NmW3eVFcobVWQ9GXRCjdmLJy+qQwMK+5qsqcvdhsheMQNVdW5R1XTR1fVDHHpNaVRh+6P2fTNt8QR1AfJdsmwAvCSvY1dE5Ym2G75uYI5atwzgC4Z79WwJGhmAaJ++F7PkZnW5PpBF368TVATLQ0xuhrsNS6sUPPhfCUM6fGccmJnYot2KThkBqn9+ibaV243JLPTFx4oEKvy7JsVu97L80WwCZjWqakYaFpIRg/2zg63NpCMqcz7J19154WB98tgctzUls9H4+Sxu4ob+kTSiksc+0Xnk/oPYYhqK/RSztBQBBoNgSEoM0GrQwsCDQegaD3mDlSxW08jjKCINAsCKQjaK45UFrRXfltU7sUKsvHOZ2rUpB2jVzOiCsXTTFvU41J1SWodVMyN8U6zPzcN5905ck++Tc3hksGVz8PTILeY7MjKOahxzgJNdnqS5Q+09RCXD7CHN/XnnAfqmLcVPUljve4jkA9AtJ9dVsfHvhgkEvtCOPBVVWp9brWhu0ec8inHkTJ44MXhzGnHx+fYerA1B1l93ieoPfYuYl2LgJQk3GkoBwMBTY1J3b6FIls/TBwGBhuHZRzwo8nTAPzKShycmJl+BiB7+aBM2pTFs4RpwkMNhxd4/hsOmzrMPtTOsFr9ZXHFlQ5+6WcJsbG5lixY9B/JwhqE4wiIWWcnNFxxOciE3Wd8j5UhHA5EVuU9SETF3Ep/NLigSOOzUNzBkApmyIDp2+bEepxuOfa3H0fx0JFOCy3Txvb+qn+vtdsHKDskAoSlFPBOk/gX6YjKOdOOWQ5pGySci6TQ8jHLfo+a03LPM6ifSzNFRo4b8VZI7Z62/guT2hjvI/cvmGIs2asa9ffrsjg0hMVRrk14La+e2mXXftgxnAgKBs3rylMzqVauS8ICAI5ICAEzQE06SIIfFoIBGXj5ksE/bTQlnkEgZQIxATFqWPWlhjlNolENrqHv0+k2hjVHvU9FvPbK+Hv4TdeiP13Ih2Ivh2jhjN+Z9MPJg+j0hHlnSI59DdqcNqTKIYZsrrSczWOxiYa1MQ5Tk2MiwoPQwCNoYJOYxU1oMZKXDO/OxR9ZkeJk1BeZlwzTcpKC6MLof7w94S0qFn6igbk0jpTDjy//n6Pvq6/iZVop+1Ifz7IqFeosU2MCBxiOzTaanVpLDh7MXUSf7soAkJxwBwAycfpPyGziXefizMRlHsmQ5GAquBxjxuoRZpjuirBNodDLtbwCb6AY0Lqv/E6KYw43Hyv4/UxviVuxjoZNBDGBq/JJBayJ+v/80TV7ag1YCMnfLBNtfG3vky5sxyHYbcaF24emzPj9IzHxE6M6uezTlubrDX2ubhStrhWU5GbgkDLIRAkCOrrnjl507r/aMubFb5dYZPrR83vcqlpHtNwW43GhEtqTGr9vuHDtu927cl9tkGucOnaH1LbFVeIMMMfJ6NrXJ8QSm0rfLlJ2Rklt9mO+92YM+hzSaX6Lm7WDyarbQ/sQzRMHheZQ4Fs+5Zc9x+udXDk8DEM236VMzJfA3C1c+2tbHjZHC52IK55XHLaCO4iGUegxsrkIoprfJduffa0jKMODh465PJfaSGX9oKAIIAQGDblrpwwEYLmBJt0EgTSIZAzQbfuel0iaDqspbUg4I3AwH7Fqu2w64wIajAua3eNHgkFQlBvrKWhIJAagQaC3p15lknkq/H/s4Ny1fC6EDQ15NJBEPBHQBN0+HURQcOuVEWeKxJJBPUHW1oKAmkRSBA0beeQy0LQHFCTLoKAJwJCUE+gpJkg0BIIxASduiwzvev8KBJSImhLaE3mbDMIaIKWT12WVSNi0s4ENkLQNmMqstCWQMAkqDm/byAVgraE1mTONoNAwxZ3edaaXUd1VcFXikRtxlZkoS2AgI2gpjjsGXqWoK4DwL6LTXMo3jam68Cy7ovfWrBt9FM8j0omBtFfPm/CUOvnXkTwwQpjhDWby9ssnKVw+uBsw+dQuO2NGawrX5372qJPO9ecrvtojniLO2058SY+8UKrCpsN9hVs3R0d9bO9iWu+CeHz5gu12bYpG5+w0IryMVhs7LgvBygmsu+BR9t4vuSgZNb42N4McvWjMLbto8w5kWGkeZiuhvE1XE5fXuHE4hht8rtswDch9CE4WsfAvpmjfuVTl5NFInLIJEHf8DXNtOJJe0GgzSMwsG9RhqDTqnLCoiGC5tRdOgkCgoANgTiChlvcHH6CrbslguaAm3QRBLwQaIIIKgT1QloaCQI5INDkBKXqQa7iXK71Jaq0bGLg+pKKrWYSjuNKrqn5uXqVlosrEvvWs7Rcrrm5uoWrTsQVjU08qPoYpWPfYi3u65IR1VHiP7mv0VD2xeEXDobnd9WAuDoa1Q/P62qjCTpi+j1qnfpzoD5cD+dKbHF9CKMBwAp3FTBtBmDrqxeClcQZIkdq0/FgJ2Aq1WaUnDJsTw5wH0xQmyPBa+ScAJbZ1o+6x8nk43SwoVFkxTp0GafLWeD+HP4u2XKRw9aH4s/ZUZFoxPSqRBXX5YzigPCSkYNynUyAfY2GMnqbJ+O8nukQOGOmIgJ2JJzhmITGJKbIThkPFV2x0fgqBI/FEZxrxxkQF3F8sOOcMnbSLv2YuxP8Oxf5XHrDzoVy9raoR5Hb5jQpfG3YNhA0E0GpsbkdiIqgmKBUpOGMzSfcm4bkMjbO0F1bEGoOG0FtgNiMzhbBbNtpzvn4RkTTKGwOgmpnXnPhz+0esJNMY2TYoDn5bUTE5KWckw1jl07xemw4cBhz23CToLZIj+WP12gSlPO+cl0QEARyQ4CKoPaRknuaRATNTQTpJQgIAhwCCYL6bn+MwYSgYluCQDMioAgaAIyYvoJ+WdtBWiFoMypHhhYEzu6XOeoXEtQ3t03kuZKDihEJAs2HQBqCNhC44bf/B7A6sHPr1tSz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1" name="Picture 5"/>
          <p:cNvPicPr>
            <a:picLocks noChangeAspect="1" noChangeArrowheads="1"/>
          </p:cNvPicPr>
          <p:nvPr/>
        </p:nvPicPr>
        <p:blipFill>
          <a:blip r:embed="rId2" cstate="print"/>
          <a:srcRect/>
          <a:stretch>
            <a:fillRect/>
          </a:stretch>
        </p:blipFill>
        <p:spPr bwMode="auto">
          <a:xfrm>
            <a:off x="3380267" y="740089"/>
            <a:ext cx="2209800" cy="1019175"/>
          </a:xfrm>
          <a:prstGeom prst="rect">
            <a:avLst/>
          </a:prstGeom>
          <a:noFill/>
          <a:ln w="9525">
            <a:solidFill>
              <a:schemeClr val="tx1"/>
            </a:solidFill>
            <a:miter lim="800000"/>
            <a:headEnd/>
            <a:tailEnd/>
          </a:ln>
        </p:spPr>
      </p:pic>
      <p:pic>
        <p:nvPicPr>
          <p:cNvPr id="24582" name="Picture 6"/>
          <p:cNvPicPr>
            <a:picLocks noChangeAspect="1" noChangeArrowheads="1"/>
          </p:cNvPicPr>
          <p:nvPr/>
        </p:nvPicPr>
        <p:blipFill>
          <a:blip r:embed="rId3" cstate="print"/>
          <a:srcRect/>
          <a:stretch>
            <a:fillRect/>
          </a:stretch>
        </p:blipFill>
        <p:spPr bwMode="auto">
          <a:xfrm>
            <a:off x="2808590" y="2107304"/>
            <a:ext cx="3276600" cy="3095625"/>
          </a:xfrm>
          <a:prstGeom prst="rect">
            <a:avLst/>
          </a:prstGeom>
          <a:noFill/>
          <a:ln w="9525">
            <a:solidFill>
              <a:schemeClr val="tx1"/>
            </a:solidFill>
            <a:miter lim="800000"/>
            <a:headEnd/>
            <a:tailEnd/>
          </a:ln>
        </p:spPr>
      </p:pic>
      <p:sp>
        <p:nvSpPr>
          <p:cNvPr id="24584" name="AutoShape 8" descr="data:image/png;base64,iVBORw0KGgoAAAANSUhEUgAAAUUAAACTCAYAAAAZZAvbAAAgAElEQVR4Xu2dCVxUZffHfzowKMsgIiiKsikIIogrhorihqGm5VLavurbvvx7297e3vZ62xezNOst0zTLhSyXxFBRCsUUBUFFMRIUAR1ZBEH/n/PM3HE25g6EMMOc+/n0SZ3n3ud5vs+5vznnPOfObddrQOJl8MEEmAATYAKCQDsWRbYEJsAEmMAVAiyKbA1MgAkwAT0CLIpsDkyACTABFkW2ASbABJiAeQLsKbJlMAEmwATYU2QbYAJMgAmwp8g2wASYABOQJcDhsywibsAEmIAjEdCJ4sI3n0XvIH/s3L0P/3nrM9TXXzLhMD0pAffOnY7df2TjX29+YnecFIr2eOCO2RgzcgjcXTvi8uXLKCktxxfL12Hztt8aNZ+XnpyPa4ZGN3jOzt/32Ryj0dcMxqjYGHz69Q84VVLaqPk6YuPEhGtw47QJ6ObbBc5OTsJeqqouoOCvInz/Ywp+3bnbYbDQvfN//7gNOXn5WLsxtU3P20AU+wT3RE1NLZYsX4tVP25pc6L4yD1zMHnCSBSdLkVmVg5U7u4YFtMPVRcu4OV3FuOPg3lWLzaJ4pCB/ZCReRCnSstMzjucfwIbt+6y+not0fDph+5AZHhvPPPKRygoLGqJLu22j3m3zcD0SWNwobYGe/7IQdk5Ndw6dkBYSCD8unbB16vWY9kPG+x2fo0deP/w3njhifuwKTUdn371fWNPt6v2BqLYydMdHVxccL6yCi++9SkOH/vTYDL27imSN+zj3QmvvPc5MrMOibk9Om8uksaOwIq1m7Bo6WqrF49EcfCACHz2zWqsXp9i9Xmt1bCTygPvvPg4XFycWRRlFsHfrytee+5BeLi54u2FX2N7+l6DM4hlTW0tqi/UtNZytni/t86ajDnXJ2L1T1sdSxTd3DoiK+cwxo4Yit/2ZpmE0ZZEkUKNW2YmoYtXJ5CrXVFVjV/TdguAZDzSuVmHjuLJF9/TLarKww3vvfgEevl3E97pwv+t0n0mfTudU1fgkeffEt/Ud988HYOiI0T4265dO1RVX8DxP0/i2zUbkfb7PovGsuD1p9DVx9tEFCeOHo6vVv7YqG9+a0RxYP++ePaRuyCNX32+0mB88cMH4fH5N+Ov4hI88PTrImXh5+uNebfPBJ3r2rEDLtbV4URhMZZ8uw7pu/frzr/v1hswdWI8FnyxEiGBPTH6mkEglhTilZadEzzWbPhVtCf2t85IEp/rH8UlpUIgC4tO4cZpiZg8fgQ6d/KEk5NC9Hu6pAy/7tqDJcvWtvhN2Jodkn09//jdKC1T47Hn38ZZ9XmLw7FkC5Ld01pIHpa0dh8vWYEefr6YlBAn1obW/8+TxVi8bK3BWkvjSd+dhR2//4E7b7oO3bv6iPuMxpa8cRuWfv+TScordnAUbplxLUIC/UX4T2t69Hghvl71k8H1aXI0h/4RffDSu4sxYkg0xo4cCtKDYyeKoD5/Hv3CQoRd6B8r121ukwJp4Cl6eLji1fc+xwN33YhAfz8RRn+X/IuOQ0OiSIs8/doxUJ+vwp59B1FTcxF9Q4MQ3KsHDh05jude/1gs4n+enIcLNTV48sUPdDmtYQMj8eT9t0GpdEZ+QSEefu4tXX/0zUTfUKk79+DNj/+Ht194DOF9gnDo6HFQeOrs7ISw4EB08fbEh4tXIHXXHovGe8dNUzH7ugn4fe8BIfjjRg3D/Ntm4nxFJZ57fUGjQkprRJGM9t0XnxBG+cHi5SbhNHmpk8bEYeXazVi8bDUC/P3w4j/nCeHOPXJceOqdPVUYNCAcivYKfPb1D1inzecQ8xuSxqKkrBxurh1xIOcISOT8uvogpl8oLl2+LATzpy1pIMZxQwdgxNABgg/dWLUXLwqxXrvhV9wweSxuvG4iTpeWi7TCxYt16NXDD70D/bFtVybeW7SsNTWqxfuW8xSNB9QUUZyWOFrcG7TmfxzIFeF5n6CeCOsdKPKW7366FNt/+0N0JYniyaISeHf2QtGp0wa20UHpgnWbUvHxkpW6oV0/OQF33ngd2rdrh70H81B0qsTANpZ8uxY//HglwqE5REX2QU7uMSGOlEqic8rOnhO2F90vFDGRYdh7IFc4IXRk7D2I3zIPtPj6XO0OTUSRPAfy2h6fdwuqqqvx7zcX6sJoc6LYLywYzz9+L8rOqvH0yx/qvlVJEF595gFERfTBl98mi/D0/ZefQFDPHnj1/c+RroVJuRvy1EgEggJ6iP7IWOigHNio2IEiRC04cVL0Q17Nw8/91+xGkBwsCnteemo++gT3wsniM+jerQvI0P674CvkHD4md7rB59aIIp2gL+yvffCF7hokfG8+/xDcXV3xwlufIivnCB6bdzPGjxpm8mU0ZsRgPHrvXBSfLsUT/3kX5HGSKM6aOh7nK6pMQjwp1KF8p7QhRjffq88+IPo3zimSB01i+vJ7n2PPvuxGcWirje+/cxamTogXkQgJzrerNzYYLjdFFGntzp47j1c+WILMfTk6jFK/uUcL8Ojzbwk7l0SRxG9V8mYs+maNrv3IYQPw6H03iwhBSgtRtPHqsw/Cy1NlYhtS++qaGgM7oDkMHxIlbOujL1YgZXuGwdJK9tZWvUP9yZoVRUrC0w167dg44Wb/+61PxeKYE8Xbb5yK2VPHm008GwuClLxevmYjvvx2nRgHCaWHm5tI4M69YRKWr94gwlgS1QVvPA0SMhLK+vp6vPTUP3Dp0iW89M7iRosY9UXXemz+XAyL6S9CgcP5f+Kplz+QDY/M3fiWdp8rqqrw4tuLhcDQtz+Nu7b2Iv750vtik4eOiWOG46G7b0JW9mE89cqHwjskkayvuyRSBfqhtpRi8FS56wRUMtI9+w8ZpCP0PYui4lLMe/IV0Z8lUXz92QeFJ/DVdz9i+eqNbVXnGjUvqVKB1snFRSnEMSfvGFas22zyxdFUUdy1JwvPvfaxwbhI0N7418PC+5e+LCVRrKysxrOvLcCxE38ZnPPco3dhVOwgLFu9QdxXlFaZf9sMGKeqpJPEeGMidM4K/btkz1vTMvDyu5+bsGJRLCwSAvLWC4+gRzdfnediThTlSlOIrlSeIgkBfTOSB9O3d6AIqSmPuSp5i/hz3pEC8ZmUT9R4hpqQ+p5brsf1k8aIP5Nn913yFuzabTmPKK0uidO/HrtHiM/u/Tno7OmB3kE9hYf24tuLdMJIIn/TtIlY/fNWg/ymsZVINwLlQY13revr6kDf9FIintoOig7Hx1+sxPpfdohLkSFTSCt50ZLhk+fY0KEvtpKR/rA+RVxX/5CuZa0oxg6MxKPzbkbnTioUnTojQm4Kqx1pI6Eh5iRSN0wZh5HDYuDt5Ym6+noRMr678BudzTRVFBvyushR6B3US5dyMbee+uMlm50zPREkaBSNyAnYPTdPF2mk9Vt2iHlIokgbh4u/WYPv15tWnshds1HfODbeuEFPkcYthW0VlVXCW4uM6GNSp2hJHKS5nyktF/k6yVupuVArvKHJ40fipumJYhOBdnDJGDp5eoicI9UAUk3kpm3puoWTvKC51yeK3CLlFM+UnsWXK5OxIWVng6jpW1/KR0q5FxL9px68XYgVheuUS6WcGuUAKZ/69sKlFnOU1obPNKikcSNw/x2zsEf7ZSB5A/SZ5D1Khk/zWfDllc0m/Unpi60lI22sKFIfNKa5N1wrhJo8U/KMtmz/XbdRZuN23CLDo42x22+cgp7duyJlRwZefX+JgaCYq0RoaKOFwueGRNHYtuRE0dhZkROwhpwbS9UUctdskQVooU4siiKNQT+MXr9lJ55+8HbsO5iny1VJ9XrW7t6++fwjCA3uhRff/kzUgfUJ6YV/vb5A5C0pvKaQ/e1PlmJgdF+MGznM7AYFjYtEjcLz8fGxcFE6N1hbSW1pJ1fkPcvPGYSmHTu44OmH78DwQVE48VcxUndl4sbrJiAv/wQef+Edi3nLxoiiFBo7OTmJPE5k3xAhklQoL4Uquh3PUsMxNmQHzS2KUj/0BUJMyZPw9/PFrj37GyzmbyEbtalupIqCqgs1IodOkYwlW5C8OPK+9HefSRTNefk02YY8Rcop/+Ofr5nYZUOeYkPXt+QpNlRixqKoV9grJW27+Xjjx83bMGHMcOw/cFgnihJgesqFcmNyh5SDXJm8WZSRnCop1+XEpBIVCt+iwnvD09NDtqYuYeQQsQlhvHMtF07qiwBt6IwcNlCU+JBXrL/z19B8GiOKdA0qHKf0ARndwH5hiI4MFeIv7ZhLO56e7m6yXipd72qJojRfqa7R08NNl9uSW1tH+NxcbtaSLZBtUZWDvldoKR8sXb+DUmmSU7xwodZgI1LiTf0PG9Rfl1OU0lQHc/NN8s10jjlHRs6eWRSNnnYg7+0fd8xC/aV6KJ2cDR7zG9AvFM89djeUzs746IuV2GT0FAd5Y1T+IT02SPmrZx6+C0cLChEc2AOrf/pVt+kieVRU0kObCgWFxbpFpeu4KJUmmyKSkB46UmDWAMgIpM0OKkw3V4xLiem75l4ndoJPnjojQmm53Wg5IzIWCDHOeTeLUL1Hd19Q0lzaSZbaPvPwnUgYMUSUPTz/xicmOT0Ka6UNmMaKosSWGOjv8FPf9JnxY3/S5g7Vqhm3b+viZ2yz+vOdOWWcqBPMyy/Q5bqlBwDoy/ydhUt1zcnuKE9OfM2JornKAWn3mexPilakKKKjSwes37wd7y9erutD2k2+dPmS7qksWru3/v0ouvl6m9yTlnafLYXPkjf689Y0g3RWW7QF2fDZ+IYlb8r4ud4Zk8cKQ6Ej+/AxUcck1RB6d1bh9Q//p9uxk25OL5UKNRdr8dr7X+ieLpG+xQb0D4OTQiF2+qRdajKMZx++U5Qx5B49jsrqC7oaPmeFk6jhk4qVzS2UZGz6j215enggIiwIvt5eouA558hxXDM4SuQW5YSxsY/5UVj60WtPiXwU/XnthlSTjRzyzl555n6EhQSguKQMWdl5Yp6+XbzQt3cwcg7nC4FqiqcosaWyC6rxPJiXj8uXLuHHzTvw1EN3wNurEw4dycfpM+Vi7QZG9hU3VVrGfrzwX02fjnJQzu22mZNx6kwp8o8XijVwaq8QqR6qOTWuI6Qv+v+7/zZRbE+bbn8Vn9bZZt3FelEErf8kCH2h0T1D9aAX6+uQla2pMZWrUyQ7p/sv/8RfOHz0hMj9Ug2ruTpFSfw6uChN6hRpHY0f5ZX7kh8+OBpP3n8r2ivaYVdGFmjT7+SpEoNax7ZiH1aLohRG9+rRzUQUCQb92MDsaRMQ1Ku77uF5eqqFyhg+WLRMV4oi3Zy0kUK5O+lJDgmolAQmg9GvZ6T+77ttJgZEhuqeZqEK/eLTZ/Dtmk0WN1ro2iRE5p7aoDzj1p17sPS79cIzk8SztPws3lq41KCGTH/R5Xbdzf0gxN1zpmPWdVRbWGnwVI3+dUkY75ozDXFDo4XR000gPV2SvGmbrpi+sZ4i9UH1p5RqCA8NEmtUWq7Gq+8txsDocFEfKT3NQmVP585XYNuuvVi09AeH24WO6heKu+ZchyD/7nB17SDWgOoAyZ5zDx/DZ0tXiydD9A/id/PMa9HNp4so96JI4Pc/DogHD564/1b89EuaSU5x3YZUdO7sKfv0km6j5VQpdmXsQ9L4UfDydBfdl5+rwPrN5p9ooQqOe26+XogtPRwh90SL3GOrN8+4FtMmjRb5fIr8tqXvxSvvLW4rWqibB/90WJtbUp6QrRNobH5ObvfZ1udrb+NjUbS3FePx2j0BFkXbXkIWRdteHx5dGyTAomjbi8qiaNvrw6NrgwRYFG17UVkUbXt9eHRtkACLom0vKouiba8Pj44JMIEWJsCi2MLAuTsmwARsmwCLom2vD4+OCTCBFibAotjCwLk7JsAEbJsAi6Jtrw+PjgkwgRYmwKLYwsC5OybABGybAIuiba8Pj44JMIEWJsCi2MLAuTsmwARsmwCLom2vD4+OCTCBFibAotjCwLk7JsAEbJtAu8v0Q3F8MAEmwASYgCDAosiGwASYABPQI8CiyObABJgAE2BRZBtgAkyACZgnwJ4iWwYTYAJMgD1FtgEmwASYAHuKbANMgAkwAVkCHD7LIuIGTIAJOBIBFkVHWm2eKxNgArIEWBRlEXEDJsAEHIkAi6IjrTbPlQkwAVkCLIqyiLgBE2ACjkSARdGRVpvnygSYgCwBFkVZRNyACTABRyLAouhIq81zZQJMQJYAi6IsIm7ABJiAIxFgUXSk1ea5MgEmIEuARVEWETdgAkzAkQiwKDrSavNcmQATkCXAoiiLiBswASbgSARYFB1otdP2H8fa7dk4XVbpQLPmqdoTAU93F8waG4W4qMBWGzaLYquhb9mO6f1k8974AdnHS3Cxrr5lO+femICVBJydFBjUtwfefXgy2rVrZ+VZzduMRbF5edrs1err6zH6/kUsiDa7QjwwiQAJY+qCe9G+fftWgcKi2CrYW75TEsW4+xa2fMfcIxNoAoG0T+dBoVA04cy/fwqL4t9naBdXqKurw4h5n9rFWHmQTGDHwvvg5OTUKiBYFFsFe8t3yqLY8sy5x6YTYFFsOjs+00oCLIpWguJmNkGARdEmlqFtD4JFsW2vb1ubHYtiW1tRG5yP3YticALuSegKNzNsiw4sx4p0G4Nudrz1qDyvRt6+bOw4dAJcGNXwmrEo2pg9t8XhtA1R9ELx7xlILzFcoZqzJ6CubsSq+cXjznEKbPo6BYWNOK1RTYUoGo3X3Rf9IwMQ5a2E+vge/O+XvMYJY1QiHggpx0erf2vUUOyxMYuiPa6anY25rYhiYcr3+Dn/78H3GTcNc/3UWNUComhuvKrYJNwa6YaCXeuRfNDap4vc0H/qVIxV5OM9FsW/ZwAyZ/Pu81XFazsXdwRRHDz9JsRU/YGU6mAkhKq0oXYtCnP2YXXaEdSjF+Kmx2KIt2H9my787tgbcYnRiPFWgopB6qrKkbZ1O/YWaYVLeH8dsferw1BNHYCoTgrgfCE+W7EdVcZLrfUUzYt4ECbMiUVEdT4+XP2b8BYVAYMxYUgAQjpp+gZqUXI0C99uJW8yHJPmDECYq34ntcgVXxBu6DZkGOL7dIGfq2ZedTUVyE5PQcphawXXduxUGgl7ira3Jm1uRI4iiiM8gZqKk9iScQzltYCqTzQmhXZEwY6VSD7kBlcfbwQOHYIJndXY9EsuKBLXhN9BSJgdiyhFOVIzslFY4YaIuP6IcVdjy7INyKoFIIROhaqzCijOFyBl/2nU1KhRUnbW1F4siiIQMPEGTPerxJYvNyCLzu6bgLnh9dh/4BiKKwCvfgMxIVCpHXcnqPxUiImLQwwK8U1aAYB6VJb+hapaIGTiFMTUFmHvodNQwwsxoyIQoTyD5K8346idWjKLop0unD0Nu22IormNFjV2LF6P3QDIUxzhWX5FxMQChWLSLYPgf3oPFm3ME//iP/EGzPAtNwyfKV83tAPyNqzBJinRqByMGXP6wDV/C77adloril3hVJSNz9bvs5wPlBFFRdwUPBh+STd2U1uKxpTbI+BTkIYlW0+Ij8X8YEX43G885g93Q+76NUgpsicrvTJWFkX7XDe7GnXbEEVzGy0XoS4qQo0kGooCfLhqp55gWSeKklCu/joF5IdpDs25Iedy8dG6TK0odkHxrpVIPiiz/DKi6DpqCu4NtSSKpuO2WhRl+rYHw2VRtIdVsvMxthVRtLTRYl40rBPFmOk3Id67gUUu1XpnjREbq8JnNX76cjPIf1X1HYmEaF/4e0g5Rc1YKv+84uGan58fQkZFIy5ABZWLQpuPpDOlnKN9Gi6Lon2um12NmkXRcvis8RSv5BkNFlfKGzabKIZjyi0DEHDuMD5Ztxv1fcdj/oguQGkhtmQWiFwo0AWx48LQTS/sNyeKIUmzMMWvHkV5R5B2uFx4zPAJw7ShKjTHTn1rGTmLYmuRd6B+WRQti6JiSCLmRzsja20yUo3qIHVm0iyi6IaAiYmY3hPa3WOg27hpuDHwomF+UZvP9Cqy5Cle2cXWL9PRzMUNR5uhfKm1bhEWxdYi70D9thVRtFS8bW347Bo3BfeGK5G7ayfSipyBar3dZ6UaGelZyKsg41DCK7gXfEpTkHZI2n32ss4DM1O87dLZHzGR/gjxAEryMvHtNioTAiA2eVQoz8vCJiqjUfpicGwwwjwUBuGz8Ap9KpGxNRNZVe1Rd+4vhCTehLGdK7A3bR+yKwAXn95IiO6Kzi4cPjf19uY6xaaSs7Pz2oYoWn7Mz1pRhLI34pOi0V9bj1i4bzlWZZAG9sbgxEgM8e0IF+361lWpsTd9PdKoYLzRnqLxeOuhPnsGezMzsTdfv4zHDxETByO+p7um35oK5GbuRmHIaMTWXPEU4TMQUxJ6I8SD6hGrsX/zGqRUDcSk+N4Io5pJUV50CqmpZxGRFITKbX+/0L21zJw9xdYi70D92r0oOtBa8VQBFkW2gqtOgEXxqiPmDpqRAItiM8LkS5knwKLIlmFPBFgU7Wm17HSsLIp2unAOOmwWRQdd+JacNotiS9Lmvv4uARbFv0uQz5clwKIoi4gb2BABFkUbWoy2OhR6xen1Ty/FqTJRgMcHE7BZAiE9OuOr52fxK05tdoXayMBIFH/NPIrPk3cj/2R5G5kVT6OtEeja2R0PzRyOMYN6o3379q0yPS7ebhXsLd/p5cuXQcJ46dIl0J/5YAK2SKBdu3ZCDBUKBejPrXHYlSjm5OQ0O6Pw8PAGr9nS/TX75IwuSGKo/9/V7o+vzwQaQ0ASQRLF1hJEGi+LogOJYmMMlNsyAUclwKLIouiots/zZgJmCbQZUfTy8oKLiwvOnTuHCxcuWJ03a2z43LFjR7i5uYk+KipMd3I7dOgAlUqF8+fPo7ra9L2blvq72jaatv841m7Pxuky+32h0dVmxNdvXQKe7i6YNTYKcVGBrTaQNiOK/v7+8PDwEGL0559/Wp2TaKwokuB16dIFarUaZ86cMVk4+rxbt24oKioSYzE+WksUKZc4740fkH28BBfr+DXsrXbHcccWCTg7KTCobw+8+/Bkq+/h5kbaZkTRyckJ5C2SYFVWVuLkyZOggmW5oymi2L17d5w+fRplZWUml3d3d0fPnj1x6tQps5+3lijSzvPo+xexIMoZBH/e6gRIGFMX3MslOdashKXdYCo1cXV1FaFrp06dcPHiRSFMFOJaqndqrCjKiR6F14GBgcKLLCkx/Qnn1hTFuPsWWoOZ2zCBVieQ9uk8Lt62ZhUsiaJUakJ5RfIWSRgp70dhLP2/oaOxokj5xF69eqG0tFR4i8YH5RSDgoIa/Ly1RJEf87PGwriNrRDgx/ysXAlr6wap8FMKpWtqalBcXGx204O6baookhdoLqdIeU3Kbzb0OYuilYvNzRyaAIuilctvrShKXqOPj4/wGimEJs/OnMfIomglfG7GBFqQAIuilbCtFUW6HOUYnZ2dxaYH5fkaCndZFK2Ez82YQAsSYFG0EnZjRFGpVIoSHdp4oZ1pCmfPntV/WZCmUxZFK+E3WzPNy+kDy7Lxyfp9plf1HIlbZ/qjPmcLvskPw61JvijZ8T1+prfptdihGaO/7p3LvRA/Ow6hZ//Aoo3N/6ipZlrDMPvuYPgZzZFenHU0Pxcp6Uc073R2kINF0cqFtlYUyUvs2rWrCJ1pg6GgoACUWzT3PCWLopXwm7GZePG8nxo/fbkZeUbXdR01BfeGAhnfJSPNdSTmTuyEwl+SkVrYjAOQvZQZUZwRC//SDHyz9Zjs2U1roBFFp7w0bDqsvYLSC6GRvRDl5w6U5uOb1b9B3ZiL+8XjznEKbPo6BS2KrzFjbKAti6KVEK0RRSq/oeJpCplJEMlDrKqqarAHFkUr4TdnM/943JnYHerfl2PVfv0L90LC7DhE1ebjw9W/ad6J3CqHsSi2xCA0oogDy7Ei3bA/RZ8E3BnfFTV5v+KrbUVWD8Zn3DTM9VNjFYui1cyoYZsp3qbNFdp19vb2Fh4iCWF5ebl48sTSwaLYKHtppsZBmDAnFqEVufhoXeaVa5Jnk9QdlQfWYUV6pel7lum9zEnRiNW+rxmoR+X5cqRv2Iysc4DV7332CUf88DBE6N7vXA/16XysWrdb64kZi6Lx382HuuTNvbf6N818OvZGXGI0YrRjrasqR9rW7dhb1NAjlg2LIuCG/lOnYqznKT2B80PIqGjEBXihs/Yl1dRH6uYNyCrphbjpsRjirXkXtHQUaQVXETAYE4YEIKSTEk7iw1qUHM3Ct1vzWvGLyNC02FO08laz5CnSpgrtNnt6egohpPwh7TrL/QQRi6KV8Ju5mfBi/C9gy5cbkKW9ts+YaZgbcAFblm1AVq3py+dDkmZhSmc1UtOzUUiPnbv7on+wEnkbd4rw0GpR9LwGM8a7oSjnGPLKauESEIEpkV5QUx4zjWpP5USxE1R+Ks2L6+lQ+GNCYgBcj+/Bol8oIRCEhNmxiFKUIzWDxuqGiLj+iHFXX5mbCU9Loggo4qbgwXAF9q9fgxThLPpi8NRh8Cs9gb355ahR+iF+VDD8qwvw2ap9gI83AocOwYTOamz6JRf0GEHN2RNQ0+P4fRMwN7we+w8cQ3EF4NVvICYEKlGwYyWSWzR327BRsShaecNZEsUePXqITRXKHVIOkUJnOUGkbhsritITLVS4TTvaxof0ua090WJzxdsmIbQmdI6oPoxP1u3WeCzBCbgnwQuFKd/j53yN6MXW631uBN9qUTRZNV/Ezx6L/tWS5yonivoX8EXM9NGI73gGq5Zpc3dRiXhgaAfkbViDTVIyTzkYM+b0gWv+Fny1zbToX9poMRc+i976JOCe+CsszN0yIh8bfFH3RSNyt77lVoTP0ZhyewR8CtKwZOsJK+/Gq9uMRdFKvpZEkcJmCp/peWRrnnmWumysKFKukoqzyRM19xgf7Xj7+fkJwTQnmly8LZE3Cl0r9yEAAAZySURBVKG1obN63zqsytCGmEai6BqbhNsiVag7exLpGTnILjhtEO41XRSNvUzrRZHGdGekM7I3rEGKVgAlMVr9dQoKdLatuWbIOaOUge5zy54i+o3H/OEqHNd+QZi9ZWKT8EgksGPxeuwGYL0otkYO1fJNz6LYDKJo5SVMmjVWFKm8h0J0erbaXL6SHjOkz6lQ3NznLIpXlkAXLn+5AcXGobMZT5H+ycV/MOJjAxBK+bAaNbIzM7HpoGbzwVpRlHJqge5KuGiSappDlxO0UhQ9h2H29GC4FaRjid6udMz0mxDv3YBF6ucdDZpYEz4De79LRuo5AMreiBkThhg/N6ic9HOHallRVPUdiYRoX/h7SDlFzUAq/9yDRRuN6wGaemf9vfNYFK3kZ83us5WX0jVrrCg29vrG7VkU9YhI3uHvaSgLp9DZyIsy8hQNWHYMQv+EaIz1UyA75Xts0obXI6C32SFOMBI4z2swd2YAvM6fQVpmriY3CSAiLg4x9dK51oiiHwZPH4kRyiIsWbHdoFRG46FdyeUZjLtGjZIy03pZy+GzL+JmjMUQ5Ul8sywVJdD+3b0aRw/lIr1A61n3icbc0EuWRbHveMwf0QUoLcSWzAKUU+4WXRA7LgzddHWZf9fK//75LIpWMmRRtBKUmWY2l1MUY9TkEcOqy1Hp64Uq4xIdS6KoJ3iqw5oyFuEpKgrw4aqdV8Jqbe5SIXlBQ5LwSHQH5BqEoZpQPqLaelFUxSbh1sj2yFqbjFSjH0NSDEnE/Ghns581vIINe4qavlQoObAFK9IpHzkYM+7uAy8jz05sXgVetCiK3cZNw416bcR4tPlOryL2FAmHXZXkNF0S+EzbFEVAE0J3RB3Kkaq3Ey1WzEgU+09Mgk9RPrJKNJ6Rqk80JoV21O2aimuFKHD0931IL6kF3P0QNyQYga56oaHWO1UUHcbPmadRAzeExkZoSmesDZ99hmF2UjBcCv7Az4f0SmzqLqCshPKc2t1npRoZ6VnIE96oEl7BveBTmoI0szu8Zoq3aXc9MgBR3kpUFuVixfpMrUeqredUnMGWtFwU1wKq4P5ICFfBDVfCZ9e4Kbg3XIncXTuRVuQMVJ+Aug9tAqlQnpeFTYcrAaUvBscGI8xDweGzViZYFB1EL21VFKF9rM+tyMxjf0ai6B+XhAl9VFBp84B1NdUoOJSJnzJOaD1DP/RPGoYRfh015TI1FF5mosg/DjFVkhfkhm5xozFFCAgdtSjM2YdUZSTmdirS1hnKhM9iQ0Nlajk1enWEVFOZGIkhulpIgB7Z25u+Hmn55ozOXO0j1WGqkbcvGzsOSXPUnKsIuAbT4wLg76r5e2VpAZIznHFtojv2azdaKO8YnxSN/tpaycJ9y7Eqww8REwcjvqe7llEFcjN3ozBkNGJr2FNkT9FBBJGmabOi6EBrwFO1ngDnFK1nxS2bSIBFsYng+LRWIcCi2CrYHatTFkXHWm97ny2Lor2voB2Mn0XRDhaJh6gjwKLIxnDVCbAoXnXE3EEzEmhVUSw5d+FyM86FL2UFgS4q3U8JWNG6eZqwKDYPR75KyxBgUWwZzjbTS2uIIr33+fqnl+JUmfYRDpuhwQNhAoYEQnp0xlfPz+JXnLJhXF0CJIq/Zh7F58m7kX+y/Op2xldnAk0k0LWzOx6aORxjBvW2+L72Jl7eqtO4eNsqTPbfiH6El4SRXtVAf+aDCdgiAfq5P/r1fPrFK2t++u9qzIFF8WpQtdFrSq9+lf5vo8PkYTkoAUkESRRbSxAJPYuigxogT5sJMAHzBFgU2TKYABNgAnoEWBTZHJgAE2ACLIpsA0yACTABDp/ZBpgAE2ACsgQ4fJZFxA2YABNwJAIsio602jxXJsAEZAmwKMoi4gZMgAk4EgEWRUdabZ4rE2ACsgRYFGURcQMmwAQciQCLoiOtNs+VCTABWQIsirKIuAETYAKORIBF0ZFWm+fKBJiALAEWRVlE3IAJMAFHIsCi6EirzXNlAkxAlgCLoiwibsAEmIAjEWBRdKTV5rkyASYgS4BFURYRN2ACTMCRCLAoOtJq81yZABOQJcCiKIuIGzABJuBIBFgUHWm1ea5MgAnIEmBRlEXEDZgAE3AkAiyKjrTaPFcmwARkCbAoyiLiBkyACTgSARZFR1ptnisTYAKyBFgUZRFxAybABByJAIuiI602z5UJMAFZAv8PaxNKSFe1nM4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p:cNvCxnSpPr/>
          <p:nvPr/>
        </p:nvCxnSpPr>
        <p:spPr>
          <a:xfrm flipH="1">
            <a:off x="4324955" y="5197329"/>
            <a:ext cx="1971" cy="423274"/>
          </a:xfrm>
          <a:prstGeom prst="straightConnector1">
            <a:avLst/>
          </a:prstGeom>
          <a:ln w="12700">
            <a:solidFill>
              <a:srgbClr val="B5B5B5"/>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368" y="5620603"/>
            <a:ext cx="3767598" cy="199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 Starting Page</a:t>
            </a:r>
            <a:endParaRPr lang="en-US" dirty="0"/>
          </a:p>
        </p:txBody>
      </p:sp>
      <p:sp>
        <p:nvSpPr>
          <p:cNvPr id="3" name="Content Placeholder 2"/>
          <p:cNvSpPr>
            <a:spLocks noGrp="1"/>
          </p:cNvSpPr>
          <p:nvPr>
            <p:ph idx="1"/>
          </p:nvPr>
        </p:nvSpPr>
        <p:spPr/>
        <p:txBody>
          <a:bodyPr/>
          <a:lstStyle/>
          <a:p>
            <a:r>
              <a:rPr lang="en-US" sz="2400" dirty="0" smtClean="0"/>
              <a:t>Initially your screen will look like the one below. Your school is listed, but nothing else is there.</a:t>
            </a:r>
          </a:p>
          <a:p>
            <a:pPr lvl="1"/>
            <a:r>
              <a:rPr lang="en-US" sz="2000" dirty="0" smtClean="0"/>
              <a:t>If no school is listed, or an error exists, contact your trainer or </a:t>
            </a:r>
            <a:r>
              <a:rPr lang="en-US" sz="2000" dirty="0" smtClean="0">
                <a:hlinkClick r:id="rId2"/>
              </a:rPr>
              <a:t>help@globe.gov</a:t>
            </a:r>
            <a:endParaRPr lang="en-US" sz="2000" dirty="0" smtClean="0"/>
          </a:p>
          <a:p>
            <a:r>
              <a:rPr lang="en-US" sz="2400" dirty="0" smtClean="0"/>
              <a:t>With a school setup, you will create a site by clicking “Add Site”</a:t>
            </a:r>
            <a:endParaRPr lang="en-US" sz="2400"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8</a:t>
            </a:fld>
            <a:endParaRPr lang="en-US"/>
          </a:p>
        </p:txBody>
      </p:sp>
      <p:sp>
        <p:nvSpPr>
          <p:cNvPr id="4" name="Date Placeholder 3"/>
          <p:cNvSpPr>
            <a:spLocks noGrp="1"/>
          </p:cNvSpPr>
          <p:nvPr>
            <p:ph type="dt" sz="half" idx="4294967295"/>
          </p:nvPr>
        </p:nvSpPr>
        <p:spPr>
          <a:xfrm>
            <a:off x="8458200" y="6477000"/>
            <a:ext cx="685800" cy="227013"/>
          </a:xfrm>
        </p:spPr>
        <p:txBody>
          <a:bodyPr/>
          <a:lstStyle/>
          <a:p>
            <a:fld id="{373724D0-DD0F-42EF-84DE-838DB5D26951}" type="datetime1">
              <a:rPr lang="en-US" smtClean="0"/>
              <a:pPr/>
              <a:t>5/18/2018</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49686" y="4364530"/>
            <a:ext cx="5308600" cy="2101850"/>
          </a:xfrm>
          <a:prstGeom prst="rect">
            <a:avLst/>
          </a:prstGeom>
          <a:noFill/>
          <a:ln w="9525">
            <a:solidFill>
              <a:schemeClr val="tx1"/>
            </a:solidFill>
            <a:miter lim="800000"/>
            <a:headEnd/>
            <a:tailEnd/>
          </a:ln>
        </p:spPr>
      </p:pic>
      <p:sp>
        <p:nvSpPr>
          <p:cNvPr id="7" name="Oval 6"/>
          <p:cNvSpPr/>
          <p:nvPr/>
        </p:nvSpPr>
        <p:spPr>
          <a:xfrm>
            <a:off x="6285297" y="6035040"/>
            <a:ext cx="693019" cy="5197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599796">
            <a:off x="6767696" y="5607690"/>
            <a:ext cx="330360" cy="48838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 Site – Part 1 – Site Information</a:t>
            </a:r>
            <a:endParaRPr lang="en-US" dirty="0"/>
          </a:p>
        </p:txBody>
      </p:sp>
      <p:sp>
        <p:nvSpPr>
          <p:cNvPr id="3" name="Content Placeholder 2"/>
          <p:cNvSpPr>
            <a:spLocks noGrp="1"/>
          </p:cNvSpPr>
          <p:nvPr>
            <p:ph idx="1"/>
          </p:nvPr>
        </p:nvSpPr>
        <p:spPr>
          <a:xfrm>
            <a:off x="365761" y="1727797"/>
            <a:ext cx="8450980" cy="3806729"/>
          </a:xfrm>
        </p:spPr>
        <p:txBody>
          <a:bodyPr/>
          <a:lstStyle/>
          <a:p>
            <a:r>
              <a:rPr lang="en-US" sz="2400" dirty="0" smtClean="0"/>
              <a:t>Start by entering the site information – name, location, and any comments.    Required fields have a red asterisk</a:t>
            </a:r>
            <a:r>
              <a:rPr lang="en-US" sz="2400" dirty="0" smtClean="0">
                <a:solidFill>
                  <a:srgbClr val="FF0000"/>
                </a:solidFill>
              </a:rPr>
              <a: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fld id="{8D57DBB9-07C6-49AB-BFD5-E737C7E241F6}" type="slidenum">
              <a:rPr lang="en-US" smtClean="0"/>
              <a:pPr/>
              <a:t>9</a:t>
            </a:fld>
            <a:endParaRPr lang="en-US"/>
          </a:p>
        </p:txBody>
      </p:sp>
      <p:sp>
        <p:nvSpPr>
          <p:cNvPr id="4" name="Date Placeholder 3"/>
          <p:cNvSpPr>
            <a:spLocks noGrp="1"/>
          </p:cNvSpPr>
          <p:nvPr>
            <p:ph type="dt" sz="half" idx="4294967295"/>
          </p:nvPr>
        </p:nvSpPr>
        <p:spPr>
          <a:xfrm>
            <a:off x="8113713" y="6478588"/>
            <a:ext cx="1030287" cy="225425"/>
          </a:xfrm>
        </p:spPr>
        <p:txBody>
          <a:bodyPr/>
          <a:lstStyle/>
          <a:p>
            <a:fld id="{373724D0-DD0F-42EF-84DE-838DB5D26951}" type="datetime1">
              <a:rPr lang="en-US" smtClean="0"/>
              <a:pPr/>
              <a:t>5/18/2018</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7414" y="2640029"/>
            <a:ext cx="7962900" cy="5286375"/>
          </a:xfrm>
          <a:prstGeom prst="rect">
            <a:avLst/>
          </a:prstGeom>
          <a:noFill/>
          <a:ln w="9525">
            <a:solidFill>
              <a:schemeClr val="tx1"/>
            </a:solidFill>
            <a:miter lim="800000"/>
            <a:headEnd/>
            <a:tailEnd/>
          </a:ln>
        </p:spPr>
      </p:pic>
    </p:spTree>
  </p:cSld>
  <p:clrMapOvr>
    <a:masterClrMapping/>
  </p:clrMapOvr>
  <p:transition>
    <p:fade/>
  </p:transition>
</p:sld>
</file>

<file path=ppt/theme/theme1.xml><?xml version="1.0" encoding="utf-8"?>
<a:theme xmlns:a="http://schemas.openxmlformats.org/drawingml/2006/main" name="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Entry</Template>
  <TotalTime>1884</TotalTime>
  <Words>1069</Words>
  <Application>Microsoft Office PowerPoint</Application>
  <PresentationFormat>On-screen Show (4:3)</PresentationFormat>
  <Paragraphs>148</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GLOBE Master PPT2015</vt:lpstr>
      <vt:lpstr>1_GLOBE Master PPT2015</vt:lpstr>
      <vt:lpstr>GLOBE Introduction to Data Entry and Setting up Your Data Entry Site</vt:lpstr>
      <vt:lpstr>Introduction</vt:lpstr>
      <vt:lpstr>Why Enter Data?</vt:lpstr>
      <vt:lpstr>Why Enter Data?</vt:lpstr>
      <vt:lpstr>How to Start – what do I need?</vt:lpstr>
      <vt:lpstr>Accessing the Data Entry System</vt:lpstr>
      <vt:lpstr>PowerPoint Presentation</vt:lpstr>
      <vt:lpstr>Data Entry – Starting Page</vt:lpstr>
      <vt:lpstr>Creating a Site – Part 1 – Site Information</vt:lpstr>
      <vt:lpstr>Creating a Site – Part 2 – Details for Site Type</vt:lpstr>
      <vt:lpstr>Example –  Setting up an Atmosphere Site</vt:lpstr>
      <vt:lpstr>Adding Photos to your site definition</vt:lpstr>
      <vt:lpstr>Check Your Site </vt:lpstr>
      <vt:lpstr>Your Turn – Create a Site</vt:lpstr>
      <vt:lpstr>Test – what do you do if this happens to you?</vt:lpstr>
      <vt:lpstr>Test - Answers</vt:lpstr>
      <vt:lpstr>Test - Answers</vt:lpstr>
      <vt:lpstr>Next Steps</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David Overoye</cp:lastModifiedBy>
  <cp:revision>255</cp:revision>
  <dcterms:created xsi:type="dcterms:W3CDTF">2014-05-03T06:05:32Z</dcterms:created>
  <dcterms:modified xsi:type="dcterms:W3CDTF">2018-05-18T18:21:58Z</dcterms:modified>
</cp:coreProperties>
</file>