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ar-AE"/>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90"/>
    <p:restoredTop sz="94611"/>
  </p:normalViewPr>
  <p:slideViewPr>
    <p:cSldViewPr>
      <p:cViewPr varScale="1">
        <p:scale>
          <a:sx n="109" d="100"/>
          <a:sy n="109" d="100"/>
        </p:scale>
        <p:origin x="680" y="19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D364E72-0815-E84C-A426-43C5B73AA755}"/>
              </a:ext>
            </a:extLst>
          </p:cNvPr>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عنوان الشكل الرئيسي</a:t>
            </a:r>
            <a:endParaRPr lang="ar-AE"/>
          </a:p>
        </p:txBody>
      </p:sp>
      <p:sp>
        <p:nvSpPr>
          <p:cNvPr id="3" name="عنوان فرعي 2">
            <a:extLst>
              <a:ext uri="{FF2B5EF4-FFF2-40B4-BE49-F238E27FC236}">
                <a16:creationId xmlns:a16="http://schemas.microsoft.com/office/drawing/2014/main" id="{1CDE5DAE-0FA6-F845-8EF1-455CB6CEFB7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endParaRPr lang="ar-AE"/>
          </a:p>
        </p:txBody>
      </p:sp>
      <p:sp>
        <p:nvSpPr>
          <p:cNvPr id="4" name="عنصر نائب للتاريخ 3">
            <a:extLst>
              <a:ext uri="{FF2B5EF4-FFF2-40B4-BE49-F238E27FC236}">
                <a16:creationId xmlns:a16="http://schemas.microsoft.com/office/drawing/2014/main" id="{C539DEB4-A7FE-8B45-99ED-9A2E1262A2BD}"/>
              </a:ext>
            </a:extLst>
          </p:cNvPr>
          <p:cNvSpPr>
            <a:spLocks noGrp="1"/>
          </p:cNvSpPr>
          <p:nvPr>
            <p:ph type="dt" sz="half" idx="10"/>
          </p:nvPr>
        </p:nvSpPr>
        <p:spPr/>
        <p:txBody>
          <a:bodyPr/>
          <a:lstStyle/>
          <a:p>
            <a:fld id="{E80787D7-7126-854D-8F43-600743E1A3F1}" type="datetimeFigureOut">
              <a:rPr lang="ar-AE" smtClean="0"/>
              <a:t>1‏/8‏/1441</a:t>
            </a:fld>
            <a:endParaRPr lang="ar-AE"/>
          </a:p>
        </p:txBody>
      </p:sp>
      <p:sp>
        <p:nvSpPr>
          <p:cNvPr id="5" name="عنصر نائب للتذييل 4">
            <a:extLst>
              <a:ext uri="{FF2B5EF4-FFF2-40B4-BE49-F238E27FC236}">
                <a16:creationId xmlns:a16="http://schemas.microsoft.com/office/drawing/2014/main" id="{8350246E-F5F3-C343-BAC1-E368A739EF10}"/>
              </a:ext>
            </a:extLst>
          </p:cNvPr>
          <p:cNvSpPr>
            <a:spLocks noGrp="1"/>
          </p:cNvSpPr>
          <p:nvPr>
            <p:ph type="ftr" sz="quarter" idx="11"/>
          </p:nvPr>
        </p:nvSpPr>
        <p:spPr/>
        <p:txBody>
          <a:bodyPr/>
          <a:lstStyle/>
          <a:p>
            <a:endParaRPr lang="ar-AE"/>
          </a:p>
        </p:txBody>
      </p:sp>
      <p:sp>
        <p:nvSpPr>
          <p:cNvPr id="6" name="عنصر نائب لرقم الشريحة 5">
            <a:extLst>
              <a:ext uri="{FF2B5EF4-FFF2-40B4-BE49-F238E27FC236}">
                <a16:creationId xmlns:a16="http://schemas.microsoft.com/office/drawing/2014/main" id="{B286FBF2-B499-F640-B57C-0622F6B07CEE}"/>
              </a:ext>
            </a:extLst>
          </p:cNvPr>
          <p:cNvSpPr>
            <a:spLocks noGrp="1"/>
          </p:cNvSpPr>
          <p:nvPr>
            <p:ph type="sldNum" sz="quarter" idx="12"/>
          </p:nvPr>
        </p:nvSpPr>
        <p:spPr/>
        <p:txBody>
          <a:bodyPr/>
          <a:lstStyle/>
          <a:p>
            <a:fld id="{86CF1CD0-08E5-374D-AE65-B34037483A9D}" type="slidenum">
              <a:rPr lang="ar-AE" smtClean="0"/>
              <a:t>‹#›</a:t>
            </a:fld>
            <a:endParaRPr lang="ar-AE"/>
          </a:p>
        </p:txBody>
      </p:sp>
    </p:spTree>
    <p:extLst>
      <p:ext uri="{BB962C8B-B14F-4D97-AF65-F5344CB8AC3E}">
        <p14:creationId xmlns:p14="http://schemas.microsoft.com/office/powerpoint/2010/main" val="803003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A241D20-A235-B746-800E-F1A435546528}"/>
              </a:ext>
            </a:extLst>
          </p:cNvPr>
          <p:cNvSpPr>
            <a:spLocks noGrp="1"/>
          </p:cNvSpPr>
          <p:nvPr>
            <p:ph type="title"/>
          </p:nvPr>
        </p:nvSpPr>
        <p:spPr/>
        <p:txBody>
          <a:bodyPr/>
          <a:lstStyle/>
          <a:p>
            <a:r>
              <a:rPr lang="ar-SA"/>
              <a:t>انقر لتحرير نمط عنوان الشكل الرئيسي</a:t>
            </a:r>
            <a:endParaRPr lang="ar-AE"/>
          </a:p>
        </p:txBody>
      </p:sp>
      <p:sp>
        <p:nvSpPr>
          <p:cNvPr id="3" name="عنصر نائب للعنوان العمودي 2">
            <a:extLst>
              <a:ext uri="{FF2B5EF4-FFF2-40B4-BE49-F238E27FC236}">
                <a16:creationId xmlns:a16="http://schemas.microsoft.com/office/drawing/2014/main" id="{39588752-27DF-8D4B-8BF6-E3CF00CFDE8D}"/>
              </a:ext>
            </a:extLst>
          </p:cNvPr>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AE"/>
          </a:p>
        </p:txBody>
      </p:sp>
      <p:sp>
        <p:nvSpPr>
          <p:cNvPr id="4" name="عنصر نائب للتاريخ 3">
            <a:extLst>
              <a:ext uri="{FF2B5EF4-FFF2-40B4-BE49-F238E27FC236}">
                <a16:creationId xmlns:a16="http://schemas.microsoft.com/office/drawing/2014/main" id="{4149176B-7C36-8A49-881B-F0410DAAC389}"/>
              </a:ext>
            </a:extLst>
          </p:cNvPr>
          <p:cNvSpPr>
            <a:spLocks noGrp="1"/>
          </p:cNvSpPr>
          <p:nvPr>
            <p:ph type="dt" sz="half" idx="10"/>
          </p:nvPr>
        </p:nvSpPr>
        <p:spPr/>
        <p:txBody>
          <a:bodyPr/>
          <a:lstStyle/>
          <a:p>
            <a:fld id="{E80787D7-7126-854D-8F43-600743E1A3F1}" type="datetimeFigureOut">
              <a:rPr lang="ar-AE" smtClean="0"/>
              <a:t>1‏/8‏/1441</a:t>
            </a:fld>
            <a:endParaRPr lang="ar-AE"/>
          </a:p>
        </p:txBody>
      </p:sp>
      <p:sp>
        <p:nvSpPr>
          <p:cNvPr id="5" name="عنصر نائب للتذييل 4">
            <a:extLst>
              <a:ext uri="{FF2B5EF4-FFF2-40B4-BE49-F238E27FC236}">
                <a16:creationId xmlns:a16="http://schemas.microsoft.com/office/drawing/2014/main" id="{42D19B7B-EDB5-0441-8334-1C4105F781FA}"/>
              </a:ext>
            </a:extLst>
          </p:cNvPr>
          <p:cNvSpPr>
            <a:spLocks noGrp="1"/>
          </p:cNvSpPr>
          <p:nvPr>
            <p:ph type="ftr" sz="quarter" idx="11"/>
          </p:nvPr>
        </p:nvSpPr>
        <p:spPr/>
        <p:txBody>
          <a:bodyPr/>
          <a:lstStyle/>
          <a:p>
            <a:endParaRPr lang="ar-AE"/>
          </a:p>
        </p:txBody>
      </p:sp>
      <p:sp>
        <p:nvSpPr>
          <p:cNvPr id="6" name="عنصر نائب لرقم الشريحة 5">
            <a:extLst>
              <a:ext uri="{FF2B5EF4-FFF2-40B4-BE49-F238E27FC236}">
                <a16:creationId xmlns:a16="http://schemas.microsoft.com/office/drawing/2014/main" id="{5C81798A-D41A-B048-BC4D-66FCF6CCB621}"/>
              </a:ext>
            </a:extLst>
          </p:cNvPr>
          <p:cNvSpPr>
            <a:spLocks noGrp="1"/>
          </p:cNvSpPr>
          <p:nvPr>
            <p:ph type="sldNum" sz="quarter" idx="12"/>
          </p:nvPr>
        </p:nvSpPr>
        <p:spPr/>
        <p:txBody>
          <a:bodyPr/>
          <a:lstStyle/>
          <a:p>
            <a:fld id="{86CF1CD0-08E5-374D-AE65-B34037483A9D}" type="slidenum">
              <a:rPr lang="ar-AE" smtClean="0"/>
              <a:t>‹#›</a:t>
            </a:fld>
            <a:endParaRPr lang="ar-AE"/>
          </a:p>
        </p:txBody>
      </p:sp>
    </p:spTree>
    <p:extLst>
      <p:ext uri="{BB962C8B-B14F-4D97-AF65-F5344CB8AC3E}">
        <p14:creationId xmlns:p14="http://schemas.microsoft.com/office/powerpoint/2010/main" val="55086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a16="http://schemas.microsoft.com/office/drawing/2014/main" id="{0E356F79-910C-954D-B17A-ADA3642745BC}"/>
              </a:ext>
            </a:extLst>
          </p:cNvPr>
          <p:cNvSpPr>
            <a:spLocks noGrp="1"/>
          </p:cNvSpPr>
          <p:nvPr>
            <p:ph type="title" orient="vert"/>
          </p:nvPr>
        </p:nvSpPr>
        <p:spPr>
          <a:xfrm>
            <a:off x="8724900" y="365125"/>
            <a:ext cx="2628900" cy="5811838"/>
          </a:xfrm>
        </p:spPr>
        <p:txBody>
          <a:bodyPr vert="eaVert"/>
          <a:lstStyle/>
          <a:p>
            <a:r>
              <a:rPr lang="ar-SA"/>
              <a:t>انقر لتحرير نمط عنوان الشكل الرئيسي</a:t>
            </a:r>
            <a:endParaRPr lang="ar-AE"/>
          </a:p>
        </p:txBody>
      </p:sp>
      <p:sp>
        <p:nvSpPr>
          <p:cNvPr id="3" name="عنصر نائب للعنوان العمودي 2">
            <a:extLst>
              <a:ext uri="{FF2B5EF4-FFF2-40B4-BE49-F238E27FC236}">
                <a16:creationId xmlns:a16="http://schemas.microsoft.com/office/drawing/2014/main" id="{F733F76A-8076-704D-9D53-EB0D3713278E}"/>
              </a:ext>
            </a:extLst>
          </p:cNvPr>
          <p:cNvSpPr>
            <a:spLocks noGrp="1"/>
          </p:cNvSpPr>
          <p:nvPr>
            <p:ph type="body" orient="vert" idx="1"/>
          </p:nvPr>
        </p:nvSpPr>
        <p:spPr>
          <a:xfrm>
            <a:off x="838200" y="365125"/>
            <a:ext cx="7734300" cy="5811838"/>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AE"/>
          </a:p>
        </p:txBody>
      </p:sp>
      <p:sp>
        <p:nvSpPr>
          <p:cNvPr id="4" name="عنصر نائب للتاريخ 3">
            <a:extLst>
              <a:ext uri="{FF2B5EF4-FFF2-40B4-BE49-F238E27FC236}">
                <a16:creationId xmlns:a16="http://schemas.microsoft.com/office/drawing/2014/main" id="{BACF7E34-0357-164E-8354-A0EBF3EAF530}"/>
              </a:ext>
            </a:extLst>
          </p:cNvPr>
          <p:cNvSpPr>
            <a:spLocks noGrp="1"/>
          </p:cNvSpPr>
          <p:nvPr>
            <p:ph type="dt" sz="half" idx="10"/>
          </p:nvPr>
        </p:nvSpPr>
        <p:spPr/>
        <p:txBody>
          <a:bodyPr/>
          <a:lstStyle/>
          <a:p>
            <a:fld id="{E80787D7-7126-854D-8F43-600743E1A3F1}" type="datetimeFigureOut">
              <a:rPr lang="ar-AE" smtClean="0"/>
              <a:t>1‏/8‏/1441</a:t>
            </a:fld>
            <a:endParaRPr lang="ar-AE"/>
          </a:p>
        </p:txBody>
      </p:sp>
      <p:sp>
        <p:nvSpPr>
          <p:cNvPr id="5" name="عنصر نائب للتذييل 4">
            <a:extLst>
              <a:ext uri="{FF2B5EF4-FFF2-40B4-BE49-F238E27FC236}">
                <a16:creationId xmlns:a16="http://schemas.microsoft.com/office/drawing/2014/main" id="{0C8D089C-91CD-4B45-B6CD-371A88661778}"/>
              </a:ext>
            </a:extLst>
          </p:cNvPr>
          <p:cNvSpPr>
            <a:spLocks noGrp="1"/>
          </p:cNvSpPr>
          <p:nvPr>
            <p:ph type="ftr" sz="quarter" idx="11"/>
          </p:nvPr>
        </p:nvSpPr>
        <p:spPr/>
        <p:txBody>
          <a:bodyPr/>
          <a:lstStyle/>
          <a:p>
            <a:endParaRPr lang="ar-AE"/>
          </a:p>
        </p:txBody>
      </p:sp>
      <p:sp>
        <p:nvSpPr>
          <p:cNvPr id="6" name="عنصر نائب لرقم الشريحة 5">
            <a:extLst>
              <a:ext uri="{FF2B5EF4-FFF2-40B4-BE49-F238E27FC236}">
                <a16:creationId xmlns:a16="http://schemas.microsoft.com/office/drawing/2014/main" id="{CFAE686E-35E1-FF44-8B70-06B4C160CBA6}"/>
              </a:ext>
            </a:extLst>
          </p:cNvPr>
          <p:cNvSpPr>
            <a:spLocks noGrp="1"/>
          </p:cNvSpPr>
          <p:nvPr>
            <p:ph type="sldNum" sz="quarter" idx="12"/>
          </p:nvPr>
        </p:nvSpPr>
        <p:spPr/>
        <p:txBody>
          <a:bodyPr/>
          <a:lstStyle/>
          <a:p>
            <a:fld id="{86CF1CD0-08E5-374D-AE65-B34037483A9D}" type="slidenum">
              <a:rPr lang="ar-AE" smtClean="0"/>
              <a:t>‹#›</a:t>
            </a:fld>
            <a:endParaRPr lang="ar-AE"/>
          </a:p>
        </p:txBody>
      </p:sp>
    </p:spTree>
    <p:extLst>
      <p:ext uri="{BB962C8B-B14F-4D97-AF65-F5344CB8AC3E}">
        <p14:creationId xmlns:p14="http://schemas.microsoft.com/office/powerpoint/2010/main" val="96358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37D08C7-56E9-8444-94A8-511D2C0EF761}"/>
              </a:ext>
            </a:extLst>
          </p:cNvPr>
          <p:cNvSpPr>
            <a:spLocks noGrp="1"/>
          </p:cNvSpPr>
          <p:nvPr>
            <p:ph type="title"/>
          </p:nvPr>
        </p:nvSpPr>
        <p:spPr/>
        <p:txBody>
          <a:bodyPr/>
          <a:lstStyle/>
          <a:p>
            <a:r>
              <a:rPr lang="ar-SA"/>
              <a:t>انقر لتحرير نمط عنوان الشكل الرئيسي</a:t>
            </a:r>
            <a:endParaRPr lang="ar-AE"/>
          </a:p>
        </p:txBody>
      </p:sp>
      <p:sp>
        <p:nvSpPr>
          <p:cNvPr id="3" name="عنصر نائب للمحتوى 2">
            <a:extLst>
              <a:ext uri="{FF2B5EF4-FFF2-40B4-BE49-F238E27FC236}">
                <a16:creationId xmlns:a16="http://schemas.microsoft.com/office/drawing/2014/main" id="{75FFD2DA-12A6-FD4A-942A-38CF069FF025}"/>
              </a:ext>
            </a:extLst>
          </p:cNvPr>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AE"/>
          </a:p>
        </p:txBody>
      </p:sp>
      <p:sp>
        <p:nvSpPr>
          <p:cNvPr id="4" name="عنصر نائب للتاريخ 3">
            <a:extLst>
              <a:ext uri="{FF2B5EF4-FFF2-40B4-BE49-F238E27FC236}">
                <a16:creationId xmlns:a16="http://schemas.microsoft.com/office/drawing/2014/main" id="{06DD62D6-2B3C-F94E-81A6-F9FDAC16164C}"/>
              </a:ext>
            </a:extLst>
          </p:cNvPr>
          <p:cNvSpPr>
            <a:spLocks noGrp="1"/>
          </p:cNvSpPr>
          <p:nvPr>
            <p:ph type="dt" sz="half" idx="10"/>
          </p:nvPr>
        </p:nvSpPr>
        <p:spPr/>
        <p:txBody>
          <a:bodyPr/>
          <a:lstStyle/>
          <a:p>
            <a:fld id="{E80787D7-7126-854D-8F43-600743E1A3F1}" type="datetimeFigureOut">
              <a:rPr lang="ar-AE" smtClean="0"/>
              <a:t>1‏/8‏/1441</a:t>
            </a:fld>
            <a:endParaRPr lang="ar-AE"/>
          </a:p>
        </p:txBody>
      </p:sp>
      <p:sp>
        <p:nvSpPr>
          <p:cNvPr id="5" name="عنصر نائب للتذييل 4">
            <a:extLst>
              <a:ext uri="{FF2B5EF4-FFF2-40B4-BE49-F238E27FC236}">
                <a16:creationId xmlns:a16="http://schemas.microsoft.com/office/drawing/2014/main" id="{AC9ABB19-0373-3841-8B20-2F7D47D7A7A1}"/>
              </a:ext>
            </a:extLst>
          </p:cNvPr>
          <p:cNvSpPr>
            <a:spLocks noGrp="1"/>
          </p:cNvSpPr>
          <p:nvPr>
            <p:ph type="ftr" sz="quarter" idx="11"/>
          </p:nvPr>
        </p:nvSpPr>
        <p:spPr/>
        <p:txBody>
          <a:bodyPr/>
          <a:lstStyle/>
          <a:p>
            <a:endParaRPr lang="ar-AE"/>
          </a:p>
        </p:txBody>
      </p:sp>
      <p:sp>
        <p:nvSpPr>
          <p:cNvPr id="6" name="عنصر نائب لرقم الشريحة 5">
            <a:extLst>
              <a:ext uri="{FF2B5EF4-FFF2-40B4-BE49-F238E27FC236}">
                <a16:creationId xmlns:a16="http://schemas.microsoft.com/office/drawing/2014/main" id="{93CFE1FB-91DE-5043-836B-7B722E0DBE7A}"/>
              </a:ext>
            </a:extLst>
          </p:cNvPr>
          <p:cNvSpPr>
            <a:spLocks noGrp="1"/>
          </p:cNvSpPr>
          <p:nvPr>
            <p:ph type="sldNum" sz="quarter" idx="12"/>
          </p:nvPr>
        </p:nvSpPr>
        <p:spPr/>
        <p:txBody>
          <a:bodyPr/>
          <a:lstStyle/>
          <a:p>
            <a:fld id="{86CF1CD0-08E5-374D-AE65-B34037483A9D}" type="slidenum">
              <a:rPr lang="ar-AE" smtClean="0"/>
              <a:t>‹#›</a:t>
            </a:fld>
            <a:endParaRPr lang="ar-AE"/>
          </a:p>
        </p:txBody>
      </p:sp>
    </p:spTree>
    <p:extLst>
      <p:ext uri="{BB962C8B-B14F-4D97-AF65-F5344CB8AC3E}">
        <p14:creationId xmlns:p14="http://schemas.microsoft.com/office/powerpoint/2010/main" val="25102986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DA34095-6DA2-FF4F-8F30-0CB5F557DD39}"/>
              </a:ext>
            </a:extLst>
          </p:cNvPr>
          <p:cNvSpPr>
            <a:spLocks noGrp="1"/>
          </p:cNvSpPr>
          <p:nvPr>
            <p:ph type="title"/>
          </p:nvPr>
        </p:nvSpPr>
        <p:spPr>
          <a:xfrm>
            <a:off x="831850" y="1709738"/>
            <a:ext cx="10515600" cy="2852737"/>
          </a:xfrm>
        </p:spPr>
        <p:txBody>
          <a:bodyPr anchor="b"/>
          <a:lstStyle>
            <a:lvl1pPr>
              <a:defRPr sz="6000"/>
            </a:lvl1pPr>
          </a:lstStyle>
          <a:p>
            <a:r>
              <a:rPr lang="ar-SA"/>
              <a:t>انقر لتحرير نمط عنوان الشكل الرئيسي</a:t>
            </a:r>
            <a:endParaRPr lang="ar-AE"/>
          </a:p>
        </p:txBody>
      </p:sp>
      <p:sp>
        <p:nvSpPr>
          <p:cNvPr id="3" name="عنصر نائب للنص 2">
            <a:extLst>
              <a:ext uri="{FF2B5EF4-FFF2-40B4-BE49-F238E27FC236}">
                <a16:creationId xmlns:a16="http://schemas.microsoft.com/office/drawing/2014/main" id="{3A5DF4AB-5B18-DC40-8393-A6351873C0B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عنصر نائب للتاريخ 3">
            <a:extLst>
              <a:ext uri="{FF2B5EF4-FFF2-40B4-BE49-F238E27FC236}">
                <a16:creationId xmlns:a16="http://schemas.microsoft.com/office/drawing/2014/main" id="{8B7BF260-2293-4B45-9478-6271199FA9BB}"/>
              </a:ext>
            </a:extLst>
          </p:cNvPr>
          <p:cNvSpPr>
            <a:spLocks noGrp="1"/>
          </p:cNvSpPr>
          <p:nvPr>
            <p:ph type="dt" sz="half" idx="10"/>
          </p:nvPr>
        </p:nvSpPr>
        <p:spPr/>
        <p:txBody>
          <a:bodyPr/>
          <a:lstStyle/>
          <a:p>
            <a:fld id="{E80787D7-7126-854D-8F43-600743E1A3F1}" type="datetimeFigureOut">
              <a:rPr lang="ar-AE" smtClean="0"/>
              <a:t>1‏/8‏/1441</a:t>
            </a:fld>
            <a:endParaRPr lang="ar-AE"/>
          </a:p>
        </p:txBody>
      </p:sp>
      <p:sp>
        <p:nvSpPr>
          <p:cNvPr id="5" name="عنصر نائب للتذييل 4">
            <a:extLst>
              <a:ext uri="{FF2B5EF4-FFF2-40B4-BE49-F238E27FC236}">
                <a16:creationId xmlns:a16="http://schemas.microsoft.com/office/drawing/2014/main" id="{217E5C71-1DF0-664D-A52F-274683BE1280}"/>
              </a:ext>
            </a:extLst>
          </p:cNvPr>
          <p:cNvSpPr>
            <a:spLocks noGrp="1"/>
          </p:cNvSpPr>
          <p:nvPr>
            <p:ph type="ftr" sz="quarter" idx="11"/>
          </p:nvPr>
        </p:nvSpPr>
        <p:spPr/>
        <p:txBody>
          <a:bodyPr/>
          <a:lstStyle/>
          <a:p>
            <a:endParaRPr lang="ar-AE"/>
          </a:p>
        </p:txBody>
      </p:sp>
      <p:sp>
        <p:nvSpPr>
          <p:cNvPr id="6" name="عنصر نائب لرقم الشريحة 5">
            <a:extLst>
              <a:ext uri="{FF2B5EF4-FFF2-40B4-BE49-F238E27FC236}">
                <a16:creationId xmlns:a16="http://schemas.microsoft.com/office/drawing/2014/main" id="{85A42EBC-9286-F24D-9F5D-E6A80A713A2C}"/>
              </a:ext>
            </a:extLst>
          </p:cNvPr>
          <p:cNvSpPr>
            <a:spLocks noGrp="1"/>
          </p:cNvSpPr>
          <p:nvPr>
            <p:ph type="sldNum" sz="quarter" idx="12"/>
          </p:nvPr>
        </p:nvSpPr>
        <p:spPr/>
        <p:txBody>
          <a:bodyPr/>
          <a:lstStyle/>
          <a:p>
            <a:fld id="{86CF1CD0-08E5-374D-AE65-B34037483A9D}" type="slidenum">
              <a:rPr lang="ar-AE" smtClean="0"/>
              <a:t>‹#›</a:t>
            </a:fld>
            <a:endParaRPr lang="ar-AE"/>
          </a:p>
        </p:txBody>
      </p:sp>
    </p:spTree>
    <p:extLst>
      <p:ext uri="{BB962C8B-B14F-4D97-AF65-F5344CB8AC3E}">
        <p14:creationId xmlns:p14="http://schemas.microsoft.com/office/powerpoint/2010/main" val="951574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3910A65-BB96-0041-B739-85F3342002B6}"/>
              </a:ext>
            </a:extLst>
          </p:cNvPr>
          <p:cNvSpPr>
            <a:spLocks noGrp="1"/>
          </p:cNvSpPr>
          <p:nvPr>
            <p:ph type="title"/>
          </p:nvPr>
        </p:nvSpPr>
        <p:spPr/>
        <p:txBody>
          <a:bodyPr/>
          <a:lstStyle/>
          <a:p>
            <a:r>
              <a:rPr lang="ar-SA"/>
              <a:t>انقر لتحرير نمط عنوان الشكل الرئيسي</a:t>
            </a:r>
            <a:endParaRPr lang="ar-AE"/>
          </a:p>
        </p:txBody>
      </p:sp>
      <p:sp>
        <p:nvSpPr>
          <p:cNvPr id="3" name="عنصر نائب للمحتوى 2">
            <a:extLst>
              <a:ext uri="{FF2B5EF4-FFF2-40B4-BE49-F238E27FC236}">
                <a16:creationId xmlns:a16="http://schemas.microsoft.com/office/drawing/2014/main" id="{CA7BE9BF-8F4C-9945-8DEA-8513A19A0CED}"/>
              </a:ext>
            </a:extLst>
          </p:cNvPr>
          <p:cNvSpPr>
            <a:spLocks noGrp="1"/>
          </p:cNvSpPr>
          <p:nvPr>
            <p:ph sz="half" idx="1"/>
          </p:nvPr>
        </p:nvSpPr>
        <p:spPr>
          <a:xfrm>
            <a:off x="838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AE"/>
          </a:p>
        </p:txBody>
      </p:sp>
      <p:sp>
        <p:nvSpPr>
          <p:cNvPr id="4" name="عنصر نائب للمحتوى 3">
            <a:extLst>
              <a:ext uri="{FF2B5EF4-FFF2-40B4-BE49-F238E27FC236}">
                <a16:creationId xmlns:a16="http://schemas.microsoft.com/office/drawing/2014/main" id="{F1EF04E9-4595-F94C-9035-F7F71DC081EE}"/>
              </a:ext>
            </a:extLst>
          </p:cNvPr>
          <p:cNvSpPr>
            <a:spLocks noGrp="1"/>
          </p:cNvSpPr>
          <p:nvPr>
            <p:ph sz="half" idx="2"/>
          </p:nvPr>
        </p:nvSpPr>
        <p:spPr>
          <a:xfrm>
            <a:off x="6172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AE"/>
          </a:p>
        </p:txBody>
      </p:sp>
      <p:sp>
        <p:nvSpPr>
          <p:cNvPr id="5" name="عنصر نائب للتاريخ 4">
            <a:extLst>
              <a:ext uri="{FF2B5EF4-FFF2-40B4-BE49-F238E27FC236}">
                <a16:creationId xmlns:a16="http://schemas.microsoft.com/office/drawing/2014/main" id="{0F2E80B7-5271-744D-94E3-0AFA6756D1A4}"/>
              </a:ext>
            </a:extLst>
          </p:cNvPr>
          <p:cNvSpPr>
            <a:spLocks noGrp="1"/>
          </p:cNvSpPr>
          <p:nvPr>
            <p:ph type="dt" sz="half" idx="10"/>
          </p:nvPr>
        </p:nvSpPr>
        <p:spPr/>
        <p:txBody>
          <a:bodyPr/>
          <a:lstStyle/>
          <a:p>
            <a:fld id="{E80787D7-7126-854D-8F43-600743E1A3F1}" type="datetimeFigureOut">
              <a:rPr lang="ar-AE" smtClean="0"/>
              <a:t>1‏/8‏/1441</a:t>
            </a:fld>
            <a:endParaRPr lang="ar-AE"/>
          </a:p>
        </p:txBody>
      </p:sp>
      <p:sp>
        <p:nvSpPr>
          <p:cNvPr id="6" name="عنصر نائب للتذييل 5">
            <a:extLst>
              <a:ext uri="{FF2B5EF4-FFF2-40B4-BE49-F238E27FC236}">
                <a16:creationId xmlns:a16="http://schemas.microsoft.com/office/drawing/2014/main" id="{C176FD7A-114E-CE43-A9EF-8396E4F911A4}"/>
              </a:ext>
            </a:extLst>
          </p:cNvPr>
          <p:cNvSpPr>
            <a:spLocks noGrp="1"/>
          </p:cNvSpPr>
          <p:nvPr>
            <p:ph type="ftr" sz="quarter" idx="11"/>
          </p:nvPr>
        </p:nvSpPr>
        <p:spPr/>
        <p:txBody>
          <a:bodyPr/>
          <a:lstStyle/>
          <a:p>
            <a:endParaRPr lang="ar-AE"/>
          </a:p>
        </p:txBody>
      </p:sp>
      <p:sp>
        <p:nvSpPr>
          <p:cNvPr id="7" name="عنصر نائب لرقم الشريحة 6">
            <a:extLst>
              <a:ext uri="{FF2B5EF4-FFF2-40B4-BE49-F238E27FC236}">
                <a16:creationId xmlns:a16="http://schemas.microsoft.com/office/drawing/2014/main" id="{CE1704BD-9EBD-CD45-9D04-98716E5D2388}"/>
              </a:ext>
            </a:extLst>
          </p:cNvPr>
          <p:cNvSpPr>
            <a:spLocks noGrp="1"/>
          </p:cNvSpPr>
          <p:nvPr>
            <p:ph type="sldNum" sz="quarter" idx="12"/>
          </p:nvPr>
        </p:nvSpPr>
        <p:spPr/>
        <p:txBody>
          <a:bodyPr/>
          <a:lstStyle/>
          <a:p>
            <a:fld id="{86CF1CD0-08E5-374D-AE65-B34037483A9D}" type="slidenum">
              <a:rPr lang="ar-AE" smtClean="0"/>
              <a:t>‹#›</a:t>
            </a:fld>
            <a:endParaRPr lang="ar-AE"/>
          </a:p>
        </p:txBody>
      </p:sp>
    </p:spTree>
    <p:extLst>
      <p:ext uri="{BB962C8B-B14F-4D97-AF65-F5344CB8AC3E}">
        <p14:creationId xmlns:p14="http://schemas.microsoft.com/office/powerpoint/2010/main" val="1741231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787A395A-3F45-1941-89F6-6B725D6D353E}"/>
              </a:ext>
            </a:extLst>
          </p:cNvPr>
          <p:cNvSpPr>
            <a:spLocks noGrp="1"/>
          </p:cNvSpPr>
          <p:nvPr>
            <p:ph type="title"/>
          </p:nvPr>
        </p:nvSpPr>
        <p:spPr>
          <a:xfrm>
            <a:off x="839788" y="365125"/>
            <a:ext cx="10515600" cy="1325563"/>
          </a:xfrm>
        </p:spPr>
        <p:txBody>
          <a:bodyPr/>
          <a:lstStyle/>
          <a:p>
            <a:r>
              <a:rPr lang="ar-SA"/>
              <a:t>انقر لتحرير نمط عنوان الشكل الرئيسي</a:t>
            </a:r>
            <a:endParaRPr lang="ar-AE"/>
          </a:p>
        </p:txBody>
      </p:sp>
      <p:sp>
        <p:nvSpPr>
          <p:cNvPr id="3" name="عنصر نائب للنص 2">
            <a:extLst>
              <a:ext uri="{FF2B5EF4-FFF2-40B4-BE49-F238E27FC236}">
                <a16:creationId xmlns:a16="http://schemas.microsoft.com/office/drawing/2014/main" id="{3F8C11B2-8107-3D4E-A2E3-28DB07FF0C4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عنصر نائب للمحتوى 3">
            <a:extLst>
              <a:ext uri="{FF2B5EF4-FFF2-40B4-BE49-F238E27FC236}">
                <a16:creationId xmlns:a16="http://schemas.microsoft.com/office/drawing/2014/main" id="{566A1955-B469-6D44-B0A9-C05D1FFCD492}"/>
              </a:ext>
            </a:extLst>
          </p:cNvPr>
          <p:cNvSpPr>
            <a:spLocks noGrp="1"/>
          </p:cNvSpPr>
          <p:nvPr>
            <p:ph sz="half" idx="2"/>
          </p:nvPr>
        </p:nvSpPr>
        <p:spPr>
          <a:xfrm>
            <a:off x="839788" y="2505075"/>
            <a:ext cx="5157787"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AE"/>
          </a:p>
        </p:txBody>
      </p:sp>
      <p:sp>
        <p:nvSpPr>
          <p:cNvPr id="5" name="عنصر نائب للنص 4">
            <a:extLst>
              <a:ext uri="{FF2B5EF4-FFF2-40B4-BE49-F238E27FC236}">
                <a16:creationId xmlns:a16="http://schemas.microsoft.com/office/drawing/2014/main" id="{C54A026F-5696-DD45-9B79-D72B5C382D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عنصر نائب للمحتوى 5">
            <a:extLst>
              <a:ext uri="{FF2B5EF4-FFF2-40B4-BE49-F238E27FC236}">
                <a16:creationId xmlns:a16="http://schemas.microsoft.com/office/drawing/2014/main" id="{BED4257D-6C18-E042-9985-16415082E67A}"/>
              </a:ext>
            </a:extLst>
          </p:cNvPr>
          <p:cNvSpPr>
            <a:spLocks noGrp="1"/>
          </p:cNvSpPr>
          <p:nvPr>
            <p:ph sz="quarter" idx="4"/>
          </p:nvPr>
        </p:nvSpPr>
        <p:spPr>
          <a:xfrm>
            <a:off x="6172200" y="2505075"/>
            <a:ext cx="5183188"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AE"/>
          </a:p>
        </p:txBody>
      </p:sp>
      <p:sp>
        <p:nvSpPr>
          <p:cNvPr id="7" name="عنصر نائب للتاريخ 6">
            <a:extLst>
              <a:ext uri="{FF2B5EF4-FFF2-40B4-BE49-F238E27FC236}">
                <a16:creationId xmlns:a16="http://schemas.microsoft.com/office/drawing/2014/main" id="{04EF4133-19E9-464A-9FE3-152DB3E53657}"/>
              </a:ext>
            </a:extLst>
          </p:cNvPr>
          <p:cNvSpPr>
            <a:spLocks noGrp="1"/>
          </p:cNvSpPr>
          <p:nvPr>
            <p:ph type="dt" sz="half" idx="10"/>
          </p:nvPr>
        </p:nvSpPr>
        <p:spPr/>
        <p:txBody>
          <a:bodyPr/>
          <a:lstStyle/>
          <a:p>
            <a:fld id="{E80787D7-7126-854D-8F43-600743E1A3F1}" type="datetimeFigureOut">
              <a:rPr lang="ar-AE" smtClean="0"/>
              <a:t>1‏/8‏/1441</a:t>
            </a:fld>
            <a:endParaRPr lang="ar-AE"/>
          </a:p>
        </p:txBody>
      </p:sp>
      <p:sp>
        <p:nvSpPr>
          <p:cNvPr id="8" name="عنصر نائب للتذييل 7">
            <a:extLst>
              <a:ext uri="{FF2B5EF4-FFF2-40B4-BE49-F238E27FC236}">
                <a16:creationId xmlns:a16="http://schemas.microsoft.com/office/drawing/2014/main" id="{23FE15EA-71E0-5F4C-BF80-63AE1692354C}"/>
              </a:ext>
            </a:extLst>
          </p:cNvPr>
          <p:cNvSpPr>
            <a:spLocks noGrp="1"/>
          </p:cNvSpPr>
          <p:nvPr>
            <p:ph type="ftr" sz="quarter" idx="11"/>
          </p:nvPr>
        </p:nvSpPr>
        <p:spPr/>
        <p:txBody>
          <a:bodyPr/>
          <a:lstStyle/>
          <a:p>
            <a:endParaRPr lang="ar-AE"/>
          </a:p>
        </p:txBody>
      </p:sp>
      <p:sp>
        <p:nvSpPr>
          <p:cNvPr id="9" name="عنصر نائب لرقم الشريحة 8">
            <a:extLst>
              <a:ext uri="{FF2B5EF4-FFF2-40B4-BE49-F238E27FC236}">
                <a16:creationId xmlns:a16="http://schemas.microsoft.com/office/drawing/2014/main" id="{CBEF1747-9FBC-E343-BC0C-AF4428039F96}"/>
              </a:ext>
            </a:extLst>
          </p:cNvPr>
          <p:cNvSpPr>
            <a:spLocks noGrp="1"/>
          </p:cNvSpPr>
          <p:nvPr>
            <p:ph type="sldNum" sz="quarter" idx="12"/>
          </p:nvPr>
        </p:nvSpPr>
        <p:spPr/>
        <p:txBody>
          <a:bodyPr/>
          <a:lstStyle/>
          <a:p>
            <a:fld id="{86CF1CD0-08E5-374D-AE65-B34037483A9D}" type="slidenum">
              <a:rPr lang="ar-AE" smtClean="0"/>
              <a:t>‹#›</a:t>
            </a:fld>
            <a:endParaRPr lang="ar-AE"/>
          </a:p>
        </p:txBody>
      </p:sp>
    </p:spTree>
    <p:extLst>
      <p:ext uri="{BB962C8B-B14F-4D97-AF65-F5344CB8AC3E}">
        <p14:creationId xmlns:p14="http://schemas.microsoft.com/office/powerpoint/2010/main" val="3306011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A9BF024-2A72-8643-914A-8F02926939E3}"/>
              </a:ext>
            </a:extLst>
          </p:cNvPr>
          <p:cNvSpPr>
            <a:spLocks noGrp="1"/>
          </p:cNvSpPr>
          <p:nvPr>
            <p:ph type="title"/>
          </p:nvPr>
        </p:nvSpPr>
        <p:spPr/>
        <p:txBody>
          <a:bodyPr/>
          <a:lstStyle/>
          <a:p>
            <a:r>
              <a:rPr lang="ar-SA"/>
              <a:t>انقر لتحرير نمط عنوان الشكل الرئيسي</a:t>
            </a:r>
            <a:endParaRPr lang="ar-AE"/>
          </a:p>
        </p:txBody>
      </p:sp>
      <p:sp>
        <p:nvSpPr>
          <p:cNvPr id="3" name="عنصر نائب للتاريخ 2">
            <a:extLst>
              <a:ext uri="{FF2B5EF4-FFF2-40B4-BE49-F238E27FC236}">
                <a16:creationId xmlns:a16="http://schemas.microsoft.com/office/drawing/2014/main" id="{D8F5AAAA-89DB-8240-8B85-5A1FDBA3BCA9}"/>
              </a:ext>
            </a:extLst>
          </p:cNvPr>
          <p:cNvSpPr>
            <a:spLocks noGrp="1"/>
          </p:cNvSpPr>
          <p:nvPr>
            <p:ph type="dt" sz="half" idx="10"/>
          </p:nvPr>
        </p:nvSpPr>
        <p:spPr/>
        <p:txBody>
          <a:bodyPr/>
          <a:lstStyle/>
          <a:p>
            <a:fld id="{E80787D7-7126-854D-8F43-600743E1A3F1}" type="datetimeFigureOut">
              <a:rPr lang="ar-AE" smtClean="0"/>
              <a:t>1‏/8‏/1441</a:t>
            </a:fld>
            <a:endParaRPr lang="ar-AE"/>
          </a:p>
        </p:txBody>
      </p:sp>
      <p:sp>
        <p:nvSpPr>
          <p:cNvPr id="4" name="عنصر نائب للتذييل 3">
            <a:extLst>
              <a:ext uri="{FF2B5EF4-FFF2-40B4-BE49-F238E27FC236}">
                <a16:creationId xmlns:a16="http://schemas.microsoft.com/office/drawing/2014/main" id="{5F321AC4-E428-9E44-8EA5-523112A68BD8}"/>
              </a:ext>
            </a:extLst>
          </p:cNvPr>
          <p:cNvSpPr>
            <a:spLocks noGrp="1"/>
          </p:cNvSpPr>
          <p:nvPr>
            <p:ph type="ftr" sz="quarter" idx="11"/>
          </p:nvPr>
        </p:nvSpPr>
        <p:spPr/>
        <p:txBody>
          <a:bodyPr/>
          <a:lstStyle/>
          <a:p>
            <a:endParaRPr lang="ar-AE"/>
          </a:p>
        </p:txBody>
      </p:sp>
      <p:sp>
        <p:nvSpPr>
          <p:cNvPr id="5" name="عنصر نائب لرقم الشريحة 4">
            <a:extLst>
              <a:ext uri="{FF2B5EF4-FFF2-40B4-BE49-F238E27FC236}">
                <a16:creationId xmlns:a16="http://schemas.microsoft.com/office/drawing/2014/main" id="{DDA9F2C4-2E26-8844-96B7-63D796A27D65}"/>
              </a:ext>
            </a:extLst>
          </p:cNvPr>
          <p:cNvSpPr>
            <a:spLocks noGrp="1"/>
          </p:cNvSpPr>
          <p:nvPr>
            <p:ph type="sldNum" sz="quarter" idx="12"/>
          </p:nvPr>
        </p:nvSpPr>
        <p:spPr/>
        <p:txBody>
          <a:bodyPr/>
          <a:lstStyle/>
          <a:p>
            <a:fld id="{86CF1CD0-08E5-374D-AE65-B34037483A9D}" type="slidenum">
              <a:rPr lang="ar-AE" smtClean="0"/>
              <a:t>‹#›</a:t>
            </a:fld>
            <a:endParaRPr lang="ar-AE"/>
          </a:p>
        </p:txBody>
      </p:sp>
    </p:spTree>
    <p:extLst>
      <p:ext uri="{BB962C8B-B14F-4D97-AF65-F5344CB8AC3E}">
        <p14:creationId xmlns:p14="http://schemas.microsoft.com/office/powerpoint/2010/main" val="479726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id="{A5E85083-A65F-5C4F-A7CD-04C2CE2AF232}"/>
              </a:ext>
            </a:extLst>
          </p:cNvPr>
          <p:cNvSpPr>
            <a:spLocks noGrp="1"/>
          </p:cNvSpPr>
          <p:nvPr>
            <p:ph type="dt" sz="half" idx="10"/>
          </p:nvPr>
        </p:nvSpPr>
        <p:spPr/>
        <p:txBody>
          <a:bodyPr/>
          <a:lstStyle/>
          <a:p>
            <a:fld id="{E80787D7-7126-854D-8F43-600743E1A3F1}" type="datetimeFigureOut">
              <a:rPr lang="ar-AE" smtClean="0"/>
              <a:t>1‏/8‏/1441</a:t>
            </a:fld>
            <a:endParaRPr lang="ar-AE"/>
          </a:p>
        </p:txBody>
      </p:sp>
      <p:sp>
        <p:nvSpPr>
          <p:cNvPr id="3" name="عنصر نائب للتذييل 2">
            <a:extLst>
              <a:ext uri="{FF2B5EF4-FFF2-40B4-BE49-F238E27FC236}">
                <a16:creationId xmlns:a16="http://schemas.microsoft.com/office/drawing/2014/main" id="{8BCB82B8-107C-F440-ABAC-16E5F3B97002}"/>
              </a:ext>
            </a:extLst>
          </p:cNvPr>
          <p:cNvSpPr>
            <a:spLocks noGrp="1"/>
          </p:cNvSpPr>
          <p:nvPr>
            <p:ph type="ftr" sz="quarter" idx="11"/>
          </p:nvPr>
        </p:nvSpPr>
        <p:spPr/>
        <p:txBody>
          <a:bodyPr/>
          <a:lstStyle/>
          <a:p>
            <a:endParaRPr lang="ar-AE"/>
          </a:p>
        </p:txBody>
      </p:sp>
      <p:sp>
        <p:nvSpPr>
          <p:cNvPr id="4" name="عنصر نائب لرقم الشريحة 3">
            <a:extLst>
              <a:ext uri="{FF2B5EF4-FFF2-40B4-BE49-F238E27FC236}">
                <a16:creationId xmlns:a16="http://schemas.microsoft.com/office/drawing/2014/main" id="{BE89ACA7-F4BC-7D4A-8540-96402B6CE9D2}"/>
              </a:ext>
            </a:extLst>
          </p:cNvPr>
          <p:cNvSpPr>
            <a:spLocks noGrp="1"/>
          </p:cNvSpPr>
          <p:nvPr>
            <p:ph type="sldNum" sz="quarter" idx="12"/>
          </p:nvPr>
        </p:nvSpPr>
        <p:spPr/>
        <p:txBody>
          <a:bodyPr/>
          <a:lstStyle/>
          <a:p>
            <a:fld id="{86CF1CD0-08E5-374D-AE65-B34037483A9D}" type="slidenum">
              <a:rPr lang="ar-AE" smtClean="0"/>
              <a:t>‹#›</a:t>
            </a:fld>
            <a:endParaRPr lang="ar-AE"/>
          </a:p>
        </p:txBody>
      </p:sp>
    </p:spTree>
    <p:extLst>
      <p:ext uri="{BB962C8B-B14F-4D97-AF65-F5344CB8AC3E}">
        <p14:creationId xmlns:p14="http://schemas.microsoft.com/office/powerpoint/2010/main" val="1292476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C2345DE-4DCE-9948-8FBA-DECCA995CB5E}"/>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ar-AE"/>
          </a:p>
        </p:txBody>
      </p:sp>
      <p:sp>
        <p:nvSpPr>
          <p:cNvPr id="3" name="عنصر نائب للمحتوى 2">
            <a:extLst>
              <a:ext uri="{FF2B5EF4-FFF2-40B4-BE49-F238E27FC236}">
                <a16:creationId xmlns:a16="http://schemas.microsoft.com/office/drawing/2014/main" id="{C39865C1-04ED-C14A-B39E-C1E570C0776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AE"/>
          </a:p>
        </p:txBody>
      </p:sp>
      <p:sp>
        <p:nvSpPr>
          <p:cNvPr id="4" name="عنصر نائب للنص 3">
            <a:extLst>
              <a:ext uri="{FF2B5EF4-FFF2-40B4-BE49-F238E27FC236}">
                <a16:creationId xmlns:a16="http://schemas.microsoft.com/office/drawing/2014/main" id="{0E599434-E91A-3343-82B4-99779F5D63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ED04EB20-75A5-F44B-AF20-B3FDFA3E7A23}"/>
              </a:ext>
            </a:extLst>
          </p:cNvPr>
          <p:cNvSpPr>
            <a:spLocks noGrp="1"/>
          </p:cNvSpPr>
          <p:nvPr>
            <p:ph type="dt" sz="half" idx="10"/>
          </p:nvPr>
        </p:nvSpPr>
        <p:spPr/>
        <p:txBody>
          <a:bodyPr/>
          <a:lstStyle/>
          <a:p>
            <a:fld id="{E80787D7-7126-854D-8F43-600743E1A3F1}" type="datetimeFigureOut">
              <a:rPr lang="ar-AE" smtClean="0"/>
              <a:t>1‏/8‏/1441</a:t>
            </a:fld>
            <a:endParaRPr lang="ar-AE"/>
          </a:p>
        </p:txBody>
      </p:sp>
      <p:sp>
        <p:nvSpPr>
          <p:cNvPr id="6" name="عنصر نائب للتذييل 5">
            <a:extLst>
              <a:ext uri="{FF2B5EF4-FFF2-40B4-BE49-F238E27FC236}">
                <a16:creationId xmlns:a16="http://schemas.microsoft.com/office/drawing/2014/main" id="{AE57F9A0-06FB-C647-929F-2A7DEAF84844}"/>
              </a:ext>
            </a:extLst>
          </p:cNvPr>
          <p:cNvSpPr>
            <a:spLocks noGrp="1"/>
          </p:cNvSpPr>
          <p:nvPr>
            <p:ph type="ftr" sz="quarter" idx="11"/>
          </p:nvPr>
        </p:nvSpPr>
        <p:spPr/>
        <p:txBody>
          <a:bodyPr/>
          <a:lstStyle/>
          <a:p>
            <a:endParaRPr lang="ar-AE"/>
          </a:p>
        </p:txBody>
      </p:sp>
      <p:sp>
        <p:nvSpPr>
          <p:cNvPr id="7" name="عنصر نائب لرقم الشريحة 6">
            <a:extLst>
              <a:ext uri="{FF2B5EF4-FFF2-40B4-BE49-F238E27FC236}">
                <a16:creationId xmlns:a16="http://schemas.microsoft.com/office/drawing/2014/main" id="{2A804828-F45E-554C-AFD8-D056FFFAD2BE}"/>
              </a:ext>
            </a:extLst>
          </p:cNvPr>
          <p:cNvSpPr>
            <a:spLocks noGrp="1"/>
          </p:cNvSpPr>
          <p:nvPr>
            <p:ph type="sldNum" sz="quarter" idx="12"/>
          </p:nvPr>
        </p:nvSpPr>
        <p:spPr/>
        <p:txBody>
          <a:bodyPr/>
          <a:lstStyle/>
          <a:p>
            <a:fld id="{86CF1CD0-08E5-374D-AE65-B34037483A9D}" type="slidenum">
              <a:rPr lang="ar-AE" smtClean="0"/>
              <a:t>‹#›</a:t>
            </a:fld>
            <a:endParaRPr lang="ar-AE"/>
          </a:p>
        </p:txBody>
      </p:sp>
    </p:spTree>
    <p:extLst>
      <p:ext uri="{BB962C8B-B14F-4D97-AF65-F5344CB8AC3E}">
        <p14:creationId xmlns:p14="http://schemas.microsoft.com/office/powerpoint/2010/main" val="247350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600081D-5DF9-704C-8DD8-ACC31F1BDA28}"/>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ar-AE"/>
          </a:p>
        </p:txBody>
      </p:sp>
      <p:sp>
        <p:nvSpPr>
          <p:cNvPr id="3" name="عنصر نائب للصورة 2">
            <a:extLst>
              <a:ext uri="{FF2B5EF4-FFF2-40B4-BE49-F238E27FC236}">
                <a16:creationId xmlns:a16="http://schemas.microsoft.com/office/drawing/2014/main" id="{DAAF6335-DA04-D44F-ADF2-E284C13CB8A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AE"/>
          </a:p>
        </p:txBody>
      </p:sp>
      <p:sp>
        <p:nvSpPr>
          <p:cNvPr id="4" name="عنصر نائب للنص 3">
            <a:extLst>
              <a:ext uri="{FF2B5EF4-FFF2-40B4-BE49-F238E27FC236}">
                <a16:creationId xmlns:a16="http://schemas.microsoft.com/office/drawing/2014/main" id="{328C8438-4811-BE49-8E19-8A72B6EA2A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9100C8DC-E813-DA4B-9CD3-45CC351F0278}"/>
              </a:ext>
            </a:extLst>
          </p:cNvPr>
          <p:cNvSpPr>
            <a:spLocks noGrp="1"/>
          </p:cNvSpPr>
          <p:nvPr>
            <p:ph type="dt" sz="half" idx="10"/>
          </p:nvPr>
        </p:nvSpPr>
        <p:spPr/>
        <p:txBody>
          <a:bodyPr/>
          <a:lstStyle/>
          <a:p>
            <a:fld id="{E80787D7-7126-854D-8F43-600743E1A3F1}" type="datetimeFigureOut">
              <a:rPr lang="ar-AE" smtClean="0"/>
              <a:t>1‏/8‏/1441</a:t>
            </a:fld>
            <a:endParaRPr lang="ar-AE"/>
          </a:p>
        </p:txBody>
      </p:sp>
      <p:sp>
        <p:nvSpPr>
          <p:cNvPr id="6" name="عنصر نائب للتذييل 5">
            <a:extLst>
              <a:ext uri="{FF2B5EF4-FFF2-40B4-BE49-F238E27FC236}">
                <a16:creationId xmlns:a16="http://schemas.microsoft.com/office/drawing/2014/main" id="{311212AB-CFC1-C645-B60F-6EBD43FEB883}"/>
              </a:ext>
            </a:extLst>
          </p:cNvPr>
          <p:cNvSpPr>
            <a:spLocks noGrp="1"/>
          </p:cNvSpPr>
          <p:nvPr>
            <p:ph type="ftr" sz="quarter" idx="11"/>
          </p:nvPr>
        </p:nvSpPr>
        <p:spPr/>
        <p:txBody>
          <a:bodyPr/>
          <a:lstStyle/>
          <a:p>
            <a:endParaRPr lang="ar-AE"/>
          </a:p>
        </p:txBody>
      </p:sp>
      <p:sp>
        <p:nvSpPr>
          <p:cNvPr id="7" name="عنصر نائب لرقم الشريحة 6">
            <a:extLst>
              <a:ext uri="{FF2B5EF4-FFF2-40B4-BE49-F238E27FC236}">
                <a16:creationId xmlns:a16="http://schemas.microsoft.com/office/drawing/2014/main" id="{ABE0578C-D4DF-6B4A-BABA-DDBC2D2C2329}"/>
              </a:ext>
            </a:extLst>
          </p:cNvPr>
          <p:cNvSpPr>
            <a:spLocks noGrp="1"/>
          </p:cNvSpPr>
          <p:nvPr>
            <p:ph type="sldNum" sz="quarter" idx="12"/>
          </p:nvPr>
        </p:nvSpPr>
        <p:spPr/>
        <p:txBody>
          <a:bodyPr/>
          <a:lstStyle/>
          <a:p>
            <a:fld id="{86CF1CD0-08E5-374D-AE65-B34037483A9D}" type="slidenum">
              <a:rPr lang="ar-AE" smtClean="0"/>
              <a:t>‹#›</a:t>
            </a:fld>
            <a:endParaRPr lang="ar-AE"/>
          </a:p>
        </p:txBody>
      </p:sp>
    </p:spTree>
    <p:extLst>
      <p:ext uri="{BB962C8B-B14F-4D97-AF65-F5344CB8AC3E}">
        <p14:creationId xmlns:p14="http://schemas.microsoft.com/office/powerpoint/2010/main" val="1085016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a16="http://schemas.microsoft.com/office/drawing/2014/main" id="{86948955-EA54-9F47-B74B-B389064B0EA2}"/>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عنوان الشكل الرئيسي</a:t>
            </a:r>
            <a:endParaRPr lang="ar-AE"/>
          </a:p>
        </p:txBody>
      </p:sp>
      <p:sp>
        <p:nvSpPr>
          <p:cNvPr id="3" name="عنصر نائب للنص 2">
            <a:extLst>
              <a:ext uri="{FF2B5EF4-FFF2-40B4-BE49-F238E27FC236}">
                <a16:creationId xmlns:a16="http://schemas.microsoft.com/office/drawing/2014/main" id="{ECC5B0D0-67BF-6E4C-86F0-DD22D21AFC87}"/>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AE"/>
          </a:p>
        </p:txBody>
      </p:sp>
      <p:sp>
        <p:nvSpPr>
          <p:cNvPr id="4" name="عنصر نائب للتاريخ 3">
            <a:extLst>
              <a:ext uri="{FF2B5EF4-FFF2-40B4-BE49-F238E27FC236}">
                <a16:creationId xmlns:a16="http://schemas.microsoft.com/office/drawing/2014/main" id="{046C833B-68C2-6547-81BC-33A266D98B74}"/>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80787D7-7126-854D-8F43-600743E1A3F1}" type="datetimeFigureOut">
              <a:rPr lang="ar-AE" smtClean="0"/>
              <a:t>1‏/8‏/1441</a:t>
            </a:fld>
            <a:endParaRPr lang="ar-AE"/>
          </a:p>
        </p:txBody>
      </p:sp>
      <p:sp>
        <p:nvSpPr>
          <p:cNvPr id="5" name="عنصر نائب للتذييل 4">
            <a:extLst>
              <a:ext uri="{FF2B5EF4-FFF2-40B4-BE49-F238E27FC236}">
                <a16:creationId xmlns:a16="http://schemas.microsoft.com/office/drawing/2014/main" id="{7B363057-F57D-5540-8C8C-5EB3050F31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AE"/>
          </a:p>
        </p:txBody>
      </p:sp>
      <p:sp>
        <p:nvSpPr>
          <p:cNvPr id="6" name="عنصر نائب لرقم الشريحة 5">
            <a:extLst>
              <a:ext uri="{FF2B5EF4-FFF2-40B4-BE49-F238E27FC236}">
                <a16:creationId xmlns:a16="http://schemas.microsoft.com/office/drawing/2014/main" id="{D8A7A405-BB3C-E245-9426-A93B6CF881B5}"/>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6CF1CD0-08E5-374D-AE65-B34037483A9D}" type="slidenum">
              <a:rPr lang="ar-AE" smtClean="0"/>
              <a:t>‹#›</a:t>
            </a:fld>
            <a:endParaRPr lang="ar-AE"/>
          </a:p>
        </p:txBody>
      </p:sp>
    </p:spTree>
    <p:extLst>
      <p:ext uri="{BB962C8B-B14F-4D97-AF65-F5344CB8AC3E}">
        <p14:creationId xmlns:p14="http://schemas.microsoft.com/office/powerpoint/2010/main" val="39403146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AE"/>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2E34FF0-6822-B84A-B1B3-1B1E80A9C8AA}"/>
              </a:ext>
            </a:extLst>
          </p:cNvPr>
          <p:cNvSpPr>
            <a:spLocks noGrp="1"/>
          </p:cNvSpPr>
          <p:nvPr>
            <p:ph type="ctrTitle"/>
          </p:nvPr>
        </p:nvSpPr>
        <p:spPr>
          <a:xfrm>
            <a:off x="1524000" y="1041400"/>
            <a:ext cx="9370219" cy="1655762"/>
          </a:xfrm>
        </p:spPr>
        <p:txBody>
          <a:bodyPr/>
          <a:lstStyle/>
          <a:p>
            <a:r>
              <a:rPr lang="en-US" sz="3200" b="1" dirty="0"/>
              <a:t>Overview </a:t>
            </a:r>
            <a:endParaRPr lang="ar-AE" sz="2800" b="1" dirty="0"/>
          </a:p>
        </p:txBody>
      </p:sp>
      <p:sp>
        <p:nvSpPr>
          <p:cNvPr id="3" name="عنوان فرعي 2">
            <a:extLst>
              <a:ext uri="{FF2B5EF4-FFF2-40B4-BE49-F238E27FC236}">
                <a16:creationId xmlns:a16="http://schemas.microsoft.com/office/drawing/2014/main" id="{C330EE32-B516-6D45-AEC9-579907F60CEA}"/>
              </a:ext>
            </a:extLst>
          </p:cNvPr>
          <p:cNvSpPr>
            <a:spLocks noGrp="1"/>
          </p:cNvSpPr>
          <p:nvPr>
            <p:ph type="subTitle" idx="1"/>
          </p:nvPr>
        </p:nvSpPr>
        <p:spPr/>
        <p:txBody>
          <a:bodyPr>
            <a:normAutofit/>
          </a:bodyPr>
          <a:lstStyle/>
          <a:p>
            <a:r>
              <a:rPr lang="ar-SA" sz="2800" dirty="0">
                <a:effectLst/>
                <a:latin typeface="Calibri" panose="020F0502020204030204" pitchFamily="34" charset="0"/>
                <a:ea typeface="Times New Roman" panose="02020603050405020304" pitchFamily="18" charset="0"/>
                <a:cs typeface="Arial" panose="020B0604020202020204" pitchFamily="34" charset="0"/>
              </a:rPr>
              <a:t>  </a:t>
            </a:r>
            <a:r>
              <a:rPr lang="en-US" sz="2800" b="1" dirty="0">
                <a:cs typeface="+mj-cs"/>
              </a:rPr>
              <a:t>Downy Mildew</a:t>
            </a:r>
            <a:r>
              <a:rPr lang="en-US" sz="2800" dirty="0">
                <a:cs typeface="+mj-cs"/>
              </a:rPr>
              <a:t> is a fungal disease. It damages a large number of plants and crops such including;(Vegetables, Fruit Trees, and Ornamental Plants).</a:t>
            </a:r>
            <a:endParaRPr lang="ar-SA" sz="2400" dirty="0">
              <a:effectLst/>
              <a:latin typeface="Calibri" panose="020F0502020204030204" pitchFamily="34" charset="0"/>
              <a:ea typeface="Times New Roman" panose="02020603050405020304" pitchFamily="18" charset="0"/>
              <a:cs typeface="+mj-cs"/>
            </a:endParaRPr>
          </a:p>
        </p:txBody>
      </p:sp>
    </p:spTree>
    <p:extLst>
      <p:ext uri="{BB962C8B-B14F-4D97-AF65-F5344CB8AC3E}">
        <p14:creationId xmlns:p14="http://schemas.microsoft.com/office/powerpoint/2010/main" val="2723952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E25D4B4-0D42-A74A-8689-A9AA05FC53F1}"/>
              </a:ext>
            </a:extLst>
          </p:cNvPr>
          <p:cNvSpPr>
            <a:spLocks noGrp="1"/>
          </p:cNvSpPr>
          <p:nvPr>
            <p:ph type="title"/>
          </p:nvPr>
        </p:nvSpPr>
        <p:spPr/>
        <p:txBody>
          <a:bodyPr/>
          <a:lstStyle/>
          <a:p>
            <a:pPr algn="l" rtl="0"/>
            <a:r>
              <a:rPr lang="en-US" dirty="0"/>
              <a:t>My Experiment </a:t>
            </a:r>
            <a:endParaRPr lang="ar-AE" dirty="0"/>
          </a:p>
        </p:txBody>
      </p:sp>
      <p:sp>
        <p:nvSpPr>
          <p:cNvPr id="3" name="عنصر نائب للمحتوى 2">
            <a:extLst>
              <a:ext uri="{FF2B5EF4-FFF2-40B4-BE49-F238E27FC236}">
                <a16:creationId xmlns:a16="http://schemas.microsoft.com/office/drawing/2014/main" id="{2958804D-2D1B-F346-817E-57A730DF2854}"/>
              </a:ext>
            </a:extLst>
          </p:cNvPr>
          <p:cNvSpPr>
            <a:spLocks noGrp="1"/>
          </p:cNvSpPr>
          <p:nvPr>
            <p:ph idx="1"/>
          </p:nvPr>
        </p:nvSpPr>
        <p:spPr/>
        <p:txBody>
          <a:bodyPr/>
          <a:lstStyle/>
          <a:p>
            <a:pPr algn="just" rtl="0"/>
            <a:r>
              <a:rPr lang="en-US" sz="1800" dirty="0"/>
              <a:t>I started to study the types of herbs that contain very strong fungicides, including garlic. The effectiveness of garlic is similar or close to that of expensive fungicides.  When researching, I found a video clip that explain how to find a fertilizer that eliminates the disease and that garlic was used by someone else in making a fungicide. Garlic and other chemical materials can be used as a fertilizer that I have turned into a spray by using the garlic extract and its spreading at specific times. We can also make use of the extracted garlic by cultivating them and thus is recycled without any losses. I succeeded in using this fungicide in treating infected tomato. In this,  climate factors such as humidity  helped me, especially the climate that starts from the end of January to the mid of February. I have been spreading tomatoes with the garlic extract.  The results I reached were positive.</a:t>
            </a:r>
            <a:endParaRPr lang="ar-AE" dirty="0"/>
          </a:p>
        </p:txBody>
      </p:sp>
    </p:spTree>
    <p:extLst>
      <p:ext uri="{BB962C8B-B14F-4D97-AF65-F5344CB8AC3E}">
        <p14:creationId xmlns:p14="http://schemas.microsoft.com/office/powerpoint/2010/main" val="3764899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F206E4A-FDB8-8A4C-B6A2-F3781134CC70}"/>
              </a:ext>
            </a:extLst>
          </p:cNvPr>
          <p:cNvSpPr>
            <a:spLocks noGrp="1"/>
          </p:cNvSpPr>
          <p:nvPr>
            <p:ph type="title"/>
          </p:nvPr>
        </p:nvSpPr>
        <p:spPr/>
        <p:txBody>
          <a:bodyPr/>
          <a:lstStyle/>
          <a:p>
            <a:pPr algn="l" rtl="0"/>
            <a:r>
              <a:rPr lang="en-US" dirty="0"/>
              <a:t>Steps of the Experiment </a:t>
            </a:r>
            <a:endParaRPr lang="ar-AE" dirty="0"/>
          </a:p>
        </p:txBody>
      </p:sp>
      <p:pic>
        <p:nvPicPr>
          <p:cNvPr id="4" name="صورة 4">
            <a:extLst>
              <a:ext uri="{FF2B5EF4-FFF2-40B4-BE49-F238E27FC236}">
                <a16:creationId xmlns:a16="http://schemas.microsoft.com/office/drawing/2014/main" id="{ED619786-3E1A-5C40-B331-180EA1000EC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2545954"/>
            <a:ext cx="2300019" cy="2901155"/>
          </a:xfrm>
        </p:spPr>
      </p:pic>
      <p:pic>
        <p:nvPicPr>
          <p:cNvPr id="6" name="صورة 6">
            <a:extLst>
              <a:ext uri="{FF2B5EF4-FFF2-40B4-BE49-F238E27FC236}">
                <a16:creationId xmlns:a16="http://schemas.microsoft.com/office/drawing/2014/main" id="{070CCFA1-B13B-9944-8181-70CB1F02AF1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67369" y="2545954"/>
            <a:ext cx="2300019" cy="2901154"/>
          </a:xfrm>
          <a:prstGeom prst="rect">
            <a:avLst/>
          </a:prstGeom>
        </p:spPr>
      </p:pic>
      <p:pic>
        <p:nvPicPr>
          <p:cNvPr id="8" name="صورة 8">
            <a:extLst>
              <a:ext uri="{FF2B5EF4-FFF2-40B4-BE49-F238E27FC236}">
                <a16:creationId xmlns:a16="http://schemas.microsoft.com/office/drawing/2014/main" id="{E48D7592-6158-E641-BA82-18DD4ECDF98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96538" y="2545954"/>
            <a:ext cx="2849789" cy="2901156"/>
          </a:xfrm>
          <a:prstGeom prst="rect">
            <a:avLst/>
          </a:prstGeom>
        </p:spPr>
      </p:pic>
      <p:pic>
        <p:nvPicPr>
          <p:cNvPr id="10" name="صورة 10">
            <a:extLst>
              <a:ext uri="{FF2B5EF4-FFF2-40B4-BE49-F238E27FC236}">
                <a16:creationId xmlns:a16="http://schemas.microsoft.com/office/drawing/2014/main" id="{C6EFDD2C-79A1-AE4F-8BA5-808B3C606AF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053779" y="2506262"/>
            <a:ext cx="2849789" cy="2901157"/>
          </a:xfrm>
          <a:prstGeom prst="rect">
            <a:avLst/>
          </a:prstGeom>
        </p:spPr>
      </p:pic>
    </p:spTree>
    <p:extLst>
      <p:ext uri="{BB962C8B-B14F-4D97-AF65-F5344CB8AC3E}">
        <p14:creationId xmlns:p14="http://schemas.microsoft.com/office/powerpoint/2010/main" val="332486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E832EEE-E274-DF43-BF13-0D969377B0B2}"/>
              </a:ext>
            </a:extLst>
          </p:cNvPr>
          <p:cNvSpPr>
            <a:spLocks noGrp="1"/>
          </p:cNvSpPr>
          <p:nvPr>
            <p:ph type="title"/>
          </p:nvPr>
        </p:nvSpPr>
        <p:spPr/>
        <p:txBody>
          <a:bodyPr/>
          <a:lstStyle/>
          <a:p>
            <a:pPr algn="l" rtl="0"/>
            <a:r>
              <a:rPr lang="en-US" dirty="0"/>
              <a:t>Results </a:t>
            </a:r>
            <a:endParaRPr lang="ar-AE" dirty="0"/>
          </a:p>
        </p:txBody>
      </p:sp>
      <p:sp>
        <p:nvSpPr>
          <p:cNvPr id="3" name="عنصر نائب للمحتوى 2">
            <a:extLst>
              <a:ext uri="{FF2B5EF4-FFF2-40B4-BE49-F238E27FC236}">
                <a16:creationId xmlns:a16="http://schemas.microsoft.com/office/drawing/2014/main" id="{45F1B93A-F38F-B84F-88BC-FC4A70C1E497}"/>
              </a:ext>
            </a:extLst>
          </p:cNvPr>
          <p:cNvSpPr>
            <a:spLocks noGrp="1"/>
          </p:cNvSpPr>
          <p:nvPr>
            <p:ph idx="1"/>
          </p:nvPr>
        </p:nvSpPr>
        <p:spPr/>
        <p:txBody>
          <a:bodyPr/>
          <a:lstStyle/>
          <a:p>
            <a:pPr algn="just" rtl="0"/>
            <a:r>
              <a:rPr lang="en-US" dirty="0"/>
              <a:t>I concluded that the hypothesis supports the results. Therefore, it is possible. </a:t>
            </a:r>
            <a:r>
              <a:rPr lang="en-US"/>
              <a:t>In essence, garlic kills fungi, improves plant growth and is not harmful to living creatures.</a:t>
            </a:r>
            <a:endParaRPr lang="ar-AE" dirty="0"/>
          </a:p>
        </p:txBody>
      </p:sp>
    </p:spTree>
    <p:extLst>
      <p:ext uri="{BB962C8B-B14F-4D97-AF65-F5344CB8AC3E}">
        <p14:creationId xmlns:p14="http://schemas.microsoft.com/office/powerpoint/2010/main" val="88050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2E34FF0-6822-B84A-B1B3-1B1E80A9C8AA}"/>
              </a:ext>
            </a:extLst>
          </p:cNvPr>
          <p:cNvSpPr>
            <a:spLocks noGrp="1"/>
          </p:cNvSpPr>
          <p:nvPr>
            <p:ph type="ctrTitle"/>
          </p:nvPr>
        </p:nvSpPr>
        <p:spPr>
          <a:xfrm>
            <a:off x="1524000" y="1041400"/>
            <a:ext cx="9370219" cy="1655762"/>
          </a:xfrm>
        </p:spPr>
        <p:txBody>
          <a:bodyPr/>
          <a:lstStyle/>
          <a:p>
            <a:r>
              <a:rPr lang="ar-SA" sz="2800"/>
              <a:t>نبذه مختصره</a:t>
            </a:r>
            <a:endParaRPr lang="ar-AE" sz="2800"/>
          </a:p>
        </p:txBody>
      </p:sp>
      <p:sp>
        <p:nvSpPr>
          <p:cNvPr id="3" name="عنوان فرعي 2">
            <a:extLst>
              <a:ext uri="{FF2B5EF4-FFF2-40B4-BE49-F238E27FC236}">
                <a16:creationId xmlns:a16="http://schemas.microsoft.com/office/drawing/2014/main" id="{C330EE32-B516-6D45-AEC9-579907F60CEA}"/>
              </a:ext>
            </a:extLst>
          </p:cNvPr>
          <p:cNvSpPr>
            <a:spLocks noGrp="1"/>
          </p:cNvSpPr>
          <p:nvPr>
            <p:ph type="subTitle" idx="1"/>
          </p:nvPr>
        </p:nvSpPr>
        <p:spPr/>
        <p:txBody>
          <a:bodyPr>
            <a:normAutofit/>
          </a:bodyPr>
          <a:lstStyle/>
          <a:p>
            <a:r>
              <a:rPr lang="ar-SA" sz="2800">
                <a:effectLst/>
                <a:latin typeface="Calibri" panose="020F0502020204030204" pitchFamily="34" charset="0"/>
                <a:ea typeface="Times New Roman" panose="02020603050405020304" pitchFamily="18" charset="0"/>
                <a:cs typeface="Arial" panose="020B0604020202020204" pitchFamily="34" charset="0"/>
              </a:rPr>
              <a:t>  المقصود بالبياض الزغبي. مرض البياض الزغبي (بالإنجليزية: </a:t>
            </a:r>
            <a:r>
              <a:rPr lang="en-US" sz="2800">
                <a:effectLst/>
                <a:latin typeface="Calibri" panose="020F0502020204030204" pitchFamily="34" charset="0"/>
                <a:ea typeface="Times New Roman" panose="02020603050405020304" pitchFamily="18" charset="0"/>
                <a:cs typeface="Arial" panose="020B0604020202020204" pitchFamily="34" charset="0"/>
              </a:rPr>
              <a:t>downy mildew) </a:t>
            </a:r>
            <a:r>
              <a:rPr lang="ar-SA" sz="2800">
                <a:effectLst/>
                <a:latin typeface="Calibri" panose="020F0502020204030204" pitchFamily="34" charset="0"/>
                <a:ea typeface="Times New Roman" panose="02020603050405020304" pitchFamily="18" charset="0"/>
                <a:cs typeface="Arial" panose="020B0604020202020204" pitchFamily="34" charset="0"/>
              </a:rPr>
              <a:t>من أنواع الأمراض الفطرية. يصيب مرض البياض الزغبي عددا كبيرا من النباتات تشمل الخضراوات وأشجار الفاكهة ونباتات الزينة</a:t>
            </a:r>
            <a:r>
              <a:rPr lang="ar-SA">
                <a:latin typeface="Calibri" panose="020F0502020204030204" pitchFamily="34" charset="0"/>
                <a:ea typeface="Times New Roman" panose="02020603050405020304" pitchFamily="18" charset="0"/>
                <a:cs typeface="Arial" panose="020B0604020202020204" pitchFamily="34" charset="0"/>
              </a:rPr>
              <a:t> </a:t>
            </a:r>
            <a:endParaRPr lang="ar-SA" sz="240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565429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E25D4B4-0D42-A74A-8689-A9AA05FC53F1}"/>
              </a:ext>
            </a:extLst>
          </p:cNvPr>
          <p:cNvSpPr>
            <a:spLocks noGrp="1"/>
          </p:cNvSpPr>
          <p:nvPr>
            <p:ph type="title"/>
          </p:nvPr>
        </p:nvSpPr>
        <p:spPr/>
        <p:txBody>
          <a:bodyPr/>
          <a:lstStyle/>
          <a:p>
            <a:r>
              <a:rPr lang="ar-SA"/>
              <a:t>تجربتي</a:t>
            </a:r>
            <a:endParaRPr lang="ar-AE"/>
          </a:p>
        </p:txBody>
      </p:sp>
      <p:sp>
        <p:nvSpPr>
          <p:cNvPr id="3" name="عنصر نائب للمحتوى 2">
            <a:extLst>
              <a:ext uri="{FF2B5EF4-FFF2-40B4-BE49-F238E27FC236}">
                <a16:creationId xmlns:a16="http://schemas.microsoft.com/office/drawing/2014/main" id="{2958804D-2D1B-F346-817E-57A730DF2854}"/>
              </a:ext>
            </a:extLst>
          </p:cNvPr>
          <p:cNvSpPr>
            <a:spLocks noGrp="1"/>
          </p:cNvSpPr>
          <p:nvPr>
            <p:ph idx="1"/>
          </p:nvPr>
        </p:nvSpPr>
        <p:spPr/>
        <p:txBody>
          <a:bodyPr/>
          <a:lstStyle/>
          <a:p>
            <a:r>
              <a:rPr lang="ar-SA" sz="1800">
                <a:effectLst/>
                <a:latin typeface="Calibri" panose="020F0502020204030204" pitchFamily="34" charset="0"/>
                <a:ea typeface="Times New Roman" panose="02020603050405020304" pitchFamily="18" charset="0"/>
                <a:cs typeface="Arial" panose="020B0604020202020204" pitchFamily="34" charset="0"/>
              </a:rPr>
              <a:t> فأبدأت في دراسة انواع الاعشاب التي يوجد فيها مضادات قويه جدا ومنها الثوم و وضعت فرضيتي</a:t>
            </a:r>
            <a:br>
              <a:rPr lang="en-US" sz="1800">
                <a:effectLst/>
                <a:latin typeface="Calibri" panose="020F0502020204030204" pitchFamily="34" charset="0"/>
                <a:ea typeface="Times New Roman" panose="02020603050405020304" pitchFamily="18" charset="0"/>
                <a:cs typeface="Arial" panose="020B0604020202020204" pitchFamily="34" charset="0"/>
              </a:rPr>
            </a:br>
            <a:r>
              <a:rPr lang="ar-SA" sz="1800">
                <a:effectLst/>
                <a:latin typeface="Calibri" panose="020F0502020204030204" pitchFamily="34" charset="0"/>
                <a:ea typeface="Times New Roman" panose="02020603050405020304" pitchFamily="18" charset="0"/>
                <a:cs typeface="Arial" panose="020B0604020202020204" pitchFamily="34" charset="0"/>
              </a:rPr>
              <a:t> هي عند رش خلاصه الثوم على النبته المصابه على الفطر يتم القضاء على المرض بشكل نهائي. </a:t>
            </a:r>
            <a:br>
              <a:rPr lang="en-US" sz="1800">
                <a:effectLst/>
                <a:latin typeface="Calibri" panose="020F0502020204030204" pitchFamily="34" charset="0"/>
                <a:ea typeface="Times New Roman" panose="02020603050405020304" pitchFamily="18" charset="0"/>
                <a:cs typeface="Arial" panose="020B0604020202020204" pitchFamily="34" charset="0"/>
              </a:rPr>
            </a:br>
            <a:r>
              <a:rPr lang="ar-SA" sz="1800">
                <a:effectLst/>
                <a:latin typeface="Calibri" panose="020F0502020204030204" pitchFamily="34" charset="0"/>
                <a:ea typeface="Times New Roman" panose="02020603050405020304" pitchFamily="18" charset="0"/>
                <a:cs typeface="Arial" panose="020B0604020202020204" pitchFamily="34" charset="0"/>
              </a:rPr>
              <a:t>ولقد ساعدتني في الكثير ولكن نسبه فعالية الثوم مشابه او قريبه الى فعليه المبيدات الغالية ولقد وجدت عندما بحث ان هناك مقاطع يشرح كيف اوجد سماد يقضي على و وجده شخص صنع مبيد واستجدام الثوم ومواد كماويه اخراى كسماد ولقد حولته الى رش عن طريق استخدام خلاصه الثوم ورشها في اوقات محدده و الاستفادة من البقايا  تلك الخلاصة بالعودة الى زراعتها وهكذا يتم اعاده التدوير اي دون اي خسائر تذكر ولقد استطاعت ان نصيب النبتة الطماطم بهذا الفطر ونجحت في ذلك لان المناخ والرطوبة ساعدوني كثيرا والجو الذي يبدا من نهايه شهر يناير الى متوسط شهر فبراير ولقد وذلك باستخدام رش الطماطم بخلاصه الثوم و لقد ساعدني كثيرا ولاحظ التغيرات ولكنها تبرز كل ثلاثه اسابيع الى اسبوعين اي التجائج بطيئه جداً وانتهت التجربه بنتائج اجابيه</a:t>
            </a:r>
            <a:endParaRPr lang="ar-AE"/>
          </a:p>
        </p:txBody>
      </p:sp>
    </p:spTree>
    <p:extLst>
      <p:ext uri="{BB962C8B-B14F-4D97-AF65-F5344CB8AC3E}">
        <p14:creationId xmlns:p14="http://schemas.microsoft.com/office/powerpoint/2010/main" val="42910404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F206E4A-FDB8-8A4C-B6A2-F3781134CC70}"/>
              </a:ext>
            </a:extLst>
          </p:cNvPr>
          <p:cNvSpPr>
            <a:spLocks noGrp="1"/>
          </p:cNvSpPr>
          <p:nvPr>
            <p:ph type="title"/>
          </p:nvPr>
        </p:nvSpPr>
        <p:spPr/>
        <p:txBody>
          <a:bodyPr/>
          <a:lstStyle/>
          <a:p>
            <a:r>
              <a:rPr lang="ar-SA"/>
              <a:t>خطوات التجربه</a:t>
            </a:r>
            <a:endParaRPr lang="ar-AE"/>
          </a:p>
        </p:txBody>
      </p:sp>
      <p:pic>
        <p:nvPicPr>
          <p:cNvPr id="4" name="صورة 4">
            <a:extLst>
              <a:ext uri="{FF2B5EF4-FFF2-40B4-BE49-F238E27FC236}">
                <a16:creationId xmlns:a16="http://schemas.microsoft.com/office/drawing/2014/main" id="{ED619786-3E1A-5C40-B331-180EA1000EC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2545954"/>
            <a:ext cx="2300019" cy="2901155"/>
          </a:xfrm>
        </p:spPr>
      </p:pic>
      <p:pic>
        <p:nvPicPr>
          <p:cNvPr id="6" name="صورة 6">
            <a:extLst>
              <a:ext uri="{FF2B5EF4-FFF2-40B4-BE49-F238E27FC236}">
                <a16:creationId xmlns:a16="http://schemas.microsoft.com/office/drawing/2014/main" id="{070CCFA1-B13B-9944-8181-70CB1F02AF1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67369" y="2545954"/>
            <a:ext cx="2300019" cy="2901154"/>
          </a:xfrm>
          <a:prstGeom prst="rect">
            <a:avLst/>
          </a:prstGeom>
        </p:spPr>
      </p:pic>
      <p:pic>
        <p:nvPicPr>
          <p:cNvPr id="8" name="صورة 8">
            <a:extLst>
              <a:ext uri="{FF2B5EF4-FFF2-40B4-BE49-F238E27FC236}">
                <a16:creationId xmlns:a16="http://schemas.microsoft.com/office/drawing/2014/main" id="{E48D7592-6158-E641-BA82-18DD4ECDF98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96538" y="2545954"/>
            <a:ext cx="2849789" cy="2901156"/>
          </a:xfrm>
          <a:prstGeom prst="rect">
            <a:avLst/>
          </a:prstGeom>
        </p:spPr>
      </p:pic>
      <p:pic>
        <p:nvPicPr>
          <p:cNvPr id="10" name="صورة 10">
            <a:extLst>
              <a:ext uri="{FF2B5EF4-FFF2-40B4-BE49-F238E27FC236}">
                <a16:creationId xmlns:a16="http://schemas.microsoft.com/office/drawing/2014/main" id="{C6EFDD2C-79A1-AE4F-8BA5-808B3C606A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053779" y="2506262"/>
            <a:ext cx="2849789" cy="2901157"/>
          </a:xfrm>
          <a:prstGeom prst="rect">
            <a:avLst/>
          </a:prstGeom>
        </p:spPr>
      </p:pic>
    </p:spTree>
    <p:extLst>
      <p:ext uri="{BB962C8B-B14F-4D97-AF65-F5344CB8AC3E}">
        <p14:creationId xmlns:p14="http://schemas.microsoft.com/office/powerpoint/2010/main" val="35340215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E832EEE-E274-DF43-BF13-0D969377B0B2}"/>
              </a:ext>
            </a:extLst>
          </p:cNvPr>
          <p:cNvSpPr>
            <a:spLocks noGrp="1"/>
          </p:cNvSpPr>
          <p:nvPr>
            <p:ph type="title"/>
          </p:nvPr>
        </p:nvSpPr>
        <p:spPr/>
        <p:txBody>
          <a:bodyPr/>
          <a:lstStyle/>
          <a:p>
            <a:r>
              <a:rPr lang="ar-SA"/>
              <a:t>النتائج </a:t>
            </a:r>
            <a:endParaRPr lang="ar-AE"/>
          </a:p>
        </p:txBody>
      </p:sp>
      <p:sp>
        <p:nvSpPr>
          <p:cNvPr id="3" name="عنصر نائب للمحتوى 2">
            <a:extLst>
              <a:ext uri="{FF2B5EF4-FFF2-40B4-BE49-F238E27FC236}">
                <a16:creationId xmlns:a16="http://schemas.microsoft.com/office/drawing/2014/main" id="{45F1B93A-F38F-B84F-88BC-FC4A70C1E497}"/>
              </a:ext>
            </a:extLst>
          </p:cNvPr>
          <p:cNvSpPr>
            <a:spLocks noGrp="1"/>
          </p:cNvSpPr>
          <p:nvPr>
            <p:ph idx="1"/>
          </p:nvPr>
        </p:nvSpPr>
        <p:spPr/>
        <p:txBody>
          <a:bodyPr/>
          <a:lstStyle/>
          <a:p>
            <a:r>
              <a:rPr lang="ar-AE"/>
              <a:t>استنتج ان الفرضيه تدعم النتائج في ما يلي  فيمكن بخلاصه </a:t>
            </a:r>
            <a:r>
              <a:rPr lang="ar-SA"/>
              <a:t>الثوم</a:t>
            </a:r>
            <a:r>
              <a:rPr lang="ar-AE"/>
              <a:t> ان تقتل الفطريات  وتحسن نمو النبته كما انها </a:t>
            </a:r>
            <a:r>
              <a:rPr lang="ar-SA"/>
              <a:t>غير ضاره</a:t>
            </a:r>
            <a:r>
              <a:rPr lang="ar-AE"/>
              <a:t> للمخلوقات الحيه.</a:t>
            </a:r>
            <a:br>
              <a:rPr lang="ar-AE"/>
            </a:br>
            <a:r>
              <a:rPr lang="ar-AE"/>
              <a:t> </a:t>
            </a:r>
          </a:p>
        </p:txBody>
      </p:sp>
    </p:spTree>
    <p:extLst>
      <p:ext uri="{BB962C8B-B14F-4D97-AF65-F5344CB8AC3E}">
        <p14:creationId xmlns:p14="http://schemas.microsoft.com/office/powerpoint/2010/main" val="2369536124"/>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471</Words>
  <Application>Microsoft Macintosh PowerPoint</Application>
  <PresentationFormat>Widescreen</PresentationFormat>
  <Paragraphs>14</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نسق Office</vt:lpstr>
      <vt:lpstr>Overview </vt:lpstr>
      <vt:lpstr>My Experiment </vt:lpstr>
      <vt:lpstr>Steps of the Experiment </vt:lpstr>
      <vt:lpstr>Results </vt:lpstr>
      <vt:lpstr>نبذه مختصره</vt:lpstr>
      <vt:lpstr>تجربتي</vt:lpstr>
      <vt:lpstr>خطوات التجربه</vt:lpstr>
      <vt:lpstr>النتائج </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نبذه مختصره</dc:title>
  <dc:creator>yhyyalshly36@gmail.com</dc:creator>
  <cp:lastModifiedBy>Julie Malmberg</cp:lastModifiedBy>
  <cp:revision>7</cp:revision>
  <dcterms:created xsi:type="dcterms:W3CDTF">2020-02-24T22:09:42Z</dcterms:created>
  <dcterms:modified xsi:type="dcterms:W3CDTF">2020-03-23T18:05:58Z</dcterms:modified>
</cp:coreProperties>
</file>