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</p:sldMasterIdLst>
  <p:sldIdLst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D52"/>
    <a:srgbClr val="201675"/>
    <a:srgbClr val="00176E"/>
    <a:srgbClr val="001D85"/>
    <a:srgbClr val="002290"/>
    <a:srgbClr val="00508F"/>
    <a:srgbClr val="D09934"/>
    <a:srgbClr val="BF8D2E"/>
    <a:srgbClr val="0028A1"/>
    <a:srgbClr val="002E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3824"/>
    <p:restoredTop sz="94694"/>
  </p:normalViewPr>
  <p:slideViewPr>
    <p:cSldViewPr snapToGrid="0" snapToObjects="1">
      <p:cViewPr>
        <p:scale>
          <a:sx n="92" d="100"/>
          <a:sy n="92" d="100"/>
        </p:scale>
        <p:origin x="126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Intro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4136FA3-4BE1-0670-1E8E-6223347D09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837"/>
            <a:ext cx="9144000" cy="9966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D13631-9812-7745-86F8-D7B1127412C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21680" y="1967916"/>
            <a:ext cx="4055891" cy="823912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FBC7F3-6B54-104E-B7B7-C057871D1D1F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421680" y="2985237"/>
            <a:ext cx="4055891" cy="823912"/>
          </a:xfrm>
        </p:spPr>
        <p:txBody>
          <a:bodyPr anchor="b"/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pic>
        <p:nvPicPr>
          <p:cNvPr id="19" name="Picture 18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B95DBD13-8628-5A4B-898D-E073C9736D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l="32044" t="14394" r="30545" b="15430"/>
          <a:stretch/>
        </p:blipFill>
        <p:spPr>
          <a:xfrm>
            <a:off x="4832887" y="1011555"/>
            <a:ext cx="4311114" cy="5352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BD4F16-4C98-EC48-88C6-E2ED6EAB951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264487"/>
            <a:ext cx="9144000" cy="613833"/>
          </a:xfrm>
          <a:prstGeom prst="rect">
            <a:avLst/>
          </a:prstGeom>
        </p:spPr>
      </p:pic>
      <p:pic>
        <p:nvPicPr>
          <p:cNvPr id="10" name="Picture 9" descr="A picture containing transport, aircraft, balloon, blue&#10;&#10;Description automatically generated">
            <a:extLst>
              <a:ext uri="{FF2B5EF4-FFF2-40B4-BE49-F238E27FC236}">
                <a16:creationId xmlns:a16="http://schemas.microsoft.com/office/drawing/2014/main" id="{176CD85C-C09F-DD40-A8A0-7B0EEC349BD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990859" y="406401"/>
            <a:ext cx="4203941" cy="419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4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EFE14-2391-CA40-B69E-20E3A827E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341E4-5FF6-0841-96B8-8AC5BBDEE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2AE17-1646-524C-9B1F-0ED5E1E52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BB4A-52A4-0E44-A608-CF4D949E412D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A33CB-FC9B-964C-B1A6-18FE9772F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072E7-6004-104F-A7D0-81CC826C5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ADB1-9382-8547-8180-5C589089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220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13631-9812-7745-86F8-D7B11274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83" y="1466532"/>
            <a:ext cx="7886700" cy="823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FBC7F3-6B54-104E-B7B7-C057871D1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220297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B780A-21F7-494F-B264-4CCC19E16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3190240"/>
            <a:ext cx="3868340" cy="2590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D6F3AF-00E2-FC48-9418-D1B50D3E49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6768" y="2208688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058E67-3887-D842-87AB-D57A2EE16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3190240"/>
            <a:ext cx="3887391" cy="2590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D9B671-9A40-8048-88B6-E9E3D8BF6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BB4A-52A4-0E44-A608-CF4D949E412D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FF9367-1C7F-8F4F-89F4-FB111F9BB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B40040-33D7-A142-A3A7-1049F144C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ADB1-9382-8547-8180-5C589089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994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8F051-9A99-AE4B-8E20-2EA77694A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459" y="158115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AF642-4AB8-6B4D-ACFD-BDE2141ED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0475" y="1581151"/>
            <a:ext cx="4629150" cy="42878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43411B-2A05-5544-B627-BE6A55437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3429000"/>
            <a:ext cx="2949178" cy="24399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BFBF2D-9035-5747-B6EA-ABA248374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BB4A-52A4-0E44-A608-CF4D949E412D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E567FE-6B5E-C34C-8EB8-789E7F0FF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9CF043-2A78-4648-AB8E-2799378B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ADB1-9382-8547-8180-5C589089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062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920AF-B588-3C4B-BA39-C3421AD22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459" y="140208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02B7E6-9C3F-FD44-B5C7-BA7C49571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00475" y="1414146"/>
            <a:ext cx="4629150" cy="4454843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649441-BE01-5E47-A95C-CFB947453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3129280"/>
            <a:ext cx="2949178" cy="273970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D0F030-9B6D-4E4A-BC2D-1F4753FA6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BB4A-52A4-0E44-A608-CF4D949E412D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D24501-2866-BB48-AC98-28E498D6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8EFB4B-4725-BB42-BD2C-D0D2103BB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ADB1-9382-8547-8180-5C589089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04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6028F-DB54-C345-8E84-3EE86B013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F9A665-B734-4248-B0A2-B26326C05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F5849-6320-A340-AC2E-C6EA3975C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BB4A-52A4-0E44-A608-CF4D949E412D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FBBE5-C668-0947-9E1C-407B71D57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502B8-5F44-A14D-A2C0-1CDCE7BF4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ADB1-9382-8547-8180-5C589089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781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0D8F77-875F-A344-8E81-9B299167D2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72250" y="1532890"/>
            <a:ext cx="1971675" cy="44818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76178F-48F7-854E-8019-2E067A73D1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513206"/>
            <a:ext cx="5800725" cy="43694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A6856-4D72-6A4F-AD76-2F55CE697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BB4A-52A4-0E44-A608-CF4D949E412D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F72D-89E2-7545-AC7C-3AB59E8F9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51131-032C-CF4D-99BB-CEB437629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ADB1-9382-8547-8180-5C589089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748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EEE01-8CEF-A745-A69B-1E02415D5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01F905-A6AD-8C4B-8440-E5EA0DE40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D7A87-1BB4-6F40-B595-9967DDCFD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8135A-CFCE-024E-A280-57A70A7DF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AA333-B9C3-AD47-8DED-1596B6911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6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B6D4D-3EEF-744E-AB05-EE4D43A4F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988DE-771B-5244-9B5F-0C881F9CB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C7DC2-A2B6-0149-84EE-E4005AED0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BC98B-5976-2E49-B1BE-EFD133804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D2C10-81C3-EC4E-84FB-AED5E530F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018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DFD7D-30A3-DF4D-9CA1-E160DA4F9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C5EE-D5E1-AE46-8AEC-FAA325EA3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3F7DD-2123-054C-90BB-B6588E17D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854E1-AB13-CF4C-9A28-465EFFCDB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4626A-5B22-3246-AF9E-5F2D80C86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02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0126B-105D-4F40-8958-A1E3B02CB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39FD5-3B69-384E-BC20-3373D50071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26BDF9-2B0C-494D-BAB2-C84D1A1753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1748B9-DF20-D244-ABE1-77E076503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5F903-8AD5-9743-A3A0-FCB3EBAFC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8D40F2-D01B-7F42-920F-E1BFEA4A5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043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4DE4F-5704-2C41-8013-9566EA4705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30" y="1405352"/>
            <a:ext cx="7886700" cy="938587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BAD94-B37C-F44F-910D-CE8972BABB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1030" y="2502809"/>
            <a:ext cx="7886700" cy="3321375"/>
          </a:xfrm>
        </p:spPr>
        <p:txBody>
          <a:bodyPr/>
          <a:lstStyle/>
          <a:p>
            <a:pPr lvl="0"/>
            <a:r>
              <a:rPr lang="en-US" dirty="0"/>
              <a:t>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3199168-2464-3341-8FAC-292F73F4C3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64487"/>
            <a:ext cx="9144000" cy="6138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65F2A2-D9D7-F44A-F42C-79FDD079F3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4837"/>
            <a:ext cx="9144000" cy="99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16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0CDEE-1835-944E-B7B2-225338F3F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909E4-F16F-9748-B7BA-AEA064739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935D29-3681-3348-99D9-8F8AB0260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0ECD73-4C28-EE45-8005-A2F70F6553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C38F6F-1009-464F-BDC6-C59AA91254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E7A284-0FFB-8D49-AB7B-68478D7F4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0DC491-D483-4440-8147-0D4B81498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CF1B4B-BAA0-6A44-B6A8-D654FDD55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837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3BEE5-E651-BB4F-837C-58573A3A9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92C07E-BE94-3B42-BFC2-D831F885D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2AA40C-380B-EB45-A61E-9AC6A9C65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D565B3-A3C8-A941-B8D0-45829AF12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160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69C44E-1451-C141-BAC7-DDFE64EFB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88D470-D52A-8F4A-AFD2-6125A003A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9138A3-1403-F244-9F1C-41AA645F3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096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D099-84B1-AB48-8351-902022CA8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2BF9B-0E30-1C4C-85D6-F8DDB6F67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FE3DCD-6A82-854D-9C9F-C68DC50AF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C317DC-CEBB-494E-8973-414D25F01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A4BC48-36B5-6A40-948E-4E83CABD3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7B0F82-F213-324B-B36C-773EF0D4E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7826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03995-8B53-6241-AA64-62F8DC0CE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4FF0B6-D26B-FC47-9EC9-B5169196CC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9E4DF2-5A02-DF4D-9D03-8338382F7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BC0D66-55F8-114D-8448-3FABC033E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7C6AA0-0624-3945-A827-99BE8A988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B1B766-3153-8A48-A851-F4F1F1C1C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54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E80CE-EB3E-1B40-879F-FB3948326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88727B-96B5-8544-A64D-D3AE7702A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414A2-CD12-6442-898C-F0012ECBF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C089A-CF80-3346-B8C7-5928E167C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BAD4D-3358-784C-9B98-C275448FB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6256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BB7A1B-BB1F-9241-82B4-E7E796AE55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14C568-D702-2E4A-B98D-143A3B318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CECF3-01C1-EC40-A2A4-9F8310645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59D50-2FAA-7E40-B445-2CB78B75B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81014-8D9C-5547-AEAD-A05B7C77C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361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Bullet-list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7B38F0-2B0C-E148-9757-5FBB1E2013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6142" y="1751821"/>
            <a:ext cx="4004418" cy="3754898"/>
          </a:xfrm>
        </p:spPr>
        <p:txBody>
          <a:bodyPr/>
          <a:lstStyle/>
          <a:p>
            <a:pPr lvl="0"/>
            <a:r>
              <a:rPr lang="en-US" dirty="0"/>
              <a:t>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D5B388-4D25-B345-A0C7-7832A1244B5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663440" y="1751821"/>
            <a:ext cx="4004419" cy="37548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ADD IMAGE, CHART, VIDEO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7B3B398-C649-2844-96F5-E7E31B7EE7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54960" y="6464753"/>
            <a:ext cx="3434080" cy="3008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D7A7149-B756-5C45-A1A2-C9DAF64A1C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64487"/>
            <a:ext cx="9144000" cy="6138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581A96-51B2-B81F-1E0A-07860EAFC1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4837"/>
            <a:ext cx="9144000" cy="99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63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Section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9CE3C-8541-C840-A2E1-1044BFDFB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6730" y="1601586"/>
            <a:ext cx="8172450" cy="72505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ADD SECTION HEADER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8D1BCB-6318-F844-8E90-3457D031B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BB4A-52A4-0E44-A608-CF4D949E412D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376F0E-C36F-9B48-B4D8-B046EA810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E45D40-4EAC-074D-9E73-58CF04596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ADB1-9382-8547-8180-5C5890893E1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D29EB20-21E4-A54F-A0A0-2485C8610F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64487"/>
            <a:ext cx="9144000" cy="6138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89BC6C-022E-A271-AE39-E3E65E18EC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4837"/>
            <a:ext cx="9144000" cy="99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48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Bullet-List-and-Chart-Image-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7B38F0-2B0C-E148-9757-5FBB1E2013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9420" y="1493521"/>
            <a:ext cx="2679699" cy="3169920"/>
          </a:xfrm>
        </p:spPr>
        <p:txBody>
          <a:bodyPr/>
          <a:lstStyle/>
          <a:p>
            <a:pPr lvl="0"/>
            <a:r>
              <a:rPr lang="en-US" dirty="0"/>
              <a:t>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D5B388-4D25-B345-A0C7-7832A1244B5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332480" y="1493521"/>
            <a:ext cx="5458229" cy="4246880"/>
          </a:xfrm>
        </p:spPr>
        <p:txBody>
          <a:bodyPr/>
          <a:lstStyle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ADD A CHART, IMAGE, OR VIDEO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2B0AEC-2E3A-074E-8E7C-5A49D02602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64487"/>
            <a:ext cx="9144000" cy="6138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E15802D-805F-9BF5-4D4B-514C65287D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4837"/>
            <a:ext cx="9144000" cy="99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29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Bullet-list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7B38F0-2B0C-E148-9757-5FBB1E2013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6142" y="1772141"/>
            <a:ext cx="4004418" cy="4008899"/>
          </a:xfrm>
        </p:spPr>
        <p:txBody>
          <a:bodyPr/>
          <a:lstStyle/>
          <a:p>
            <a:pPr lvl="0"/>
            <a:r>
              <a:rPr lang="en-US" dirty="0"/>
              <a:t>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D5B388-4D25-B345-A0C7-7832A1244B5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63443" y="1772141"/>
            <a:ext cx="4004416" cy="40088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F53EBD-F1CF-6F45-85C3-EAEE444CD9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64487"/>
            <a:ext cx="9144000" cy="6138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E64255D-43A1-2088-4C8B-6A043FD938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4837"/>
            <a:ext cx="9144000" cy="99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2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-Map-GLOBE-country-reg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map&#10;&#10;Description automatically generated">
            <a:extLst>
              <a:ext uri="{FF2B5EF4-FFF2-40B4-BE49-F238E27FC236}">
                <a16:creationId xmlns:a16="http://schemas.microsoft.com/office/drawing/2014/main" id="{4074BE52-0E62-434E-A609-8300E0F845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025" r="10574"/>
          <a:stretch/>
        </p:blipFill>
        <p:spPr>
          <a:xfrm>
            <a:off x="0" y="927335"/>
            <a:ext cx="9144000" cy="54524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593D72-0817-1F49-B6CD-0AB45CE441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64487"/>
            <a:ext cx="9144000" cy="6138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B88E3C-365F-D8F5-F2AD-6BE69B829FE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4837"/>
            <a:ext cx="9144000" cy="99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3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-Final-slide-contact-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group of people posing for a photo in front of a crowd&#10;&#10;Description automatically generated">
            <a:extLst>
              <a:ext uri="{FF2B5EF4-FFF2-40B4-BE49-F238E27FC236}">
                <a16:creationId xmlns:a16="http://schemas.microsoft.com/office/drawing/2014/main" id="{E16A7B52-9457-2D4C-B7A7-CF3AD96DC9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122" t="412" r="25426"/>
          <a:stretch/>
        </p:blipFill>
        <p:spPr>
          <a:xfrm>
            <a:off x="3452792" y="949708"/>
            <a:ext cx="5691208" cy="5429257"/>
          </a:xfrm>
          <a:prstGeom prst="rect">
            <a:avLst/>
          </a:prstGeom>
          <a:ln w="3175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E48C09-5092-C04E-833B-B6BCD6AFF2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524" y="1632982"/>
            <a:ext cx="2931158" cy="636664"/>
          </a:xfrm>
        </p:spPr>
        <p:txBody>
          <a:bodyPr anchor="b"/>
          <a:lstStyle>
            <a:lvl1pPr algn="ctr">
              <a:defRPr sz="1500"/>
            </a:lvl1pPr>
          </a:lstStyle>
          <a:p>
            <a:r>
              <a:rPr lang="en-US" dirty="0"/>
              <a:t>ADD CONTACT INFO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A54A3B-6B26-5C4E-AD87-679FB2EB7EF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6524" y="2469342"/>
            <a:ext cx="2931158" cy="2294074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1500" b="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140D63-039A-C14C-9389-33EA3F615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BB4A-52A4-0E44-A608-CF4D949E412D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F0DA5-807D-8B4D-B437-650BD330D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4FF7D-25AA-A149-BD57-817CF1C02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ADB1-9382-8547-8180-5C5890893E1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D7EFFCC-57F3-E744-BCD8-48AC1F417615}"/>
              </a:ext>
            </a:extLst>
          </p:cNvPr>
          <p:cNvSpPr txBox="1">
            <a:spLocks/>
          </p:cNvSpPr>
          <p:nvPr userDrawn="1"/>
        </p:nvSpPr>
        <p:spPr>
          <a:xfrm>
            <a:off x="332404" y="5927149"/>
            <a:ext cx="2860039" cy="255813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081E7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spcAft>
                <a:spcPts val="450"/>
              </a:spcAft>
            </a:pPr>
            <a:r>
              <a:rPr lang="en-US" sz="900" b="0" i="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For more information visit www.globe.gov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2A1863A-F1B8-4542-8664-A72B91FDD7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64487"/>
            <a:ext cx="9144000" cy="6138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DE1305-DCBA-2700-DBD5-7FBC6A0BDA0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4837"/>
            <a:ext cx="9144000" cy="99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E62EF4C-6837-E64F-B444-E8E538DF20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3850" y="3332480"/>
            <a:ext cx="4918710" cy="512921"/>
          </a:xfrm>
        </p:spPr>
        <p:txBody>
          <a:bodyPr anchor="b"/>
          <a:lstStyle>
            <a:lvl1pPr marL="0" indent="0" algn="l">
              <a:buNone/>
              <a:defRPr sz="1800" b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SUBTITLE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56FADFF6-868C-3544-924D-D0FE92B28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888144"/>
            <a:ext cx="4918710" cy="12384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227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6742C5-A148-F54F-A470-3696B1858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49192"/>
            <a:ext cx="7886700" cy="9385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EFDA9-06FB-0E41-A3AC-E0AD03100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746649"/>
            <a:ext cx="7886700" cy="332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0482F-30EB-4949-B4BB-FDCCC4D211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ABDBB4A-52A4-0E44-A608-CF4D949E412D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7B515-6CC6-304D-95CC-EAD704C530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8E32B-561E-4147-96A5-49824E837A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9ADB1-9382-8547-8180-5C5890893E1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690BBF-0704-5FEB-4931-808EB5274CEA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-4837"/>
            <a:ext cx="9144000" cy="99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4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2" r:id="rId3"/>
    <p:sldLayoutId id="2147483661" r:id="rId4"/>
    <p:sldLayoutId id="2147483654" r:id="rId5"/>
    <p:sldLayoutId id="2147483688" r:id="rId6"/>
    <p:sldLayoutId id="2147483687" r:id="rId7"/>
    <p:sldLayoutId id="2147483652" r:id="rId8"/>
    <p:sldLayoutId id="2147483649" r:id="rId9"/>
    <p:sldLayoutId id="2147483651" r:id="rId10"/>
    <p:sldLayoutId id="2147483653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0" i="0" kern="1200">
          <a:solidFill>
            <a:srgbClr val="081E75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900"/>
        </a:spcBef>
        <a:buClr>
          <a:schemeClr val="accent1">
            <a:lumMod val="50000"/>
          </a:schemeClr>
        </a:buClr>
        <a:buSzPct val="103000"/>
        <a:buFont typeface="Wingdings" pitchFamily="2" charset="2"/>
        <a:buChar char="§"/>
        <a:defRPr sz="2100" b="0" i="0" kern="1200">
          <a:solidFill>
            <a:schemeClr val="accent1">
              <a:lumMod val="50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C4AA00"/>
        </a:buClr>
        <a:buFont typeface="Wingdings" pitchFamily="2" charset="2"/>
        <a:buChar char="§"/>
        <a:defRPr sz="2100" b="0" i="0" kern="1200">
          <a:solidFill>
            <a:schemeClr val="accent1">
              <a:lumMod val="50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600"/>
        </a:spcBef>
        <a:buClr>
          <a:srgbClr val="B09400"/>
        </a:buClr>
        <a:buFont typeface="Wingdings" pitchFamily="2" charset="2"/>
        <a:buChar char="§"/>
        <a:defRPr sz="1800" b="0" i="0" kern="1200">
          <a:solidFill>
            <a:schemeClr val="accent1">
              <a:lumMod val="50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B68908"/>
        </a:buClr>
        <a:buFont typeface="Wingdings" pitchFamily="2" charset="2"/>
        <a:buChar char="§"/>
        <a:defRPr sz="1500" b="0" i="0" kern="1200">
          <a:solidFill>
            <a:schemeClr val="accent1">
              <a:lumMod val="50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B68908"/>
        </a:buClr>
        <a:buFont typeface="Wingdings" pitchFamily="2" charset="2"/>
        <a:buChar char="§"/>
        <a:defRPr sz="1500" b="0" i="0" kern="1200">
          <a:solidFill>
            <a:schemeClr val="accent1">
              <a:lumMod val="50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C03EBD-8403-7D4F-A12F-28B6AA143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0133B-38D8-1441-B48C-FFFF1A7C1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CCE2B-628F-104B-BFF9-4062E2EB81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F17D3-6F94-A742-A396-A388579C5AF3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2F7B5-5241-CD43-8F83-5F2AC33AD4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E0F01-FCE6-8F4D-AF6D-6CF22BF4B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99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BF751-9D9F-5F45-909C-B4C614D9C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878C0D-C7B9-B447-9F14-51A99494E2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007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4B6ED-C682-3F4C-AC9E-9D6299E5B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456E4-0F62-AB44-8F1C-08765B5D8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BF8D2E"/>
              </a:buClr>
            </a:pPr>
            <a:r>
              <a:rPr lang="en-US" dirty="0"/>
              <a:t>Add bullets</a:t>
            </a:r>
          </a:p>
        </p:txBody>
      </p:sp>
    </p:spTree>
    <p:extLst>
      <p:ext uri="{BB962C8B-B14F-4D97-AF65-F5344CB8AC3E}">
        <p14:creationId xmlns:p14="http://schemas.microsoft.com/office/powerpoint/2010/main" val="496840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85D693-2699-0741-9F05-E0FDA466E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Clr>
                <a:srgbClr val="BF8D2E"/>
              </a:buClr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4EA60-D979-A14F-B634-446AFF727A9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79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81772-34C8-B144-8F74-3E060EDF2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47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4B5885-1643-FE4A-94ED-44FA3B9F2C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Clr>
                <a:srgbClr val="BF8D2E"/>
              </a:buClr>
            </a:pP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59C38-28BA-6D4A-8254-B18955433AC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63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47B953-E002-794B-A616-03D2621D79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Clr>
                <a:srgbClr val="BF8D2E"/>
              </a:buClr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F6490-D540-974A-9025-34B88E311B6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CLICK TO ADD IMAGE, VIDEO</a:t>
            </a:r>
          </a:p>
        </p:txBody>
      </p:sp>
    </p:spTree>
    <p:extLst>
      <p:ext uri="{BB962C8B-B14F-4D97-AF65-F5344CB8AC3E}">
        <p14:creationId xmlns:p14="http://schemas.microsoft.com/office/powerpoint/2010/main" val="1784244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2611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A4939-BA51-0441-A274-F31D335C8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13ECF-406D-F644-8A92-DB01BDDBA7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84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-GIO-SS-PPT-FirstReview-5-11-21" id="{6D8C4010-56F4-3746-930A-41818D4B92B5}" vid="{C0CF09D3-1292-DB43-BC50-7D54AEE9345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-GIO-SS-PPT-FirstReview-5-11-21" id="{6D8C4010-56F4-3746-930A-41818D4B92B5}" vid="{011B8A78-D963-FE49-846A-2D312A6AE88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2-GIO-SS-PPT</Template>
  <TotalTime>15</TotalTime>
  <Words>8</Words>
  <Application>Microsoft Office PowerPoint</Application>
  <PresentationFormat>On-screen Show (4:3)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Helvetica Neue</vt:lpstr>
      <vt:lpstr>Helvetica Neue Light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Ouellet, Kerry</dc:creator>
  <cp:lastModifiedBy>Ouellet, Kerry</cp:lastModifiedBy>
  <cp:revision>1</cp:revision>
  <dcterms:created xsi:type="dcterms:W3CDTF">2024-12-02T19:13:29Z</dcterms:created>
  <dcterms:modified xsi:type="dcterms:W3CDTF">2024-12-02T19:28:47Z</dcterms:modified>
</cp:coreProperties>
</file>