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3" r:id="rId2"/>
  </p:sldMasterIdLst>
  <p:notesMasterIdLst>
    <p:notesMasterId r:id="rId35"/>
  </p:notesMasterIdLst>
  <p:sldIdLst>
    <p:sldId id="258" r:id="rId3"/>
    <p:sldId id="352" r:id="rId4"/>
    <p:sldId id="517" r:id="rId5"/>
    <p:sldId id="259" r:id="rId6"/>
    <p:sldId id="354" r:id="rId7"/>
    <p:sldId id="358" r:id="rId8"/>
    <p:sldId id="359" r:id="rId9"/>
    <p:sldId id="527" r:id="rId10"/>
    <p:sldId id="291" r:id="rId11"/>
    <p:sldId id="292" r:id="rId12"/>
    <p:sldId id="293" r:id="rId13"/>
    <p:sldId id="294" r:id="rId14"/>
    <p:sldId id="295" r:id="rId15"/>
    <p:sldId id="264" r:id="rId16"/>
    <p:sldId id="296" r:id="rId17"/>
    <p:sldId id="297" r:id="rId18"/>
    <p:sldId id="518" r:id="rId19"/>
    <p:sldId id="519" r:id="rId20"/>
    <p:sldId id="300" r:id="rId21"/>
    <p:sldId id="290" r:id="rId22"/>
    <p:sldId id="269" r:id="rId23"/>
    <p:sldId id="270" r:id="rId24"/>
    <p:sldId id="520" r:id="rId25"/>
    <p:sldId id="331" r:id="rId26"/>
    <p:sldId id="524" r:id="rId27"/>
    <p:sldId id="523" r:id="rId28"/>
    <p:sldId id="325" r:id="rId29"/>
    <p:sldId id="323" r:id="rId30"/>
    <p:sldId id="526" r:id="rId31"/>
    <p:sldId id="522" r:id="rId32"/>
    <p:sldId id="330" r:id="rId33"/>
    <p:sldId id="34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7C0BC02-53B4-4249-9332-E73CE2E80002}">
          <p14:sldIdLst>
            <p14:sldId id="258"/>
            <p14:sldId id="352"/>
            <p14:sldId id="517"/>
            <p14:sldId id="259"/>
            <p14:sldId id="354"/>
            <p14:sldId id="358"/>
            <p14:sldId id="359"/>
            <p14:sldId id="527"/>
            <p14:sldId id="291"/>
            <p14:sldId id="292"/>
            <p14:sldId id="293"/>
            <p14:sldId id="294"/>
            <p14:sldId id="295"/>
            <p14:sldId id="264"/>
            <p14:sldId id="296"/>
            <p14:sldId id="297"/>
            <p14:sldId id="518"/>
            <p14:sldId id="519"/>
            <p14:sldId id="300"/>
            <p14:sldId id="290"/>
            <p14:sldId id="269"/>
            <p14:sldId id="270"/>
            <p14:sldId id="520"/>
            <p14:sldId id="331"/>
            <p14:sldId id="524"/>
            <p14:sldId id="523"/>
            <p14:sldId id="325"/>
            <p14:sldId id="323"/>
            <p14:sldId id="526"/>
            <p14:sldId id="522"/>
            <p14:sldId id="330"/>
            <p14:sldId id="34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476B"/>
    <a:srgbClr val="616161"/>
    <a:srgbClr val="223157"/>
    <a:srgbClr val="AF8135"/>
    <a:srgbClr val="21344E"/>
    <a:srgbClr val="60AC67"/>
    <a:srgbClr val="201675"/>
    <a:srgbClr val="00176E"/>
    <a:srgbClr val="001D85"/>
    <a:srgbClr val="0022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134" autoAdjust="0"/>
    <p:restoredTop sz="94694"/>
  </p:normalViewPr>
  <p:slideViewPr>
    <p:cSldViewPr snapToGrid="0" snapToObjects="1">
      <p:cViewPr varScale="1">
        <p:scale>
          <a:sx n="74" d="100"/>
          <a:sy n="74" d="100"/>
        </p:scale>
        <p:origin x="82" y="154"/>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BB3279-B7F6-4A8B-9D90-82CDF9D3A623}" type="datetimeFigureOut">
              <a:rPr lang="en-US" smtClean="0"/>
              <a:t>5/2/2024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B69B96-38BA-4B2B-858A-023F0D55CD3C}" type="slidenum">
              <a:rPr lang="en-US" smtClean="0"/>
              <a:t>‹#›</a:t>
            </a:fld>
            <a:endParaRPr lang="en-US"/>
          </a:p>
        </p:txBody>
      </p:sp>
    </p:spTree>
    <p:extLst>
      <p:ext uri="{BB962C8B-B14F-4D97-AF65-F5344CB8AC3E}">
        <p14:creationId xmlns:p14="http://schemas.microsoft.com/office/powerpoint/2010/main" val="1150280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https://www.polleverywhere.com/home  /</a:t>
            </a:r>
            <a:r>
              <a:rPr lang="en-US"/>
              <a:t>gmail</a:t>
            </a:r>
          </a:p>
        </p:txBody>
      </p:sp>
      <p:sp>
        <p:nvSpPr>
          <p:cNvPr id="4" name="Slide Number Placeholder 3"/>
          <p:cNvSpPr>
            <a:spLocks noGrp="1"/>
          </p:cNvSpPr>
          <p:nvPr>
            <p:ph type="sldNum" sz="quarter" idx="5"/>
          </p:nvPr>
        </p:nvSpPr>
        <p:spPr/>
        <p:txBody>
          <a:bodyPr/>
          <a:lstStyle/>
          <a:p>
            <a:fld id="{B0D02AC4-1C81-4AB4-8D73-92191CCF549E}" type="slidenum">
              <a:rPr lang="en-US" smtClean="0"/>
              <a:pPr/>
              <a:t>2</a:t>
            </a:fld>
            <a:endParaRPr lang="en-US" dirty="0"/>
          </a:p>
        </p:txBody>
      </p:sp>
    </p:spTree>
    <p:extLst>
      <p:ext uri="{BB962C8B-B14F-4D97-AF65-F5344CB8AC3E}">
        <p14:creationId xmlns:p14="http://schemas.microsoft.com/office/powerpoint/2010/main" val="237711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1" dirty="0"/>
              <a:t>Now</a:t>
            </a:r>
            <a:r>
              <a:rPr lang="en-US" b="1" baseline="0" dirty="0"/>
              <a:t> we are looking at the Visualization Tool.  The Welcome box will open each time you reload the tool unless you click the check box next to Don’t Show Again (please don’t do this).  The Welcome box contains a reminder about how to add layers and basic filter options.  It also contains a link to the Help page.  For now, close the Welcome box. </a:t>
            </a:r>
            <a:endParaRPr lang="en-US" b="1" dirty="0"/>
          </a:p>
          <a:p>
            <a:endParaRPr lang="en-US" dirty="0"/>
          </a:p>
          <a:p>
            <a:r>
              <a:rPr lang="en-US" dirty="0"/>
              <a:t>Hmm,</a:t>
            </a:r>
            <a:r>
              <a:rPr lang="en-US" baseline="0" dirty="0"/>
              <a:t> maybe the original text for this slide is better…it seems funny to say “close the welcome box” but then again we don’t want them to try adding layers until we get to that point….</a:t>
            </a:r>
            <a:endParaRPr lang="en-US" dirty="0"/>
          </a:p>
        </p:txBody>
      </p:sp>
      <p:sp>
        <p:nvSpPr>
          <p:cNvPr id="4" name="Slide Number Placeholder 3"/>
          <p:cNvSpPr>
            <a:spLocks noGrp="1"/>
          </p:cNvSpPr>
          <p:nvPr>
            <p:ph type="sldNum" sz="quarter" idx="10"/>
          </p:nvPr>
        </p:nvSpPr>
        <p:spPr/>
        <p:txBody>
          <a:bodyPr/>
          <a:lstStyle/>
          <a:p>
            <a:fld id="{5B816A12-B608-4332-869E-5F2817ED5655}" type="slidenum">
              <a:rPr lang="en-US" smtClean="0"/>
              <a:pPr/>
              <a:t>5</a:t>
            </a:fld>
            <a:endParaRPr lang="en-US"/>
          </a:p>
        </p:txBody>
      </p:sp>
    </p:spTree>
    <p:extLst>
      <p:ext uri="{BB962C8B-B14F-4D97-AF65-F5344CB8AC3E}">
        <p14:creationId xmlns:p14="http://schemas.microsoft.com/office/powerpoint/2010/main" val="1818718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Now</a:t>
            </a:r>
            <a:r>
              <a:rPr lang="en-US" b="1" baseline="0" dirty="0"/>
              <a:t> let’s review the different sections of the Visualization Window.  Besides the map itself there are 5 sections within the window:</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1" baseline="0" dirty="0"/>
              <a:t>The Top Bar</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1" baseline="0" dirty="0"/>
              <a:t>Layers Control Pop-out Box (left side)</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1" baseline="0" dirty="0"/>
              <a:t>Advanced Features Control Pop-out Box (right side)</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1" baseline="0" dirty="0"/>
              <a:t>Movement Controls (just left of Advanced Features)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1" baseline="0" dirty="0"/>
              <a:t>Legend (bottom* only visible if there is at least 1 layer added)</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1" baseline="0" dirty="0"/>
              <a:t>Cursor </a:t>
            </a:r>
            <a:r>
              <a:rPr lang="en-US" b="1" baseline="0" dirty="0" err="1"/>
              <a:t>Lat</a:t>
            </a:r>
            <a:r>
              <a:rPr lang="en-US" b="1" baseline="0" dirty="0"/>
              <a:t>/Long report (bottom left)</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Throughout the tutorial we will cover the options available in each section.</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Added Slide.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Slide needs to be corrected to have the official names of each of these sections.</a:t>
            </a:r>
          </a:p>
        </p:txBody>
      </p:sp>
      <p:sp>
        <p:nvSpPr>
          <p:cNvPr id="4" name="Slide Number Placeholder 3"/>
          <p:cNvSpPr>
            <a:spLocks noGrp="1"/>
          </p:cNvSpPr>
          <p:nvPr>
            <p:ph type="sldNum" sz="quarter" idx="10"/>
          </p:nvPr>
        </p:nvSpPr>
        <p:spPr/>
        <p:txBody>
          <a:bodyPr/>
          <a:lstStyle/>
          <a:p>
            <a:fld id="{09C973E5-8787-4A76-9B04-51D1C2E8D4E8}" type="slidenum">
              <a:rPr lang="en-US" smtClean="0"/>
              <a:pPr/>
              <a:t>6</a:t>
            </a:fld>
            <a:endParaRPr lang="en-US"/>
          </a:p>
        </p:txBody>
      </p:sp>
    </p:spTree>
    <p:extLst>
      <p:ext uri="{BB962C8B-B14F-4D97-AF65-F5344CB8AC3E}">
        <p14:creationId xmlns:p14="http://schemas.microsoft.com/office/powerpoint/2010/main" val="1221696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Now</a:t>
            </a:r>
            <a:r>
              <a:rPr lang="en-US" b="1" baseline="0" dirty="0"/>
              <a:t> let’s review the different sections of the Visualization Window.  Besides the map itself there are 5 sections within the window:</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1" baseline="0" dirty="0"/>
              <a:t>The Top Bar</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1" baseline="0" dirty="0"/>
              <a:t>Layers Control Pop-out Box (left side)</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1" baseline="0" dirty="0"/>
              <a:t>Advanced Features Control Pop-out Box (right side)</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1" baseline="0" dirty="0"/>
              <a:t>Movement Controls (just left of Advanced Features)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1" baseline="0" dirty="0"/>
              <a:t>Legend (bottom* only visible if there is at least 1 layer added)</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1" baseline="0" dirty="0"/>
              <a:t>Cursor </a:t>
            </a:r>
            <a:r>
              <a:rPr lang="en-US" b="1" baseline="0" dirty="0" err="1"/>
              <a:t>Lat</a:t>
            </a:r>
            <a:r>
              <a:rPr lang="en-US" b="1" baseline="0" dirty="0"/>
              <a:t>/Long report (bottom left)</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Throughout the tutorial we will cover the options available in each section.</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Added Slide.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Slide needs to be corrected to have the official names of each of these sections.</a:t>
            </a:r>
          </a:p>
        </p:txBody>
      </p:sp>
      <p:sp>
        <p:nvSpPr>
          <p:cNvPr id="4" name="Slide Number Placeholder 3"/>
          <p:cNvSpPr>
            <a:spLocks noGrp="1"/>
          </p:cNvSpPr>
          <p:nvPr>
            <p:ph type="sldNum" sz="quarter" idx="10"/>
          </p:nvPr>
        </p:nvSpPr>
        <p:spPr/>
        <p:txBody>
          <a:bodyPr/>
          <a:lstStyle/>
          <a:p>
            <a:fld id="{09C973E5-8787-4A76-9B04-51D1C2E8D4E8}" type="slidenum">
              <a:rPr lang="en-US" smtClean="0"/>
              <a:pPr/>
              <a:t>7</a:t>
            </a:fld>
            <a:endParaRPr lang="en-US"/>
          </a:p>
        </p:txBody>
      </p:sp>
    </p:spTree>
    <p:extLst>
      <p:ext uri="{BB962C8B-B14F-4D97-AF65-F5344CB8AC3E}">
        <p14:creationId xmlns:p14="http://schemas.microsoft.com/office/powerpoint/2010/main" val="1418480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Intro-pag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0EEC410-299A-1443-9DA2-219FFD291034}"/>
              </a:ext>
            </a:extLst>
          </p:cNvPr>
          <p:cNvPicPr>
            <a:picLocks noChangeAspect="1"/>
          </p:cNvPicPr>
          <p:nvPr userDrawn="1"/>
        </p:nvPicPr>
        <p:blipFill>
          <a:blip r:embed="rId2"/>
          <a:stretch>
            <a:fillRect/>
          </a:stretch>
        </p:blipFill>
        <p:spPr>
          <a:xfrm>
            <a:off x="6895253" y="233020"/>
            <a:ext cx="5296747" cy="6391960"/>
          </a:xfrm>
          <a:prstGeom prst="rect">
            <a:avLst/>
          </a:prstGeom>
        </p:spPr>
      </p:pic>
      <p:sp>
        <p:nvSpPr>
          <p:cNvPr id="2" name="Title 1">
            <a:extLst>
              <a:ext uri="{FF2B5EF4-FFF2-40B4-BE49-F238E27FC236}">
                <a16:creationId xmlns:a16="http://schemas.microsoft.com/office/drawing/2014/main" id="{E7D13631-9812-7745-86F8-D7B1127412C8}"/>
              </a:ext>
            </a:extLst>
          </p:cNvPr>
          <p:cNvSpPr>
            <a:spLocks noGrp="1"/>
          </p:cNvSpPr>
          <p:nvPr userDrawn="1">
            <p:ph type="title" hasCustomPrompt="1"/>
          </p:nvPr>
        </p:nvSpPr>
        <p:spPr>
          <a:xfrm>
            <a:off x="831755" y="1781782"/>
            <a:ext cx="5407855" cy="823912"/>
          </a:xfrm>
        </p:spPr>
        <p:txBody>
          <a:bodyPr anchor="b"/>
          <a:lstStyle>
            <a:lvl1pPr algn="ctr">
              <a:defRPr/>
            </a:lvl1pPr>
          </a:lstStyle>
          <a:p>
            <a:r>
              <a:rPr lang="en-US" dirty="0"/>
              <a:t>ADD TITLE</a:t>
            </a:r>
          </a:p>
        </p:txBody>
      </p:sp>
      <p:sp>
        <p:nvSpPr>
          <p:cNvPr id="3" name="Text Placeholder 2">
            <a:extLst>
              <a:ext uri="{FF2B5EF4-FFF2-40B4-BE49-F238E27FC236}">
                <a16:creationId xmlns:a16="http://schemas.microsoft.com/office/drawing/2014/main" id="{93FBC7F3-6B54-104E-B7B7-C057871D1D1F}"/>
              </a:ext>
            </a:extLst>
          </p:cNvPr>
          <p:cNvSpPr>
            <a:spLocks noGrp="1"/>
          </p:cNvSpPr>
          <p:nvPr userDrawn="1">
            <p:ph type="body" idx="1" hasCustomPrompt="1"/>
          </p:nvPr>
        </p:nvSpPr>
        <p:spPr>
          <a:xfrm>
            <a:off x="831754" y="3017044"/>
            <a:ext cx="5407855" cy="823912"/>
          </a:xfrm>
        </p:spPr>
        <p:txBody>
          <a:bodyPr anchor="b"/>
          <a:lstStyle>
            <a:lvl1pPr marL="0" indent="0" algn="ctr">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ADD SUBTITLE</a:t>
            </a:r>
          </a:p>
        </p:txBody>
      </p:sp>
      <p:pic>
        <p:nvPicPr>
          <p:cNvPr id="6" name="Picture 5">
            <a:extLst>
              <a:ext uri="{FF2B5EF4-FFF2-40B4-BE49-F238E27FC236}">
                <a16:creationId xmlns:a16="http://schemas.microsoft.com/office/drawing/2014/main" id="{B330AB78-2ABB-3F49-B2AE-3F7C66589550}"/>
              </a:ext>
            </a:extLst>
          </p:cNvPr>
          <p:cNvPicPr>
            <a:picLocks noChangeAspect="1"/>
          </p:cNvPicPr>
          <p:nvPr userDrawn="1"/>
        </p:nvPicPr>
        <p:blipFill>
          <a:blip r:embed="rId3"/>
          <a:stretch>
            <a:fillRect/>
          </a:stretch>
        </p:blipFill>
        <p:spPr>
          <a:xfrm>
            <a:off x="0" y="6320919"/>
            <a:ext cx="12192000" cy="568960"/>
          </a:xfrm>
          <a:prstGeom prst="rect">
            <a:avLst/>
          </a:prstGeom>
        </p:spPr>
      </p:pic>
      <p:sp>
        <p:nvSpPr>
          <p:cNvPr id="4" name="Rectangle 3">
            <a:extLst>
              <a:ext uri="{FF2B5EF4-FFF2-40B4-BE49-F238E27FC236}">
                <a16:creationId xmlns:a16="http://schemas.microsoft.com/office/drawing/2014/main" id="{55632C4F-7357-59D8-0CFA-53704770F28A}"/>
              </a:ext>
            </a:extLst>
          </p:cNvPr>
          <p:cNvSpPr/>
          <p:nvPr userDrawn="1"/>
        </p:nvSpPr>
        <p:spPr>
          <a:xfrm>
            <a:off x="10863931" y="406273"/>
            <a:ext cx="332807" cy="212855"/>
          </a:xfrm>
          <a:prstGeom prst="rect">
            <a:avLst/>
          </a:prstGeom>
          <a:solidFill>
            <a:srgbClr val="2A476B"/>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sp>
        <p:nvSpPr>
          <p:cNvPr id="7" name="TextBox 6">
            <a:extLst>
              <a:ext uri="{FF2B5EF4-FFF2-40B4-BE49-F238E27FC236}">
                <a16:creationId xmlns:a16="http://schemas.microsoft.com/office/drawing/2014/main" id="{F920A82F-45BA-A62F-BF91-0A862E66174F}"/>
              </a:ext>
            </a:extLst>
          </p:cNvPr>
          <p:cNvSpPr txBox="1"/>
          <p:nvPr userDrawn="1"/>
        </p:nvSpPr>
        <p:spPr>
          <a:xfrm>
            <a:off x="10787732" y="331103"/>
            <a:ext cx="393056" cy="338554"/>
          </a:xfrm>
          <a:prstGeom prst="rect">
            <a:avLst/>
          </a:prstGeom>
          <a:noFill/>
        </p:spPr>
        <p:txBody>
          <a:bodyPr wrap="none" rtlCol="0">
            <a:spAutoFit/>
          </a:bodyPr>
          <a:lstStyle/>
          <a:p>
            <a:r>
              <a:rPr lang="en-US" sz="1600" dirty="0">
                <a:solidFill>
                  <a:schemeClr val="bg1"/>
                </a:solidFill>
                <a:latin typeface="+mn-lt"/>
                <a:ea typeface="Cambria Math" panose="02040503050406030204" pitchFamily="18" charset="0"/>
                <a:cs typeface="DaunPenh" panose="020B0604020202020204" pitchFamily="2" charset="0"/>
              </a:rPr>
              <a:t>23</a:t>
            </a:r>
          </a:p>
        </p:txBody>
      </p:sp>
      <p:sp>
        <p:nvSpPr>
          <p:cNvPr id="9" name="Content Placeholder 8">
            <a:extLst>
              <a:ext uri="{FF2B5EF4-FFF2-40B4-BE49-F238E27FC236}">
                <a16:creationId xmlns:a16="http://schemas.microsoft.com/office/drawing/2014/main" id="{BD188C78-E66C-3137-A12E-B5D7A2F4B353}"/>
              </a:ext>
            </a:extLst>
          </p:cNvPr>
          <p:cNvSpPr>
            <a:spLocks noGrp="1"/>
          </p:cNvSpPr>
          <p:nvPr>
            <p:ph sz="quarter" idx="10"/>
          </p:nvPr>
        </p:nvSpPr>
        <p:spPr>
          <a:xfrm>
            <a:off x="11046884" y="495300"/>
            <a:ext cx="1219200" cy="914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88E02EE4-F237-CC8E-B3EC-3F994275D9E6}"/>
              </a:ext>
            </a:extLst>
          </p:cNvPr>
          <p:cNvPicPr>
            <a:picLocks noChangeAspect="1"/>
          </p:cNvPicPr>
          <p:nvPr userDrawn="1"/>
        </p:nvPicPr>
        <p:blipFill>
          <a:blip r:embed="rId4"/>
          <a:stretch>
            <a:fillRect/>
          </a:stretch>
        </p:blipFill>
        <p:spPr>
          <a:xfrm>
            <a:off x="0" y="-11815"/>
            <a:ext cx="12192000" cy="925204"/>
          </a:xfrm>
          <a:prstGeom prst="rect">
            <a:avLst/>
          </a:prstGeom>
        </p:spPr>
      </p:pic>
    </p:spTree>
    <p:extLst>
      <p:ext uri="{BB962C8B-B14F-4D97-AF65-F5344CB8AC3E}">
        <p14:creationId xmlns:p14="http://schemas.microsoft.com/office/powerpoint/2010/main" val="19520408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EFE14-2391-CA40-B69E-20E3A827EF28}"/>
              </a:ext>
            </a:extLst>
          </p:cNvPr>
          <p:cNvSpPr>
            <a:spLocks noGrp="1"/>
          </p:cNvSpPr>
          <p:nvPr>
            <p:ph type="title"/>
          </p:nvPr>
        </p:nvSpPr>
        <p:spPr>
          <a:xfrm>
            <a:off x="831851" y="1709744"/>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9F5341E4-5FF6-0841-96B8-8AC5BBDEED4A}"/>
              </a:ext>
            </a:extLst>
          </p:cNvPr>
          <p:cNvSpPr>
            <a:spLocks noGrp="1"/>
          </p:cNvSpPr>
          <p:nvPr>
            <p:ph type="body" idx="1"/>
          </p:nvPr>
        </p:nvSpPr>
        <p:spPr>
          <a:xfrm>
            <a:off x="831851" y="4589469"/>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E2AE17-1646-524C-9B1F-0ED5E1E52919}"/>
              </a:ext>
            </a:extLst>
          </p:cNvPr>
          <p:cNvSpPr>
            <a:spLocks noGrp="1"/>
          </p:cNvSpPr>
          <p:nvPr>
            <p:ph type="dt" sz="half" idx="10"/>
          </p:nvPr>
        </p:nvSpPr>
        <p:spPr/>
        <p:txBody>
          <a:bodyPr/>
          <a:lstStyle/>
          <a:p>
            <a:fld id="{1ABDBB4A-52A4-0E44-A608-CF4D949E412D}" type="datetimeFigureOut">
              <a:rPr lang="en-US" smtClean="0"/>
              <a:t>5/2/2024</a:t>
            </a:fld>
            <a:endParaRPr lang="en-US" dirty="0"/>
          </a:p>
        </p:txBody>
      </p:sp>
      <p:sp>
        <p:nvSpPr>
          <p:cNvPr id="5" name="Footer Placeholder 4">
            <a:extLst>
              <a:ext uri="{FF2B5EF4-FFF2-40B4-BE49-F238E27FC236}">
                <a16:creationId xmlns:a16="http://schemas.microsoft.com/office/drawing/2014/main" id="{9ABA33CB-FC9B-964C-B1A6-18FE9772F94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53072E7-6004-104F-A7D0-81CC826C5544}"/>
              </a:ext>
            </a:extLst>
          </p:cNvPr>
          <p:cNvSpPr>
            <a:spLocks noGrp="1"/>
          </p:cNvSpPr>
          <p:nvPr>
            <p:ph type="sldNum" sz="quarter" idx="12"/>
          </p:nvPr>
        </p:nvSpPr>
        <p:spPr/>
        <p:txBody>
          <a:bodyPr/>
          <a:lstStyle/>
          <a:p>
            <a:fld id="{4A49ADB1-9382-8547-8180-5C5890893E19}" type="slidenum">
              <a:rPr lang="en-US" smtClean="0"/>
              <a:t>‹#›</a:t>
            </a:fld>
            <a:endParaRPr lang="en-US" dirty="0"/>
          </a:p>
        </p:txBody>
      </p:sp>
    </p:spTree>
    <p:extLst>
      <p:ext uri="{BB962C8B-B14F-4D97-AF65-F5344CB8AC3E}">
        <p14:creationId xmlns:p14="http://schemas.microsoft.com/office/powerpoint/2010/main" val="3202220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13631-9812-7745-86F8-D7B1127412C8}"/>
              </a:ext>
            </a:extLst>
          </p:cNvPr>
          <p:cNvSpPr>
            <a:spLocks noGrp="1"/>
          </p:cNvSpPr>
          <p:nvPr>
            <p:ph type="title"/>
          </p:nvPr>
        </p:nvSpPr>
        <p:spPr>
          <a:xfrm>
            <a:off x="765177" y="1466532"/>
            <a:ext cx="10515600" cy="823912"/>
          </a:xfrm>
        </p:spPr>
        <p:txBody>
          <a:bodyPr/>
          <a:lstStyle/>
          <a:p>
            <a:r>
              <a:rPr lang="en-US"/>
              <a:t>Click to edit Master title style</a:t>
            </a:r>
          </a:p>
        </p:txBody>
      </p:sp>
      <p:sp>
        <p:nvSpPr>
          <p:cNvPr id="3" name="Text Placeholder 2">
            <a:extLst>
              <a:ext uri="{FF2B5EF4-FFF2-40B4-BE49-F238E27FC236}">
                <a16:creationId xmlns:a16="http://schemas.microsoft.com/office/drawing/2014/main" id="{93FBC7F3-6B54-104E-B7B7-C057871D1D1F}"/>
              </a:ext>
            </a:extLst>
          </p:cNvPr>
          <p:cNvSpPr>
            <a:spLocks noGrp="1"/>
          </p:cNvSpPr>
          <p:nvPr>
            <p:ph type="body" idx="1"/>
          </p:nvPr>
        </p:nvSpPr>
        <p:spPr>
          <a:xfrm>
            <a:off x="839789" y="220297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15B780A-21F7-494F-B264-4CCC19E16EEC}"/>
              </a:ext>
            </a:extLst>
          </p:cNvPr>
          <p:cNvSpPr>
            <a:spLocks noGrp="1"/>
          </p:cNvSpPr>
          <p:nvPr>
            <p:ph sz="half" idx="2"/>
          </p:nvPr>
        </p:nvSpPr>
        <p:spPr>
          <a:xfrm>
            <a:off x="839789" y="3190245"/>
            <a:ext cx="5157787" cy="2590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D6F3AF-00E2-FC48-9418-D1B50D3E49E9}"/>
              </a:ext>
            </a:extLst>
          </p:cNvPr>
          <p:cNvSpPr>
            <a:spLocks noGrp="1"/>
          </p:cNvSpPr>
          <p:nvPr>
            <p:ph type="body" sz="quarter" idx="3"/>
          </p:nvPr>
        </p:nvSpPr>
        <p:spPr>
          <a:xfrm>
            <a:off x="6169027" y="2208688"/>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5058E67-3887-D842-87AB-D57A2EE16CF4}"/>
              </a:ext>
            </a:extLst>
          </p:cNvPr>
          <p:cNvSpPr>
            <a:spLocks noGrp="1"/>
          </p:cNvSpPr>
          <p:nvPr>
            <p:ph sz="quarter" idx="4"/>
          </p:nvPr>
        </p:nvSpPr>
        <p:spPr>
          <a:xfrm>
            <a:off x="6172203" y="3190245"/>
            <a:ext cx="5183188" cy="2590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BD9B671-9A40-8048-88B6-E9E3D8BF6906}"/>
              </a:ext>
            </a:extLst>
          </p:cNvPr>
          <p:cNvSpPr>
            <a:spLocks noGrp="1"/>
          </p:cNvSpPr>
          <p:nvPr>
            <p:ph type="dt" sz="half" idx="10"/>
          </p:nvPr>
        </p:nvSpPr>
        <p:spPr/>
        <p:txBody>
          <a:bodyPr/>
          <a:lstStyle/>
          <a:p>
            <a:fld id="{1ABDBB4A-52A4-0E44-A608-CF4D949E412D}" type="datetimeFigureOut">
              <a:rPr lang="en-US" smtClean="0"/>
              <a:t>5/2/2024</a:t>
            </a:fld>
            <a:endParaRPr lang="en-US" dirty="0"/>
          </a:p>
        </p:txBody>
      </p:sp>
      <p:sp>
        <p:nvSpPr>
          <p:cNvPr id="8" name="Footer Placeholder 7">
            <a:extLst>
              <a:ext uri="{FF2B5EF4-FFF2-40B4-BE49-F238E27FC236}">
                <a16:creationId xmlns:a16="http://schemas.microsoft.com/office/drawing/2014/main" id="{F5FF9367-1C7F-8F4F-89F4-FB111F9BB03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AB40040-33D7-A142-A3A7-1049F144C869}"/>
              </a:ext>
            </a:extLst>
          </p:cNvPr>
          <p:cNvSpPr>
            <a:spLocks noGrp="1"/>
          </p:cNvSpPr>
          <p:nvPr>
            <p:ph type="sldNum" sz="quarter" idx="12"/>
          </p:nvPr>
        </p:nvSpPr>
        <p:spPr/>
        <p:txBody>
          <a:bodyPr/>
          <a:lstStyle/>
          <a:p>
            <a:fld id="{4A49ADB1-9382-8547-8180-5C5890893E19}" type="slidenum">
              <a:rPr lang="en-US" smtClean="0"/>
              <a:t>‹#›</a:t>
            </a:fld>
            <a:endParaRPr lang="en-US" dirty="0"/>
          </a:p>
        </p:txBody>
      </p:sp>
    </p:spTree>
    <p:extLst>
      <p:ext uri="{BB962C8B-B14F-4D97-AF65-F5344CB8AC3E}">
        <p14:creationId xmlns:p14="http://schemas.microsoft.com/office/powerpoint/2010/main" val="34239948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8F051-9A99-AE4B-8E20-2EA77694AB40}"/>
              </a:ext>
            </a:extLst>
          </p:cNvPr>
          <p:cNvSpPr>
            <a:spLocks noGrp="1"/>
          </p:cNvSpPr>
          <p:nvPr>
            <p:ph type="title"/>
          </p:nvPr>
        </p:nvSpPr>
        <p:spPr>
          <a:xfrm>
            <a:off x="836612" y="158115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05AF642-4AB8-6B4D-ACFD-BDE2141ED5E3}"/>
              </a:ext>
            </a:extLst>
          </p:cNvPr>
          <p:cNvSpPr>
            <a:spLocks noGrp="1"/>
          </p:cNvSpPr>
          <p:nvPr>
            <p:ph idx="1"/>
          </p:nvPr>
        </p:nvSpPr>
        <p:spPr>
          <a:xfrm>
            <a:off x="5067300" y="1581151"/>
            <a:ext cx="6172200" cy="4287838"/>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43411B-2A05-5544-B627-BE6A554379AA}"/>
              </a:ext>
            </a:extLst>
          </p:cNvPr>
          <p:cNvSpPr>
            <a:spLocks noGrp="1"/>
          </p:cNvSpPr>
          <p:nvPr>
            <p:ph type="body" sz="half" idx="2"/>
          </p:nvPr>
        </p:nvSpPr>
        <p:spPr>
          <a:xfrm>
            <a:off x="839788" y="3429000"/>
            <a:ext cx="3932237" cy="24399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9BFBF2D-9035-5747-B6EA-ABA248374E02}"/>
              </a:ext>
            </a:extLst>
          </p:cNvPr>
          <p:cNvSpPr>
            <a:spLocks noGrp="1"/>
          </p:cNvSpPr>
          <p:nvPr>
            <p:ph type="dt" sz="half" idx="10"/>
          </p:nvPr>
        </p:nvSpPr>
        <p:spPr/>
        <p:txBody>
          <a:bodyPr/>
          <a:lstStyle/>
          <a:p>
            <a:fld id="{1ABDBB4A-52A4-0E44-A608-CF4D949E412D}" type="datetimeFigureOut">
              <a:rPr lang="en-US" smtClean="0"/>
              <a:t>5/2/2024</a:t>
            </a:fld>
            <a:endParaRPr lang="en-US" dirty="0"/>
          </a:p>
        </p:txBody>
      </p:sp>
      <p:sp>
        <p:nvSpPr>
          <p:cNvPr id="6" name="Footer Placeholder 5">
            <a:extLst>
              <a:ext uri="{FF2B5EF4-FFF2-40B4-BE49-F238E27FC236}">
                <a16:creationId xmlns:a16="http://schemas.microsoft.com/office/drawing/2014/main" id="{68E567FE-6B5E-C34C-8EB8-789E7F0FF94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A9CF043-2A78-4648-AB8E-2799378B6258}"/>
              </a:ext>
            </a:extLst>
          </p:cNvPr>
          <p:cNvSpPr>
            <a:spLocks noGrp="1"/>
          </p:cNvSpPr>
          <p:nvPr>
            <p:ph type="sldNum" sz="quarter" idx="12"/>
          </p:nvPr>
        </p:nvSpPr>
        <p:spPr/>
        <p:txBody>
          <a:bodyPr/>
          <a:lstStyle/>
          <a:p>
            <a:fld id="{4A49ADB1-9382-8547-8180-5C5890893E19}" type="slidenum">
              <a:rPr lang="en-US" smtClean="0"/>
              <a:t>‹#›</a:t>
            </a:fld>
            <a:endParaRPr lang="en-US" dirty="0"/>
          </a:p>
        </p:txBody>
      </p:sp>
    </p:spTree>
    <p:extLst>
      <p:ext uri="{BB962C8B-B14F-4D97-AF65-F5344CB8AC3E}">
        <p14:creationId xmlns:p14="http://schemas.microsoft.com/office/powerpoint/2010/main" val="27530629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920AF-B588-3C4B-BA39-C3421AD22D14}"/>
              </a:ext>
            </a:extLst>
          </p:cNvPr>
          <p:cNvSpPr>
            <a:spLocks noGrp="1"/>
          </p:cNvSpPr>
          <p:nvPr>
            <p:ph type="title"/>
          </p:nvPr>
        </p:nvSpPr>
        <p:spPr>
          <a:xfrm>
            <a:off x="836612" y="140208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4802B7E6-9C3F-FD44-B5C7-BA7C49571959}"/>
              </a:ext>
            </a:extLst>
          </p:cNvPr>
          <p:cNvSpPr>
            <a:spLocks noGrp="1"/>
          </p:cNvSpPr>
          <p:nvPr>
            <p:ph type="pic" idx="1"/>
          </p:nvPr>
        </p:nvSpPr>
        <p:spPr>
          <a:xfrm>
            <a:off x="5067300" y="1414151"/>
            <a:ext cx="6172200" cy="4454843"/>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B1649441-BE01-5E47-A95C-CFB947453C16}"/>
              </a:ext>
            </a:extLst>
          </p:cNvPr>
          <p:cNvSpPr>
            <a:spLocks noGrp="1"/>
          </p:cNvSpPr>
          <p:nvPr>
            <p:ph type="body" sz="half" idx="2"/>
          </p:nvPr>
        </p:nvSpPr>
        <p:spPr>
          <a:xfrm>
            <a:off x="839788" y="3129280"/>
            <a:ext cx="3932237" cy="273970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8D0F030-9B6D-4E4A-BC2D-1F4753FA6311}"/>
              </a:ext>
            </a:extLst>
          </p:cNvPr>
          <p:cNvSpPr>
            <a:spLocks noGrp="1"/>
          </p:cNvSpPr>
          <p:nvPr>
            <p:ph type="dt" sz="half" idx="10"/>
          </p:nvPr>
        </p:nvSpPr>
        <p:spPr/>
        <p:txBody>
          <a:bodyPr/>
          <a:lstStyle/>
          <a:p>
            <a:fld id="{1ABDBB4A-52A4-0E44-A608-CF4D949E412D}" type="datetimeFigureOut">
              <a:rPr lang="en-US" smtClean="0"/>
              <a:t>5/2/2024</a:t>
            </a:fld>
            <a:endParaRPr lang="en-US" dirty="0"/>
          </a:p>
        </p:txBody>
      </p:sp>
      <p:sp>
        <p:nvSpPr>
          <p:cNvPr id="6" name="Footer Placeholder 5">
            <a:extLst>
              <a:ext uri="{FF2B5EF4-FFF2-40B4-BE49-F238E27FC236}">
                <a16:creationId xmlns:a16="http://schemas.microsoft.com/office/drawing/2014/main" id="{D2D24501-2866-BB48-AC98-28E498D65CA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58EFB4B-4725-BB42-BD2C-D0D2103BB114}"/>
              </a:ext>
            </a:extLst>
          </p:cNvPr>
          <p:cNvSpPr>
            <a:spLocks noGrp="1"/>
          </p:cNvSpPr>
          <p:nvPr>
            <p:ph type="sldNum" sz="quarter" idx="12"/>
          </p:nvPr>
        </p:nvSpPr>
        <p:spPr/>
        <p:txBody>
          <a:bodyPr/>
          <a:lstStyle/>
          <a:p>
            <a:fld id="{4A49ADB1-9382-8547-8180-5C5890893E19}" type="slidenum">
              <a:rPr lang="en-US" smtClean="0"/>
              <a:t>‹#›</a:t>
            </a:fld>
            <a:endParaRPr lang="en-US" dirty="0"/>
          </a:p>
        </p:txBody>
      </p:sp>
    </p:spTree>
    <p:extLst>
      <p:ext uri="{BB962C8B-B14F-4D97-AF65-F5344CB8AC3E}">
        <p14:creationId xmlns:p14="http://schemas.microsoft.com/office/powerpoint/2010/main" val="2826045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6028F-DB54-C345-8E84-3EE86B013D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F9A665-B734-4248-B0A2-B26326C054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6F5849-6320-A340-AC2E-C6EA3975C283}"/>
              </a:ext>
            </a:extLst>
          </p:cNvPr>
          <p:cNvSpPr>
            <a:spLocks noGrp="1"/>
          </p:cNvSpPr>
          <p:nvPr>
            <p:ph type="dt" sz="half" idx="10"/>
          </p:nvPr>
        </p:nvSpPr>
        <p:spPr/>
        <p:txBody>
          <a:bodyPr/>
          <a:lstStyle/>
          <a:p>
            <a:fld id="{1ABDBB4A-52A4-0E44-A608-CF4D949E412D}" type="datetimeFigureOut">
              <a:rPr lang="en-US" smtClean="0"/>
              <a:t>5/2/2024</a:t>
            </a:fld>
            <a:endParaRPr lang="en-US" dirty="0"/>
          </a:p>
        </p:txBody>
      </p:sp>
      <p:sp>
        <p:nvSpPr>
          <p:cNvPr id="5" name="Footer Placeholder 4">
            <a:extLst>
              <a:ext uri="{FF2B5EF4-FFF2-40B4-BE49-F238E27FC236}">
                <a16:creationId xmlns:a16="http://schemas.microsoft.com/office/drawing/2014/main" id="{376FBBE5-C668-0947-9E1C-407B71D57B0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FA502B8-5F44-A14D-A2C0-1CDCE7BF4DDF}"/>
              </a:ext>
            </a:extLst>
          </p:cNvPr>
          <p:cNvSpPr>
            <a:spLocks noGrp="1"/>
          </p:cNvSpPr>
          <p:nvPr>
            <p:ph type="sldNum" sz="quarter" idx="12"/>
          </p:nvPr>
        </p:nvSpPr>
        <p:spPr/>
        <p:txBody>
          <a:bodyPr/>
          <a:lstStyle/>
          <a:p>
            <a:fld id="{4A49ADB1-9382-8547-8180-5C5890893E19}" type="slidenum">
              <a:rPr lang="en-US" smtClean="0"/>
              <a:t>‹#›</a:t>
            </a:fld>
            <a:endParaRPr lang="en-US" dirty="0"/>
          </a:p>
        </p:txBody>
      </p:sp>
    </p:spTree>
    <p:extLst>
      <p:ext uri="{BB962C8B-B14F-4D97-AF65-F5344CB8AC3E}">
        <p14:creationId xmlns:p14="http://schemas.microsoft.com/office/powerpoint/2010/main" val="31607814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0D8F77-875F-A344-8E81-9B299167D2B4}"/>
              </a:ext>
            </a:extLst>
          </p:cNvPr>
          <p:cNvSpPr>
            <a:spLocks noGrp="1"/>
          </p:cNvSpPr>
          <p:nvPr>
            <p:ph type="title" orient="vert"/>
          </p:nvPr>
        </p:nvSpPr>
        <p:spPr>
          <a:xfrm>
            <a:off x="8763003" y="1532890"/>
            <a:ext cx="2628900" cy="448183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976178F-48F7-854E-8019-2E067A73D11B}"/>
              </a:ext>
            </a:extLst>
          </p:cNvPr>
          <p:cNvSpPr>
            <a:spLocks noGrp="1"/>
          </p:cNvSpPr>
          <p:nvPr>
            <p:ph type="body" orient="vert" idx="1"/>
          </p:nvPr>
        </p:nvSpPr>
        <p:spPr>
          <a:xfrm>
            <a:off x="838203" y="1513207"/>
            <a:ext cx="7734300" cy="436943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CA6856-4D72-6A4F-AD76-2F55CE697E68}"/>
              </a:ext>
            </a:extLst>
          </p:cNvPr>
          <p:cNvSpPr>
            <a:spLocks noGrp="1"/>
          </p:cNvSpPr>
          <p:nvPr>
            <p:ph type="dt" sz="half" idx="10"/>
          </p:nvPr>
        </p:nvSpPr>
        <p:spPr/>
        <p:txBody>
          <a:bodyPr/>
          <a:lstStyle/>
          <a:p>
            <a:fld id="{1ABDBB4A-52A4-0E44-A608-CF4D949E412D}" type="datetimeFigureOut">
              <a:rPr lang="en-US" smtClean="0"/>
              <a:t>5/2/2024</a:t>
            </a:fld>
            <a:endParaRPr lang="en-US" dirty="0"/>
          </a:p>
        </p:txBody>
      </p:sp>
      <p:sp>
        <p:nvSpPr>
          <p:cNvPr id="5" name="Footer Placeholder 4">
            <a:extLst>
              <a:ext uri="{FF2B5EF4-FFF2-40B4-BE49-F238E27FC236}">
                <a16:creationId xmlns:a16="http://schemas.microsoft.com/office/drawing/2014/main" id="{659FF72D-89E2-7545-AC7C-3AB59E8F94E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CD51131-032C-CF4D-99BB-CEB437629CF1}"/>
              </a:ext>
            </a:extLst>
          </p:cNvPr>
          <p:cNvSpPr>
            <a:spLocks noGrp="1"/>
          </p:cNvSpPr>
          <p:nvPr>
            <p:ph type="sldNum" sz="quarter" idx="12"/>
          </p:nvPr>
        </p:nvSpPr>
        <p:spPr/>
        <p:txBody>
          <a:bodyPr/>
          <a:lstStyle/>
          <a:p>
            <a:fld id="{4A49ADB1-9382-8547-8180-5C5890893E19}" type="slidenum">
              <a:rPr lang="en-US" smtClean="0"/>
              <a:t>‹#›</a:t>
            </a:fld>
            <a:endParaRPr lang="en-US" dirty="0"/>
          </a:p>
        </p:txBody>
      </p:sp>
    </p:spTree>
    <p:extLst>
      <p:ext uri="{BB962C8B-B14F-4D97-AF65-F5344CB8AC3E}">
        <p14:creationId xmlns:p14="http://schemas.microsoft.com/office/powerpoint/2010/main" val="28027484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11822" y="2419097"/>
            <a:ext cx="5244141" cy="703737"/>
          </a:xfrm>
        </p:spPr>
        <p:txBody>
          <a:bodyPr/>
          <a:lstStyle>
            <a:lvl1pPr>
              <a:defRPr baseline="0"/>
            </a:lvl1pPr>
          </a:lstStyle>
          <a:p>
            <a:r>
              <a:rPr lang="en-US" dirty="0"/>
              <a:t>Click to edit title</a:t>
            </a:r>
          </a:p>
        </p:txBody>
      </p:sp>
      <p:sp>
        <p:nvSpPr>
          <p:cNvPr id="6" name="Slide Number Placeholder 5"/>
          <p:cNvSpPr>
            <a:spLocks noGrp="1"/>
          </p:cNvSpPr>
          <p:nvPr>
            <p:ph type="sldNum" sz="quarter" idx="12"/>
          </p:nvPr>
        </p:nvSpPr>
        <p:spPr/>
        <p:txBody>
          <a:bodyPr/>
          <a:lstStyle>
            <a:lvl1pPr>
              <a:defRPr sz="800"/>
            </a:lvl1pPr>
          </a:lstStyle>
          <a:p>
            <a:fld id="{8D57DBB9-07C6-49AB-BFD5-E737C7E241F6}" type="slidenum">
              <a:rPr lang="en-US" smtClean="0"/>
              <a:pPr/>
              <a:t>‹#›</a:t>
            </a:fld>
            <a:endParaRPr lang="en-US" dirty="0"/>
          </a:p>
        </p:txBody>
      </p:sp>
      <p:pic>
        <p:nvPicPr>
          <p:cNvPr id="7" name="Picture 6" descr="left_globe.png"/>
          <p:cNvPicPr>
            <a:picLocks noChangeAspect="1"/>
          </p:cNvPicPr>
          <p:nvPr/>
        </p:nvPicPr>
        <p:blipFill>
          <a:blip r:embed="rId2" cstate="print"/>
          <a:stretch>
            <a:fillRect/>
          </a:stretch>
        </p:blipFill>
        <p:spPr>
          <a:xfrm>
            <a:off x="160879" y="539973"/>
            <a:ext cx="3633119" cy="5201965"/>
          </a:xfrm>
          <a:prstGeom prst="rect">
            <a:avLst/>
          </a:prstGeom>
        </p:spPr>
      </p:pic>
    </p:spTree>
    <p:extLst>
      <p:ext uri="{BB962C8B-B14F-4D97-AF65-F5344CB8AC3E}">
        <p14:creationId xmlns:p14="http://schemas.microsoft.com/office/powerpoint/2010/main" val="539855610"/>
      </p:ext>
    </p:extLst>
  </p:cSld>
  <p:clrMapOvr>
    <a:masterClrMapping/>
  </p:clrMapOvr>
  <p:hf hdr="0" ftr="0"/>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720311"/>
            <a:ext cx="10972800" cy="42402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lvl1pPr>
              <a:defRPr sz="800"/>
            </a:lvl1pPr>
          </a:lstStyle>
          <a:p>
            <a:fld id="{8D57DBB9-07C6-49AB-BFD5-E737C7E241F6}" type="slidenum">
              <a:rPr lang="en-US" smtClean="0"/>
              <a:pPr/>
              <a:t>‹#›</a:t>
            </a:fld>
            <a:endParaRPr lang="en-US" dirty="0"/>
          </a:p>
        </p:txBody>
      </p:sp>
    </p:spTree>
    <p:extLst>
      <p:ext uri="{BB962C8B-B14F-4D97-AF65-F5344CB8AC3E}">
        <p14:creationId xmlns:p14="http://schemas.microsoft.com/office/powerpoint/2010/main" val="2808819973"/>
      </p:ext>
    </p:extLst>
  </p:cSld>
  <p:clrMapOvr>
    <a:masterClrMapping/>
  </p:clrMapOvr>
  <p:hf hdr="0" ftr="0"/>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lvl1pPr>
              <a:defRPr sz="800"/>
            </a:lvl1pPr>
          </a:lstStyle>
          <a:p>
            <a:fld id="{8D57DBB9-07C6-49AB-BFD5-E737C7E241F6}" type="slidenum">
              <a:rPr lang="en-US" smtClean="0"/>
              <a:pPr/>
              <a:t>‹#›</a:t>
            </a:fld>
            <a:endParaRPr lang="en-US" dirty="0"/>
          </a:p>
        </p:txBody>
      </p:sp>
    </p:spTree>
    <p:extLst>
      <p:ext uri="{BB962C8B-B14F-4D97-AF65-F5344CB8AC3E}">
        <p14:creationId xmlns:p14="http://schemas.microsoft.com/office/powerpoint/2010/main" val="1739150299"/>
      </p:ext>
    </p:extLst>
  </p:cSld>
  <p:clrMapOvr>
    <a:masterClrMapping/>
  </p:clrMapOvr>
  <p:hf hdr="0" ftr="0"/>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999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4DE4F-5704-2C41-8013-9566EA4705E3}"/>
              </a:ext>
            </a:extLst>
          </p:cNvPr>
          <p:cNvSpPr>
            <a:spLocks noGrp="1"/>
          </p:cNvSpPr>
          <p:nvPr>
            <p:ph type="title" hasCustomPrompt="1"/>
          </p:nvPr>
        </p:nvSpPr>
        <p:spPr>
          <a:xfrm>
            <a:off x="828040" y="1405354"/>
            <a:ext cx="10515600" cy="938587"/>
          </a:xfrm>
        </p:spPr>
        <p:txBody>
          <a:bodyPr/>
          <a:lstStyle/>
          <a:p>
            <a:r>
              <a:rPr lang="en-US" dirty="0"/>
              <a:t>ADD TITLE</a:t>
            </a:r>
          </a:p>
        </p:txBody>
      </p:sp>
      <p:sp>
        <p:nvSpPr>
          <p:cNvPr id="3" name="Content Placeholder 2">
            <a:extLst>
              <a:ext uri="{FF2B5EF4-FFF2-40B4-BE49-F238E27FC236}">
                <a16:creationId xmlns:a16="http://schemas.microsoft.com/office/drawing/2014/main" id="{0E6BAD94-B37C-F44F-910D-CE8972BABB85}"/>
              </a:ext>
            </a:extLst>
          </p:cNvPr>
          <p:cNvSpPr>
            <a:spLocks noGrp="1"/>
          </p:cNvSpPr>
          <p:nvPr>
            <p:ph idx="1" hasCustomPrompt="1"/>
          </p:nvPr>
        </p:nvSpPr>
        <p:spPr>
          <a:xfrm>
            <a:off x="828040" y="2502809"/>
            <a:ext cx="10515600" cy="3321375"/>
          </a:xfrm>
        </p:spPr>
        <p:txBody>
          <a:bodyPr/>
          <a:lstStyle/>
          <a:p>
            <a:pPr lvl="0"/>
            <a:r>
              <a:rPr lang="en-US" dirty="0"/>
              <a:t>Add first bullet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779EFA18-2FE9-1F40-9762-5F0C229154B6}"/>
              </a:ext>
            </a:extLst>
          </p:cNvPr>
          <p:cNvPicPr>
            <a:picLocks noChangeAspect="1"/>
          </p:cNvPicPr>
          <p:nvPr userDrawn="1"/>
        </p:nvPicPr>
        <p:blipFill>
          <a:blip r:embed="rId2"/>
          <a:stretch>
            <a:fillRect/>
          </a:stretch>
        </p:blipFill>
        <p:spPr>
          <a:xfrm>
            <a:off x="0" y="6320919"/>
            <a:ext cx="12192000" cy="568960"/>
          </a:xfrm>
          <a:prstGeom prst="rect">
            <a:avLst/>
          </a:prstGeom>
        </p:spPr>
      </p:pic>
      <p:sp>
        <p:nvSpPr>
          <p:cNvPr id="5" name="Rectangle 4">
            <a:extLst>
              <a:ext uri="{FF2B5EF4-FFF2-40B4-BE49-F238E27FC236}">
                <a16:creationId xmlns:a16="http://schemas.microsoft.com/office/drawing/2014/main" id="{7572F146-7864-F6F5-B11D-10D47EF0CC76}"/>
              </a:ext>
            </a:extLst>
          </p:cNvPr>
          <p:cNvSpPr/>
          <p:nvPr userDrawn="1"/>
        </p:nvSpPr>
        <p:spPr>
          <a:xfrm>
            <a:off x="10863931" y="406273"/>
            <a:ext cx="332807" cy="212855"/>
          </a:xfrm>
          <a:prstGeom prst="rect">
            <a:avLst/>
          </a:prstGeom>
          <a:solidFill>
            <a:srgbClr val="2A476B"/>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sp>
        <p:nvSpPr>
          <p:cNvPr id="4" name="TextBox 3">
            <a:extLst>
              <a:ext uri="{FF2B5EF4-FFF2-40B4-BE49-F238E27FC236}">
                <a16:creationId xmlns:a16="http://schemas.microsoft.com/office/drawing/2014/main" id="{812F606A-E9CC-0663-8E5D-3FE4DCEB790A}"/>
              </a:ext>
            </a:extLst>
          </p:cNvPr>
          <p:cNvSpPr txBox="1"/>
          <p:nvPr userDrawn="1"/>
        </p:nvSpPr>
        <p:spPr>
          <a:xfrm>
            <a:off x="10775870" y="327787"/>
            <a:ext cx="393056" cy="338554"/>
          </a:xfrm>
          <a:prstGeom prst="rect">
            <a:avLst/>
          </a:prstGeom>
          <a:noFill/>
        </p:spPr>
        <p:txBody>
          <a:bodyPr wrap="none" rtlCol="0">
            <a:spAutoFit/>
          </a:bodyPr>
          <a:lstStyle/>
          <a:p>
            <a:r>
              <a:rPr lang="en-US" sz="1600" dirty="0">
                <a:solidFill>
                  <a:schemeClr val="bg1"/>
                </a:solidFill>
              </a:rPr>
              <a:t>23</a:t>
            </a:r>
          </a:p>
        </p:txBody>
      </p:sp>
      <p:sp>
        <p:nvSpPr>
          <p:cNvPr id="8" name="Content Placeholder 7">
            <a:extLst>
              <a:ext uri="{FF2B5EF4-FFF2-40B4-BE49-F238E27FC236}">
                <a16:creationId xmlns:a16="http://schemas.microsoft.com/office/drawing/2014/main" id="{81091C81-D2FF-D4D6-5682-7B837D3F2937}"/>
              </a:ext>
            </a:extLst>
          </p:cNvPr>
          <p:cNvSpPr>
            <a:spLocks noGrp="1"/>
          </p:cNvSpPr>
          <p:nvPr>
            <p:ph sz="quarter" idx="10"/>
          </p:nvPr>
        </p:nvSpPr>
        <p:spPr>
          <a:xfrm>
            <a:off x="10933113" y="406400"/>
            <a:ext cx="914400" cy="914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6D790BC5-AD32-9789-EE50-73C44B7EA25F}"/>
              </a:ext>
            </a:extLst>
          </p:cNvPr>
          <p:cNvPicPr>
            <a:picLocks noChangeAspect="1"/>
          </p:cNvPicPr>
          <p:nvPr userDrawn="1"/>
        </p:nvPicPr>
        <p:blipFill>
          <a:blip r:embed="rId3"/>
          <a:stretch>
            <a:fillRect/>
          </a:stretch>
        </p:blipFill>
        <p:spPr>
          <a:xfrm>
            <a:off x="0" y="-11815"/>
            <a:ext cx="12192000" cy="925204"/>
          </a:xfrm>
          <a:prstGeom prst="rect">
            <a:avLst/>
          </a:prstGeom>
        </p:spPr>
      </p:pic>
    </p:spTree>
    <p:extLst>
      <p:ext uri="{BB962C8B-B14F-4D97-AF65-F5344CB8AC3E}">
        <p14:creationId xmlns:p14="http://schemas.microsoft.com/office/powerpoint/2010/main" val="31037168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EEE01-8CEF-A745-A69B-1E02415D58B0}"/>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501F905-A6AD-8C4B-8440-E5EA0DE4061A}"/>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91D7A87-1BB4-6F40-B595-9967DDCFD521}"/>
              </a:ext>
            </a:extLst>
          </p:cNvPr>
          <p:cNvSpPr>
            <a:spLocks noGrp="1"/>
          </p:cNvSpPr>
          <p:nvPr>
            <p:ph type="dt" sz="half" idx="10"/>
          </p:nvPr>
        </p:nvSpPr>
        <p:spPr/>
        <p:txBody>
          <a:bodyPr/>
          <a:lstStyle/>
          <a:p>
            <a:fld id="{DDDF17D3-6F94-A742-A396-A388579C5AF3}" type="datetimeFigureOut">
              <a:rPr lang="en-US" smtClean="0"/>
              <a:t>5/2/2024</a:t>
            </a:fld>
            <a:endParaRPr lang="en-US" dirty="0"/>
          </a:p>
        </p:txBody>
      </p:sp>
      <p:sp>
        <p:nvSpPr>
          <p:cNvPr id="5" name="Footer Placeholder 4">
            <a:extLst>
              <a:ext uri="{FF2B5EF4-FFF2-40B4-BE49-F238E27FC236}">
                <a16:creationId xmlns:a16="http://schemas.microsoft.com/office/drawing/2014/main" id="{0078135A-CFCE-024E-A280-57A70A7DF8B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C7AA333-B9C3-AD47-8DED-1596B6911DB5}"/>
              </a:ext>
            </a:extLst>
          </p:cNvPr>
          <p:cNvSpPr>
            <a:spLocks noGrp="1"/>
          </p:cNvSpPr>
          <p:nvPr>
            <p:ph type="sldNum" sz="quarter" idx="12"/>
          </p:nvPr>
        </p:nvSpPr>
        <p:spPr/>
        <p:txBody>
          <a:bodyPr/>
          <a:lstStyle/>
          <a:p>
            <a:fld id="{DF15ADCB-1B61-CB45-98F5-3FB948F72A8D}" type="slidenum">
              <a:rPr lang="en-US" smtClean="0"/>
              <a:t>‹#›</a:t>
            </a:fld>
            <a:endParaRPr lang="en-US" dirty="0"/>
          </a:p>
        </p:txBody>
      </p:sp>
    </p:spTree>
    <p:extLst>
      <p:ext uri="{BB962C8B-B14F-4D97-AF65-F5344CB8AC3E}">
        <p14:creationId xmlns:p14="http://schemas.microsoft.com/office/powerpoint/2010/main" val="1512066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B6D4D-3EEF-744E-AB05-EE4D43A4F1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D988DE-771B-5244-9B5F-0C881F9CBE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2C7DC2-A2B6-0149-84EE-E4005AED061D}"/>
              </a:ext>
            </a:extLst>
          </p:cNvPr>
          <p:cNvSpPr>
            <a:spLocks noGrp="1"/>
          </p:cNvSpPr>
          <p:nvPr>
            <p:ph type="dt" sz="half" idx="10"/>
          </p:nvPr>
        </p:nvSpPr>
        <p:spPr/>
        <p:txBody>
          <a:bodyPr/>
          <a:lstStyle/>
          <a:p>
            <a:fld id="{DDDF17D3-6F94-A742-A396-A388579C5AF3}" type="datetimeFigureOut">
              <a:rPr lang="en-US" smtClean="0"/>
              <a:t>5/2/2024</a:t>
            </a:fld>
            <a:endParaRPr lang="en-US" dirty="0"/>
          </a:p>
        </p:txBody>
      </p:sp>
      <p:sp>
        <p:nvSpPr>
          <p:cNvPr id="5" name="Footer Placeholder 4">
            <a:extLst>
              <a:ext uri="{FF2B5EF4-FFF2-40B4-BE49-F238E27FC236}">
                <a16:creationId xmlns:a16="http://schemas.microsoft.com/office/drawing/2014/main" id="{2E4BC98B-5976-2E49-B1BE-EFD13380423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C6D2C10-81C3-EC4E-84FB-AED5E530F1DD}"/>
              </a:ext>
            </a:extLst>
          </p:cNvPr>
          <p:cNvSpPr>
            <a:spLocks noGrp="1"/>
          </p:cNvSpPr>
          <p:nvPr>
            <p:ph type="sldNum" sz="quarter" idx="12"/>
          </p:nvPr>
        </p:nvSpPr>
        <p:spPr/>
        <p:txBody>
          <a:bodyPr/>
          <a:lstStyle/>
          <a:p>
            <a:fld id="{DF15ADCB-1B61-CB45-98F5-3FB948F72A8D}" type="slidenum">
              <a:rPr lang="en-US" smtClean="0"/>
              <a:t>‹#›</a:t>
            </a:fld>
            <a:endParaRPr lang="en-US" dirty="0"/>
          </a:p>
        </p:txBody>
      </p:sp>
    </p:spTree>
    <p:extLst>
      <p:ext uri="{BB962C8B-B14F-4D97-AF65-F5344CB8AC3E}">
        <p14:creationId xmlns:p14="http://schemas.microsoft.com/office/powerpoint/2010/main" val="40140184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DFD7D-30A3-DF4D-9CA1-E160DA4F9780}"/>
              </a:ext>
            </a:extLst>
          </p:cNvPr>
          <p:cNvSpPr>
            <a:spLocks noGrp="1"/>
          </p:cNvSpPr>
          <p:nvPr>
            <p:ph type="title"/>
          </p:nvPr>
        </p:nvSpPr>
        <p:spPr>
          <a:xfrm>
            <a:off x="831851" y="1709744"/>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F51C5EE-D5E1-AE46-8AEC-FAA325EA3883}"/>
              </a:ext>
            </a:extLst>
          </p:cNvPr>
          <p:cNvSpPr>
            <a:spLocks noGrp="1"/>
          </p:cNvSpPr>
          <p:nvPr>
            <p:ph type="body" idx="1"/>
          </p:nvPr>
        </p:nvSpPr>
        <p:spPr>
          <a:xfrm>
            <a:off x="831851" y="4589469"/>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B3F7DD-2123-054C-90BB-B6588E17D2BA}"/>
              </a:ext>
            </a:extLst>
          </p:cNvPr>
          <p:cNvSpPr>
            <a:spLocks noGrp="1"/>
          </p:cNvSpPr>
          <p:nvPr>
            <p:ph type="dt" sz="half" idx="10"/>
          </p:nvPr>
        </p:nvSpPr>
        <p:spPr/>
        <p:txBody>
          <a:bodyPr/>
          <a:lstStyle/>
          <a:p>
            <a:fld id="{DDDF17D3-6F94-A742-A396-A388579C5AF3}" type="datetimeFigureOut">
              <a:rPr lang="en-US" smtClean="0"/>
              <a:t>5/2/2024</a:t>
            </a:fld>
            <a:endParaRPr lang="en-US" dirty="0"/>
          </a:p>
        </p:txBody>
      </p:sp>
      <p:sp>
        <p:nvSpPr>
          <p:cNvPr id="5" name="Footer Placeholder 4">
            <a:extLst>
              <a:ext uri="{FF2B5EF4-FFF2-40B4-BE49-F238E27FC236}">
                <a16:creationId xmlns:a16="http://schemas.microsoft.com/office/drawing/2014/main" id="{CBA854E1-AB13-CF4C-9A28-465EFFCDBCC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784626A-5B22-3246-AF9E-5F2D80C86F8C}"/>
              </a:ext>
            </a:extLst>
          </p:cNvPr>
          <p:cNvSpPr>
            <a:spLocks noGrp="1"/>
          </p:cNvSpPr>
          <p:nvPr>
            <p:ph type="sldNum" sz="quarter" idx="12"/>
          </p:nvPr>
        </p:nvSpPr>
        <p:spPr/>
        <p:txBody>
          <a:bodyPr/>
          <a:lstStyle/>
          <a:p>
            <a:fld id="{DF15ADCB-1B61-CB45-98F5-3FB948F72A8D}" type="slidenum">
              <a:rPr lang="en-US" smtClean="0"/>
              <a:t>‹#›</a:t>
            </a:fld>
            <a:endParaRPr lang="en-US" dirty="0"/>
          </a:p>
        </p:txBody>
      </p:sp>
    </p:spTree>
    <p:extLst>
      <p:ext uri="{BB962C8B-B14F-4D97-AF65-F5344CB8AC3E}">
        <p14:creationId xmlns:p14="http://schemas.microsoft.com/office/powerpoint/2010/main" val="12826029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0126B-105D-4F40-8958-A1E3B02CB6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C39FD5-3B69-384E-BC20-3373D50071B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26BDF9-2B0C-494D-BAB2-C84D1A1753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1748B9-DF20-D244-ABE1-77E076503F9A}"/>
              </a:ext>
            </a:extLst>
          </p:cNvPr>
          <p:cNvSpPr>
            <a:spLocks noGrp="1"/>
          </p:cNvSpPr>
          <p:nvPr>
            <p:ph type="dt" sz="half" idx="10"/>
          </p:nvPr>
        </p:nvSpPr>
        <p:spPr/>
        <p:txBody>
          <a:bodyPr/>
          <a:lstStyle/>
          <a:p>
            <a:fld id="{DDDF17D3-6F94-A742-A396-A388579C5AF3}" type="datetimeFigureOut">
              <a:rPr lang="en-US" smtClean="0"/>
              <a:t>5/2/2024</a:t>
            </a:fld>
            <a:endParaRPr lang="en-US" dirty="0"/>
          </a:p>
        </p:txBody>
      </p:sp>
      <p:sp>
        <p:nvSpPr>
          <p:cNvPr id="6" name="Footer Placeholder 5">
            <a:extLst>
              <a:ext uri="{FF2B5EF4-FFF2-40B4-BE49-F238E27FC236}">
                <a16:creationId xmlns:a16="http://schemas.microsoft.com/office/drawing/2014/main" id="{9815F903-8AD5-9743-A3A0-FCB3EBAFCBF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88D40F2-D01B-7F42-920F-E1BFEA4A5D23}"/>
              </a:ext>
            </a:extLst>
          </p:cNvPr>
          <p:cNvSpPr>
            <a:spLocks noGrp="1"/>
          </p:cNvSpPr>
          <p:nvPr>
            <p:ph type="sldNum" sz="quarter" idx="12"/>
          </p:nvPr>
        </p:nvSpPr>
        <p:spPr/>
        <p:txBody>
          <a:bodyPr/>
          <a:lstStyle/>
          <a:p>
            <a:fld id="{DF15ADCB-1B61-CB45-98F5-3FB948F72A8D}" type="slidenum">
              <a:rPr lang="en-US" smtClean="0"/>
              <a:t>‹#›</a:t>
            </a:fld>
            <a:endParaRPr lang="en-US" dirty="0"/>
          </a:p>
        </p:txBody>
      </p:sp>
    </p:spTree>
    <p:extLst>
      <p:ext uri="{BB962C8B-B14F-4D97-AF65-F5344CB8AC3E}">
        <p14:creationId xmlns:p14="http://schemas.microsoft.com/office/powerpoint/2010/main" val="7600438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0CDEE-1835-944E-B7B2-225338F3FA74}"/>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2E909E4-F16F-9748-B7BA-AEA06473908F}"/>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1935D29-3681-3348-99D9-8F8AB02608EE}"/>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0ECD73-4C28-EE45-8005-A2F70F65539E}"/>
              </a:ext>
            </a:extLst>
          </p:cNvPr>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4C38F6F-1009-464F-BDC6-C59AA912546D}"/>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E7A284-0FFB-8D49-AB7B-68478D7F4BDC}"/>
              </a:ext>
            </a:extLst>
          </p:cNvPr>
          <p:cNvSpPr>
            <a:spLocks noGrp="1"/>
          </p:cNvSpPr>
          <p:nvPr>
            <p:ph type="dt" sz="half" idx="10"/>
          </p:nvPr>
        </p:nvSpPr>
        <p:spPr/>
        <p:txBody>
          <a:bodyPr/>
          <a:lstStyle/>
          <a:p>
            <a:fld id="{DDDF17D3-6F94-A742-A396-A388579C5AF3}" type="datetimeFigureOut">
              <a:rPr lang="en-US" smtClean="0"/>
              <a:t>5/2/2024</a:t>
            </a:fld>
            <a:endParaRPr lang="en-US" dirty="0"/>
          </a:p>
        </p:txBody>
      </p:sp>
      <p:sp>
        <p:nvSpPr>
          <p:cNvPr id="8" name="Footer Placeholder 7">
            <a:extLst>
              <a:ext uri="{FF2B5EF4-FFF2-40B4-BE49-F238E27FC236}">
                <a16:creationId xmlns:a16="http://schemas.microsoft.com/office/drawing/2014/main" id="{A50DC491-D483-4440-8147-0D4B81498C5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7CF1B4B-BAA0-6A44-B6A8-D654FDD55665}"/>
              </a:ext>
            </a:extLst>
          </p:cNvPr>
          <p:cNvSpPr>
            <a:spLocks noGrp="1"/>
          </p:cNvSpPr>
          <p:nvPr>
            <p:ph type="sldNum" sz="quarter" idx="12"/>
          </p:nvPr>
        </p:nvSpPr>
        <p:spPr/>
        <p:txBody>
          <a:bodyPr/>
          <a:lstStyle/>
          <a:p>
            <a:fld id="{DF15ADCB-1B61-CB45-98F5-3FB948F72A8D}" type="slidenum">
              <a:rPr lang="en-US" smtClean="0"/>
              <a:t>‹#›</a:t>
            </a:fld>
            <a:endParaRPr lang="en-US" dirty="0"/>
          </a:p>
        </p:txBody>
      </p:sp>
    </p:spTree>
    <p:extLst>
      <p:ext uri="{BB962C8B-B14F-4D97-AF65-F5344CB8AC3E}">
        <p14:creationId xmlns:p14="http://schemas.microsoft.com/office/powerpoint/2010/main" val="35368378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3BEE5-E651-BB4F-837C-58573A3A9DD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92C07E-BE94-3B42-BFC2-D831F885D342}"/>
              </a:ext>
            </a:extLst>
          </p:cNvPr>
          <p:cNvSpPr>
            <a:spLocks noGrp="1"/>
          </p:cNvSpPr>
          <p:nvPr>
            <p:ph type="dt" sz="half" idx="10"/>
          </p:nvPr>
        </p:nvSpPr>
        <p:spPr/>
        <p:txBody>
          <a:bodyPr/>
          <a:lstStyle/>
          <a:p>
            <a:fld id="{DDDF17D3-6F94-A742-A396-A388579C5AF3}" type="datetimeFigureOut">
              <a:rPr lang="en-US" smtClean="0"/>
              <a:t>5/2/2024</a:t>
            </a:fld>
            <a:endParaRPr lang="en-US" dirty="0"/>
          </a:p>
        </p:txBody>
      </p:sp>
      <p:sp>
        <p:nvSpPr>
          <p:cNvPr id="4" name="Footer Placeholder 3">
            <a:extLst>
              <a:ext uri="{FF2B5EF4-FFF2-40B4-BE49-F238E27FC236}">
                <a16:creationId xmlns:a16="http://schemas.microsoft.com/office/drawing/2014/main" id="{5D2AA40C-380B-EB45-A61E-9AC6A9C6560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AD565B3-A3C8-A941-B8D0-45829AF121A9}"/>
              </a:ext>
            </a:extLst>
          </p:cNvPr>
          <p:cNvSpPr>
            <a:spLocks noGrp="1"/>
          </p:cNvSpPr>
          <p:nvPr>
            <p:ph type="sldNum" sz="quarter" idx="12"/>
          </p:nvPr>
        </p:nvSpPr>
        <p:spPr/>
        <p:txBody>
          <a:bodyPr/>
          <a:lstStyle/>
          <a:p>
            <a:fld id="{DF15ADCB-1B61-CB45-98F5-3FB948F72A8D}" type="slidenum">
              <a:rPr lang="en-US" smtClean="0"/>
              <a:t>‹#›</a:t>
            </a:fld>
            <a:endParaRPr lang="en-US" dirty="0"/>
          </a:p>
        </p:txBody>
      </p:sp>
    </p:spTree>
    <p:extLst>
      <p:ext uri="{BB962C8B-B14F-4D97-AF65-F5344CB8AC3E}">
        <p14:creationId xmlns:p14="http://schemas.microsoft.com/office/powerpoint/2010/main" val="17271604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69C44E-1451-C141-BAC7-DDFE64EFB9C6}"/>
              </a:ext>
            </a:extLst>
          </p:cNvPr>
          <p:cNvSpPr>
            <a:spLocks noGrp="1"/>
          </p:cNvSpPr>
          <p:nvPr>
            <p:ph type="dt" sz="half" idx="10"/>
          </p:nvPr>
        </p:nvSpPr>
        <p:spPr/>
        <p:txBody>
          <a:bodyPr/>
          <a:lstStyle/>
          <a:p>
            <a:fld id="{DDDF17D3-6F94-A742-A396-A388579C5AF3}" type="datetimeFigureOut">
              <a:rPr lang="en-US" smtClean="0"/>
              <a:t>5/2/2024</a:t>
            </a:fld>
            <a:endParaRPr lang="en-US" dirty="0"/>
          </a:p>
        </p:txBody>
      </p:sp>
      <p:sp>
        <p:nvSpPr>
          <p:cNvPr id="3" name="Footer Placeholder 2">
            <a:extLst>
              <a:ext uri="{FF2B5EF4-FFF2-40B4-BE49-F238E27FC236}">
                <a16:creationId xmlns:a16="http://schemas.microsoft.com/office/drawing/2014/main" id="{1488D470-D52A-8F4A-AFD2-6125A003AFD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49138A3-1403-F244-9F1C-41AA645F3868}"/>
              </a:ext>
            </a:extLst>
          </p:cNvPr>
          <p:cNvSpPr>
            <a:spLocks noGrp="1"/>
          </p:cNvSpPr>
          <p:nvPr>
            <p:ph type="sldNum" sz="quarter" idx="12"/>
          </p:nvPr>
        </p:nvSpPr>
        <p:spPr/>
        <p:txBody>
          <a:bodyPr/>
          <a:lstStyle/>
          <a:p>
            <a:fld id="{DF15ADCB-1B61-CB45-98F5-3FB948F72A8D}" type="slidenum">
              <a:rPr lang="en-US" smtClean="0"/>
              <a:t>‹#›</a:t>
            </a:fld>
            <a:endParaRPr lang="en-US" dirty="0"/>
          </a:p>
        </p:txBody>
      </p:sp>
    </p:spTree>
    <p:extLst>
      <p:ext uri="{BB962C8B-B14F-4D97-AF65-F5344CB8AC3E}">
        <p14:creationId xmlns:p14="http://schemas.microsoft.com/office/powerpoint/2010/main" val="33460969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FD099-84B1-AB48-8351-902022CA8CEC}"/>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CCB2BF9B-0E30-1C4C-85D6-F8DDB6F679CD}"/>
              </a:ext>
            </a:extLst>
          </p:cNvPr>
          <p:cNvSpPr>
            <a:spLocks noGrp="1"/>
          </p:cNvSpPr>
          <p:nvPr>
            <p:ph idx="1"/>
          </p:nvPr>
        </p:nvSpPr>
        <p:spPr>
          <a:xfrm>
            <a:off x="5183188" y="987431"/>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FE3DCD-6A82-854D-9C9F-C68DC50AFE0E}"/>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CC317DC-CEBB-494E-8973-414D25F01B1F}"/>
              </a:ext>
            </a:extLst>
          </p:cNvPr>
          <p:cNvSpPr>
            <a:spLocks noGrp="1"/>
          </p:cNvSpPr>
          <p:nvPr>
            <p:ph type="dt" sz="half" idx="10"/>
          </p:nvPr>
        </p:nvSpPr>
        <p:spPr/>
        <p:txBody>
          <a:bodyPr/>
          <a:lstStyle/>
          <a:p>
            <a:fld id="{DDDF17D3-6F94-A742-A396-A388579C5AF3}" type="datetimeFigureOut">
              <a:rPr lang="en-US" smtClean="0"/>
              <a:t>5/2/2024</a:t>
            </a:fld>
            <a:endParaRPr lang="en-US" dirty="0"/>
          </a:p>
        </p:txBody>
      </p:sp>
      <p:sp>
        <p:nvSpPr>
          <p:cNvPr id="6" name="Footer Placeholder 5">
            <a:extLst>
              <a:ext uri="{FF2B5EF4-FFF2-40B4-BE49-F238E27FC236}">
                <a16:creationId xmlns:a16="http://schemas.microsoft.com/office/drawing/2014/main" id="{21A4BC48-36B5-6A40-948E-4E83CABD3D3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47B0F82-F213-324B-B36C-773EF0D4EE23}"/>
              </a:ext>
            </a:extLst>
          </p:cNvPr>
          <p:cNvSpPr>
            <a:spLocks noGrp="1"/>
          </p:cNvSpPr>
          <p:nvPr>
            <p:ph type="sldNum" sz="quarter" idx="12"/>
          </p:nvPr>
        </p:nvSpPr>
        <p:spPr/>
        <p:txBody>
          <a:bodyPr/>
          <a:lstStyle/>
          <a:p>
            <a:fld id="{DF15ADCB-1B61-CB45-98F5-3FB948F72A8D}" type="slidenum">
              <a:rPr lang="en-US" smtClean="0"/>
              <a:t>‹#›</a:t>
            </a:fld>
            <a:endParaRPr lang="en-US" dirty="0"/>
          </a:p>
        </p:txBody>
      </p:sp>
    </p:spTree>
    <p:extLst>
      <p:ext uri="{BB962C8B-B14F-4D97-AF65-F5344CB8AC3E}">
        <p14:creationId xmlns:p14="http://schemas.microsoft.com/office/powerpoint/2010/main" val="6077826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03995-8B53-6241-AA64-62F8DC0CE1A5}"/>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164FF0B6-D26B-FC47-9EC9-B5169196CCC6}"/>
              </a:ext>
            </a:extLst>
          </p:cNvPr>
          <p:cNvSpPr>
            <a:spLocks noGrp="1"/>
          </p:cNvSpPr>
          <p:nvPr>
            <p:ph type="pic" idx="1"/>
          </p:nvPr>
        </p:nvSpPr>
        <p:spPr>
          <a:xfrm>
            <a:off x="5183188" y="987431"/>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E79E4DF2-5A02-DF4D-9D03-8338382F74BF}"/>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ABC0D66-55F8-114D-8448-3FABC033EF93}"/>
              </a:ext>
            </a:extLst>
          </p:cNvPr>
          <p:cNvSpPr>
            <a:spLocks noGrp="1"/>
          </p:cNvSpPr>
          <p:nvPr>
            <p:ph type="dt" sz="half" idx="10"/>
          </p:nvPr>
        </p:nvSpPr>
        <p:spPr/>
        <p:txBody>
          <a:bodyPr/>
          <a:lstStyle/>
          <a:p>
            <a:fld id="{DDDF17D3-6F94-A742-A396-A388579C5AF3}" type="datetimeFigureOut">
              <a:rPr lang="en-US" smtClean="0"/>
              <a:t>5/2/2024</a:t>
            </a:fld>
            <a:endParaRPr lang="en-US" dirty="0"/>
          </a:p>
        </p:txBody>
      </p:sp>
      <p:sp>
        <p:nvSpPr>
          <p:cNvPr id="6" name="Footer Placeholder 5">
            <a:extLst>
              <a:ext uri="{FF2B5EF4-FFF2-40B4-BE49-F238E27FC236}">
                <a16:creationId xmlns:a16="http://schemas.microsoft.com/office/drawing/2014/main" id="{747C6AA0-0624-3945-A827-99BE8A9884C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FB1B766-3153-8A48-A851-F4F1F1C1C4F3}"/>
              </a:ext>
            </a:extLst>
          </p:cNvPr>
          <p:cNvSpPr>
            <a:spLocks noGrp="1"/>
          </p:cNvSpPr>
          <p:nvPr>
            <p:ph type="sldNum" sz="quarter" idx="12"/>
          </p:nvPr>
        </p:nvSpPr>
        <p:spPr/>
        <p:txBody>
          <a:bodyPr/>
          <a:lstStyle/>
          <a:p>
            <a:fld id="{DF15ADCB-1B61-CB45-98F5-3FB948F72A8D}" type="slidenum">
              <a:rPr lang="en-US" smtClean="0"/>
              <a:t>‹#›</a:t>
            </a:fld>
            <a:endParaRPr lang="en-US" dirty="0"/>
          </a:p>
        </p:txBody>
      </p:sp>
    </p:spTree>
    <p:extLst>
      <p:ext uri="{BB962C8B-B14F-4D97-AF65-F5344CB8AC3E}">
        <p14:creationId xmlns:p14="http://schemas.microsoft.com/office/powerpoint/2010/main" val="7610540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E80CE-EB3E-1B40-879F-FB39483269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D88727B-96B5-8544-A64D-D3AE7702AF1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F414A2-CD12-6442-898C-F0012ECBF827}"/>
              </a:ext>
            </a:extLst>
          </p:cNvPr>
          <p:cNvSpPr>
            <a:spLocks noGrp="1"/>
          </p:cNvSpPr>
          <p:nvPr>
            <p:ph type="dt" sz="half" idx="10"/>
          </p:nvPr>
        </p:nvSpPr>
        <p:spPr/>
        <p:txBody>
          <a:bodyPr/>
          <a:lstStyle/>
          <a:p>
            <a:fld id="{DDDF17D3-6F94-A742-A396-A388579C5AF3}" type="datetimeFigureOut">
              <a:rPr lang="en-US" smtClean="0"/>
              <a:t>5/2/2024</a:t>
            </a:fld>
            <a:endParaRPr lang="en-US" dirty="0"/>
          </a:p>
        </p:txBody>
      </p:sp>
      <p:sp>
        <p:nvSpPr>
          <p:cNvPr id="5" name="Footer Placeholder 4">
            <a:extLst>
              <a:ext uri="{FF2B5EF4-FFF2-40B4-BE49-F238E27FC236}">
                <a16:creationId xmlns:a16="http://schemas.microsoft.com/office/drawing/2014/main" id="{FE6C089A-CF80-3346-B8C7-5928E167CD7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8EBAD4D-3358-784C-9B98-C275448FB9A0}"/>
              </a:ext>
            </a:extLst>
          </p:cNvPr>
          <p:cNvSpPr>
            <a:spLocks noGrp="1"/>
          </p:cNvSpPr>
          <p:nvPr>
            <p:ph type="sldNum" sz="quarter" idx="12"/>
          </p:nvPr>
        </p:nvSpPr>
        <p:spPr/>
        <p:txBody>
          <a:bodyPr/>
          <a:lstStyle/>
          <a:p>
            <a:fld id="{DF15ADCB-1B61-CB45-98F5-3FB948F72A8D}" type="slidenum">
              <a:rPr lang="en-US" smtClean="0"/>
              <a:t>‹#›</a:t>
            </a:fld>
            <a:endParaRPr lang="en-US" dirty="0"/>
          </a:p>
        </p:txBody>
      </p:sp>
    </p:spTree>
    <p:extLst>
      <p:ext uri="{BB962C8B-B14F-4D97-AF65-F5344CB8AC3E}">
        <p14:creationId xmlns:p14="http://schemas.microsoft.com/office/powerpoint/2010/main" val="4206625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Bullet-list-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87B38F0-2B0C-E148-9757-5FBB1E20131C}"/>
              </a:ext>
            </a:extLst>
          </p:cNvPr>
          <p:cNvSpPr>
            <a:spLocks noGrp="1"/>
          </p:cNvSpPr>
          <p:nvPr>
            <p:ph type="body" sz="quarter" idx="10" hasCustomPrompt="1"/>
          </p:nvPr>
        </p:nvSpPr>
        <p:spPr>
          <a:xfrm>
            <a:off x="634856" y="1751821"/>
            <a:ext cx="5339224" cy="3754898"/>
          </a:xfrm>
        </p:spPr>
        <p:txBody>
          <a:bodyPr/>
          <a:lstStyle/>
          <a:p>
            <a:pPr lvl="0"/>
            <a:r>
              <a:rPr lang="en-US" dirty="0"/>
              <a:t>BULLET LIST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09D5B388-4D25-B345-A0C7-7832A1244B57}"/>
              </a:ext>
            </a:extLst>
          </p:cNvPr>
          <p:cNvSpPr>
            <a:spLocks noGrp="1"/>
          </p:cNvSpPr>
          <p:nvPr>
            <p:ph sz="quarter" idx="11" hasCustomPrompt="1"/>
          </p:nvPr>
        </p:nvSpPr>
        <p:spPr>
          <a:xfrm>
            <a:off x="6217924" y="1751821"/>
            <a:ext cx="5339225" cy="3754898"/>
          </a:xfrm>
        </p:spPr>
        <p:txBody>
          <a:bodyPr/>
          <a:lstStyle>
            <a:lvl1pPr marL="0" indent="0">
              <a:buNone/>
              <a:defRPr/>
            </a:lvl1pPr>
          </a:lstStyle>
          <a:p>
            <a:pPr lvl="0"/>
            <a:r>
              <a:rPr lang="en-US" dirty="0"/>
              <a:t>ADD IMAGE, CHART, VIDEO</a:t>
            </a:r>
          </a:p>
        </p:txBody>
      </p:sp>
      <p:pic>
        <p:nvPicPr>
          <p:cNvPr id="11" name="Picture 10">
            <a:extLst>
              <a:ext uri="{FF2B5EF4-FFF2-40B4-BE49-F238E27FC236}">
                <a16:creationId xmlns:a16="http://schemas.microsoft.com/office/drawing/2014/main" id="{9FE5A768-CDE2-EB41-8162-99EAD7A7EB1A}"/>
              </a:ext>
            </a:extLst>
          </p:cNvPr>
          <p:cNvPicPr>
            <a:picLocks noChangeAspect="1"/>
          </p:cNvPicPr>
          <p:nvPr userDrawn="1"/>
        </p:nvPicPr>
        <p:blipFill>
          <a:blip r:embed="rId2"/>
          <a:stretch>
            <a:fillRect/>
          </a:stretch>
        </p:blipFill>
        <p:spPr>
          <a:xfrm>
            <a:off x="0" y="6320919"/>
            <a:ext cx="12192000" cy="568960"/>
          </a:xfrm>
          <a:prstGeom prst="rect">
            <a:avLst/>
          </a:prstGeom>
        </p:spPr>
      </p:pic>
      <p:pic>
        <p:nvPicPr>
          <p:cNvPr id="2" name="Picture 1">
            <a:extLst>
              <a:ext uri="{FF2B5EF4-FFF2-40B4-BE49-F238E27FC236}">
                <a16:creationId xmlns:a16="http://schemas.microsoft.com/office/drawing/2014/main" id="{EC99FF92-2757-5246-0FD2-7F0CBDA6A87B}"/>
              </a:ext>
            </a:extLst>
          </p:cNvPr>
          <p:cNvPicPr>
            <a:picLocks noChangeAspect="1"/>
          </p:cNvPicPr>
          <p:nvPr userDrawn="1"/>
        </p:nvPicPr>
        <p:blipFill>
          <a:blip r:embed="rId3"/>
          <a:stretch>
            <a:fillRect/>
          </a:stretch>
        </p:blipFill>
        <p:spPr>
          <a:xfrm>
            <a:off x="0" y="-11815"/>
            <a:ext cx="12192000" cy="925204"/>
          </a:xfrm>
          <a:prstGeom prst="rect">
            <a:avLst/>
          </a:prstGeom>
        </p:spPr>
      </p:pic>
    </p:spTree>
    <p:extLst>
      <p:ext uri="{BB962C8B-B14F-4D97-AF65-F5344CB8AC3E}">
        <p14:creationId xmlns:p14="http://schemas.microsoft.com/office/powerpoint/2010/main" val="30703635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BB7A1B-BB1F-9241-82B4-E7E796AE5509}"/>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14C568-D702-2E4A-B98D-143A3B3183E1}"/>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CCECF3-01C1-EC40-A2A4-9F8310645B71}"/>
              </a:ext>
            </a:extLst>
          </p:cNvPr>
          <p:cNvSpPr>
            <a:spLocks noGrp="1"/>
          </p:cNvSpPr>
          <p:nvPr>
            <p:ph type="dt" sz="half" idx="10"/>
          </p:nvPr>
        </p:nvSpPr>
        <p:spPr/>
        <p:txBody>
          <a:bodyPr/>
          <a:lstStyle/>
          <a:p>
            <a:fld id="{DDDF17D3-6F94-A742-A396-A388579C5AF3}" type="datetimeFigureOut">
              <a:rPr lang="en-US" smtClean="0"/>
              <a:t>5/2/2024</a:t>
            </a:fld>
            <a:endParaRPr lang="en-US" dirty="0"/>
          </a:p>
        </p:txBody>
      </p:sp>
      <p:sp>
        <p:nvSpPr>
          <p:cNvPr id="5" name="Footer Placeholder 4">
            <a:extLst>
              <a:ext uri="{FF2B5EF4-FFF2-40B4-BE49-F238E27FC236}">
                <a16:creationId xmlns:a16="http://schemas.microsoft.com/office/drawing/2014/main" id="{B7259D50-2FAA-7E40-B445-2CB78B75B4A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1781014-8D9C-5547-AEAD-A05B7C77C2FF}"/>
              </a:ext>
            </a:extLst>
          </p:cNvPr>
          <p:cNvSpPr>
            <a:spLocks noGrp="1"/>
          </p:cNvSpPr>
          <p:nvPr>
            <p:ph type="sldNum" sz="quarter" idx="12"/>
          </p:nvPr>
        </p:nvSpPr>
        <p:spPr/>
        <p:txBody>
          <a:bodyPr/>
          <a:lstStyle/>
          <a:p>
            <a:fld id="{DF15ADCB-1B61-CB45-98F5-3FB948F72A8D}" type="slidenum">
              <a:rPr lang="en-US" smtClean="0"/>
              <a:t>‹#›</a:t>
            </a:fld>
            <a:endParaRPr lang="en-US" dirty="0"/>
          </a:p>
        </p:txBody>
      </p:sp>
    </p:spTree>
    <p:extLst>
      <p:ext uri="{BB962C8B-B14F-4D97-AF65-F5344CB8AC3E}">
        <p14:creationId xmlns:p14="http://schemas.microsoft.com/office/powerpoint/2010/main" val="2856361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Section-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9CE3C-8541-C840-A2E1-1044BFDFB53A}"/>
              </a:ext>
            </a:extLst>
          </p:cNvPr>
          <p:cNvSpPr>
            <a:spLocks noGrp="1"/>
          </p:cNvSpPr>
          <p:nvPr>
            <p:ph type="title" hasCustomPrompt="1"/>
          </p:nvPr>
        </p:nvSpPr>
        <p:spPr>
          <a:xfrm>
            <a:off x="675640" y="1601590"/>
            <a:ext cx="10896600" cy="725055"/>
          </a:xfrm>
        </p:spPr>
        <p:txBody>
          <a:bodyPr/>
          <a:lstStyle>
            <a:lvl1pPr algn="ctr">
              <a:defRPr/>
            </a:lvl1pPr>
          </a:lstStyle>
          <a:p>
            <a:r>
              <a:rPr lang="en-US" dirty="0"/>
              <a:t>ADD SECTION HEADER HERE</a:t>
            </a:r>
          </a:p>
        </p:txBody>
      </p:sp>
      <p:sp>
        <p:nvSpPr>
          <p:cNvPr id="3" name="Date Placeholder 2">
            <a:extLst>
              <a:ext uri="{FF2B5EF4-FFF2-40B4-BE49-F238E27FC236}">
                <a16:creationId xmlns:a16="http://schemas.microsoft.com/office/drawing/2014/main" id="{FC8D1BCB-6318-F844-8E90-3457D031B857}"/>
              </a:ext>
            </a:extLst>
          </p:cNvPr>
          <p:cNvSpPr>
            <a:spLocks noGrp="1"/>
          </p:cNvSpPr>
          <p:nvPr>
            <p:ph type="dt" sz="half" idx="10"/>
          </p:nvPr>
        </p:nvSpPr>
        <p:spPr/>
        <p:txBody>
          <a:bodyPr/>
          <a:lstStyle/>
          <a:p>
            <a:fld id="{1ABDBB4A-52A4-0E44-A608-CF4D949E412D}" type="datetimeFigureOut">
              <a:rPr lang="en-US" smtClean="0"/>
              <a:pPr/>
              <a:t>5/2/2024</a:t>
            </a:fld>
            <a:endParaRPr lang="en-US" dirty="0"/>
          </a:p>
        </p:txBody>
      </p:sp>
      <p:sp>
        <p:nvSpPr>
          <p:cNvPr id="4" name="Footer Placeholder 3">
            <a:extLst>
              <a:ext uri="{FF2B5EF4-FFF2-40B4-BE49-F238E27FC236}">
                <a16:creationId xmlns:a16="http://schemas.microsoft.com/office/drawing/2014/main" id="{AC376F0E-C36F-9B48-B4D8-B046EA8109F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4E45D40-4EAC-074D-9E73-58CF04596C21}"/>
              </a:ext>
            </a:extLst>
          </p:cNvPr>
          <p:cNvSpPr>
            <a:spLocks noGrp="1"/>
          </p:cNvSpPr>
          <p:nvPr>
            <p:ph type="sldNum" sz="quarter" idx="12"/>
          </p:nvPr>
        </p:nvSpPr>
        <p:spPr/>
        <p:txBody>
          <a:bodyPr/>
          <a:lstStyle/>
          <a:p>
            <a:fld id="{4A49ADB1-9382-8547-8180-5C5890893E19}" type="slidenum">
              <a:rPr lang="en-US" smtClean="0"/>
              <a:pPr/>
              <a:t>‹#›</a:t>
            </a:fld>
            <a:endParaRPr lang="en-US" dirty="0"/>
          </a:p>
        </p:txBody>
      </p:sp>
      <p:pic>
        <p:nvPicPr>
          <p:cNvPr id="11" name="Picture 10">
            <a:extLst>
              <a:ext uri="{FF2B5EF4-FFF2-40B4-BE49-F238E27FC236}">
                <a16:creationId xmlns:a16="http://schemas.microsoft.com/office/drawing/2014/main" id="{3555917F-925D-474B-9EB8-71732CAA00CD}"/>
              </a:ext>
            </a:extLst>
          </p:cNvPr>
          <p:cNvPicPr>
            <a:picLocks noChangeAspect="1"/>
          </p:cNvPicPr>
          <p:nvPr userDrawn="1"/>
        </p:nvPicPr>
        <p:blipFill>
          <a:blip r:embed="rId2"/>
          <a:stretch>
            <a:fillRect/>
          </a:stretch>
        </p:blipFill>
        <p:spPr>
          <a:xfrm>
            <a:off x="0" y="6320919"/>
            <a:ext cx="12192000" cy="568960"/>
          </a:xfrm>
          <a:prstGeom prst="rect">
            <a:avLst/>
          </a:prstGeom>
        </p:spPr>
      </p:pic>
      <p:pic>
        <p:nvPicPr>
          <p:cNvPr id="8" name="Picture 7">
            <a:extLst>
              <a:ext uri="{FF2B5EF4-FFF2-40B4-BE49-F238E27FC236}">
                <a16:creationId xmlns:a16="http://schemas.microsoft.com/office/drawing/2014/main" id="{44B21FFE-665C-B541-9D8F-CAEB39515CF2}"/>
              </a:ext>
            </a:extLst>
          </p:cNvPr>
          <p:cNvPicPr>
            <a:picLocks noChangeAspect="1"/>
          </p:cNvPicPr>
          <p:nvPr userDrawn="1"/>
        </p:nvPicPr>
        <p:blipFill>
          <a:blip r:embed="rId3"/>
          <a:stretch>
            <a:fillRect/>
          </a:stretch>
        </p:blipFill>
        <p:spPr>
          <a:xfrm>
            <a:off x="0" y="-31879"/>
            <a:ext cx="12192000" cy="876300"/>
          </a:xfrm>
          <a:prstGeom prst="rect">
            <a:avLst/>
          </a:prstGeom>
        </p:spPr>
      </p:pic>
    </p:spTree>
    <p:extLst>
      <p:ext uri="{BB962C8B-B14F-4D97-AF65-F5344CB8AC3E}">
        <p14:creationId xmlns:p14="http://schemas.microsoft.com/office/powerpoint/2010/main" val="1117548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Bullet-List-and-Chart-Image-Video">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87B38F0-2B0C-E148-9757-5FBB1E20131C}"/>
              </a:ext>
            </a:extLst>
          </p:cNvPr>
          <p:cNvSpPr>
            <a:spLocks noGrp="1"/>
          </p:cNvSpPr>
          <p:nvPr>
            <p:ph type="body" sz="quarter" idx="10" hasCustomPrompt="1"/>
          </p:nvPr>
        </p:nvSpPr>
        <p:spPr>
          <a:xfrm>
            <a:off x="585895" y="1493521"/>
            <a:ext cx="3572932" cy="3169920"/>
          </a:xfrm>
        </p:spPr>
        <p:txBody>
          <a:bodyPr/>
          <a:lstStyle/>
          <a:p>
            <a:pPr lvl="0"/>
            <a:r>
              <a:rPr lang="en-US" dirty="0"/>
              <a:t>BULLET LIST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09D5B388-4D25-B345-A0C7-7832A1244B57}"/>
              </a:ext>
            </a:extLst>
          </p:cNvPr>
          <p:cNvSpPr>
            <a:spLocks noGrp="1"/>
          </p:cNvSpPr>
          <p:nvPr>
            <p:ph sz="quarter" idx="11" hasCustomPrompt="1"/>
          </p:nvPr>
        </p:nvSpPr>
        <p:spPr>
          <a:xfrm>
            <a:off x="4443310" y="1493521"/>
            <a:ext cx="7277639" cy="4246880"/>
          </a:xfrm>
        </p:spPr>
        <p:txBody>
          <a:bodyPr/>
          <a:lstStyle>
            <a:lvl2pPr marL="342900" indent="0">
              <a:buNone/>
              <a:defRPr/>
            </a:lvl2pPr>
          </a:lstStyle>
          <a:p>
            <a:pPr lvl="0"/>
            <a:r>
              <a:rPr lang="en-US" dirty="0"/>
              <a:t>ADD A CHART, IMAGE, OR VIDEO</a:t>
            </a:r>
          </a:p>
        </p:txBody>
      </p:sp>
      <p:pic>
        <p:nvPicPr>
          <p:cNvPr id="10" name="Picture 9">
            <a:extLst>
              <a:ext uri="{FF2B5EF4-FFF2-40B4-BE49-F238E27FC236}">
                <a16:creationId xmlns:a16="http://schemas.microsoft.com/office/drawing/2014/main" id="{D248BCA2-A0A7-8C45-9F8A-5CD400E71623}"/>
              </a:ext>
            </a:extLst>
          </p:cNvPr>
          <p:cNvPicPr>
            <a:picLocks noChangeAspect="1"/>
          </p:cNvPicPr>
          <p:nvPr userDrawn="1"/>
        </p:nvPicPr>
        <p:blipFill>
          <a:blip r:embed="rId2"/>
          <a:stretch>
            <a:fillRect/>
          </a:stretch>
        </p:blipFill>
        <p:spPr>
          <a:xfrm>
            <a:off x="0" y="6320919"/>
            <a:ext cx="12192000" cy="568960"/>
          </a:xfrm>
          <a:prstGeom prst="rect">
            <a:avLst/>
          </a:prstGeom>
        </p:spPr>
      </p:pic>
      <p:pic>
        <p:nvPicPr>
          <p:cNvPr id="7" name="Picture 6">
            <a:extLst>
              <a:ext uri="{FF2B5EF4-FFF2-40B4-BE49-F238E27FC236}">
                <a16:creationId xmlns:a16="http://schemas.microsoft.com/office/drawing/2014/main" id="{8246F2F4-9442-2049-96C5-4B318BCDAFEC}"/>
              </a:ext>
            </a:extLst>
          </p:cNvPr>
          <p:cNvPicPr>
            <a:picLocks noChangeAspect="1"/>
          </p:cNvPicPr>
          <p:nvPr userDrawn="1"/>
        </p:nvPicPr>
        <p:blipFill>
          <a:blip r:embed="rId3"/>
          <a:stretch>
            <a:fillRect/>
          </a:stretch>
        </p:blipFill>
        <p:spPr>
          <a:xfrm>
            <a:off x="0" y="-31879"/>
            <a:ext cx="12192000" cy="876300"/>
          </a:xfrm>
          <a:prstGeom prst="rect">
            <a:avLst/>
          </a:prstGeom>
        </p:spPr>
      </p:pic>
    </p:spTree>
    <p:extLst>
      <p:ext uri="{BB962C8B-B14F-4D97-AF65-F5344CB8AC3E}">
        <p14:creationId xmlns:p14="http://schemas.microsoft.com/office/powerpoint/2010/main" val="3382029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Bullet-list-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87B38F0-2B0C-E148-9757-5FBB1E20131C}"/>
              </a:ext>
            </a:extLst>
          </p:cNvPr>
          <p:cNvSpPr>
            <a:spLocks noGrp="1"/>
          </p:cNvSpPr>
          <p:nvPr>
            <p:ph type="body" sz="quarter" idx="10" hasCustomPrompt="1"/>
          </p:nvPr>
        </p:nvSpPr>
        <p:spPr>
          <a:xfrm>
            <a:off x="634856" y="1772141"/>
            <a:ext cx="5339224" cy="4008899"/>
          </a:xfrm>
        </p:spPr>
        <p:txBody>
          <a:bodyPr/>
          <a:lstStyle/>
          <a:p>
            <a:pPr lvl="0"/>
            <a:r>
              <a:rPr lang="en-US" dirty="0"/>
              <a:t>BULLET LIST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09D5B388-4D25-B345-A0C7-7832A1244B57}"/>
              </a:ext>
            </a:extLst>
          </p:cNvPr>
          <p:cNvSpPr>
            <a:spLocks noGrp="1"/>
          </p:cNvSpPr>
          <p:nvPr>
            <p:ph sz="quarter" idx="11"/>
          </p:nvPr>
        </p:nvSpPr>
        <p:spPr>
          <a:xfrm>
            <a:off x="6217924" y="1772141"/>
            <a:ext cx="5339221" cy="40088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4FBC73D5-B621-9746-AC73-FD74F8ECDED3}"/>
              </a:ext>
            </a:extLst>
          </p:cNvPr>
          <p:cNvPicPr>
            <a:picLocks noChangeAspect="1"/>
          </p:cNvPicPr>
          <p:nvPr userDrawn="1"/>
        </p:nvPicPr>
        <p:blipFill>
          <a:blip r:embed="rId2"/>
          <a:stretch>
            <a:fillRect/>
          </a:stretch>
        </p:blipFill>
        <p:spPr>
          <a:xfrm>
            <a:off x="0" y="6320919"/>
            <a:ext cx="12192000" cy="568960"/>
          </a:xfrm>
          <a:prstGeom prst="rect">
            <a:avLst/>
          </a:prstGeom>
        </p:spPr>
      </p:pic>
      <p:pic>
        <p:nvPicPr>
          <p:cNvPr id="7" name="Picture 6">
            <a:extLst>
              <a:ext uri="{FF2B5EF4-FFF2-40B4-BE49-F238E27FC236}">
                <a16:creationId xmlns:a16="http://schemas.microsoft.com/office/drawing/2014/main" id="{45547355-E1D0-C841-9D3B-A9468DF1F1A0}"/>
              </a:ext>
            </a:extLst>
          </p:cNvPr>
          <p:cNvPicPr>
            <a:picLocks noChangeAspect="1"/>
          </p:cNvPicPr>
          <p:nvPr userDrawn="1"/>
        </p:nvPicPr>
        <p:blipFill>
          <a:blip r:embed="rId3"/>
          <a:stretch>
            <a:fillRect/>
          </a:stretch>
        </p:blipFill>
        <p:spPr>
          <a:xfrm>
            <a:off x="0" y="-31879"/>
            <a:ext cx="12192000" cy="876300"/>
          </a:xfrm>
          <a:prstGeom prst="rect">
            <a:avLst/>
          </a:prstGeom>
        </p:spPr>
      </p:pic>
    </p:spTree>
    <p:extLst>
      <p:ext uri="{BB962C8B-B14F-4D97-AF65-F5344CB8AC3E}">
        <p14:creationId xmlns:p14="http://schemas.microsoft.com/office/powerpoint/2010/main" val="289892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Map-GLOBE-country-regions">
    <p:spTree>
      <p:nvGrpSpPr>
        <p:cNvPr id="1" name=""/>
        <p:cNvGrpSpPr/>
        <p:nvPr/>
      </p:nvGrpSpPr>
      <p:grpSpPr>
        <a:xfrm>
          <a:off x="0" y="0"/>
          <a:ext cx="0" cy="0"/>
          <a:chOff x="0" y="0"/>
          <a:chExt cx="0" cy="0"/>
        </a:xfrm>
      </p:grpSpPr>
      <p:pic>
        <p:nvPicPr>
          <p:cNvPr id="7" name="Picture 6" descr="Map&#10;&#10;Description automatically generated">
            <a:extLst>
              <a:ext uri="{FF2B5EF4-FFF2-40B4-BE49-F238E27FC236}">
                <a16:creationId xmlns:a16="http://schemas.microsoft.com/office/drawing/2014/main" id="{614E157A-4F79-EE4E-BDD5-C8372682506F}"/>
              </a:ext>
            </a:extLst>
          </p:cNvPr>
          <p:cNvPicPr>
            <a:picLocks noChangeAspect="1"/>
          </p:cNvPicPr>
          <p:nvPr userDrawn="1"/>
        </p:nvPicPr>
        <p:blipFill>
          <a:blip r:embed="rId2"/>
          <a:stretch>
            <a:fillRect/>
          </a:stretch>
        </p:blipFill>
        <p:spPr>
          <a:xfrm>
            <a:off x="-1" y="745595"/>
            <a:ext cx="12192001" cy="5661146"/>
          </a:xfrm>
          <a:prstGeom prst="rect">
            <a:avLst/>
          </a:prstGeom>
        </p:spPr>
      </p:pic>
      <p:pic>
        <p:nvPicPr>
          <p:cNvPr id="8" name="Picture 7">
            <a:extLst>
              <a:ext uri="{FF2B5EF4-FFF2-40B4-BE49-F238E27FC236}">
                <a16:creationId xmlns:a16="http://schemas.microsoft.com/office/drawing/2014/main" id="{377DC6B4-C660-914B-AA72-E8D195175C4F}"/>
              </a:ext>
            </a:extLst>
          </p:cNvPr>
          <p:cNvPicPr>
            <a:picLocks noChangeAspect="1"/>
          </p:cNvPicPr>
          <p:nvPr userDrawn="1"/>
        </p:nvPicPr>
        <p:blipFill>
          <a:blip r:embed="rId3"/>
          <a:stretch>
            <a:fillRect/>
          </a:stretch>
        </p:blipFill>
        <p:spPr>
          <a:xfrm>
            <a:off x="0" y="6320919"/>
            <a:ext cx="12192000" cy="568960"/>
          </a:xfrm>
          <a:prstGeom prst="rect">
            <a:avLst/>
          </a:prstGeom>
        </p:spPr>
      </p:pic>
      <p:pic>
        <p:nvPicPr>
          <p:cNvPr id="5" name="Picture 4">
            <a:extLst>
              <a:ext uri="{FF2B5EF4-FFF2-40B4-BE49-F238E27FC236}">
                <a16:creationId xmlns:a16="http://schemas.microsoft.com/office/drawing/2014/main" id="{877E4DA3-993D-6D44-AE9E-BC3BFBE3C5AC}"/>
              </a:ext>
            </a:extLst>
          </p:cNvPr>
          <p:cNvPicPr>
            <a:picLocks noChangeAspect="1"/>
          </p:cNvPicPr>
          <p:nvPr userDrawn="1"/>
        </p:nvPicPr>
        <p:blipFill>
          <a:blip r:embed="rId4"/>
          <a:stretch>
            <a:fillRect/>
          </a:stretch>
        </p:blipFill>
        <p:spPr>
          <a:xfrm>
            <a:off x="0" y="-31879"/>
            <a:ext cx="12192000" cy="876300"/>
          </a:xfrm>
          <a:prstGeom prst="rect">
            <a:avLst/>
          </a:prstGeom>
        </p:spPr>
      </p:pic>
    </p:spTree>
    <p:extLst>
      <p:ext uri="{BB962C8B-B14F-4D97-AF65-F5344CB8AC3E}">
        <p14:creationId xmlns:p14="http://schemas.microsoft.com/office/powerpoint/2010/main" val="287953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Final-slide-contact-info">
    <p:spTree>
      <p:nvGrpSpPr>
        <p:cNvPr id="1" name=""/>
        <p:cNvGrpSpPr/>
        <p:nvPr/>
      </p:nvGrpSpPr>
      <p:grpSpPr>
        <a:xfrm>
          <a:off x="0" y="0"/>
          <a:ext cx="0" cy="0"/>
          <a:chOff x="0" y="0"/>
          <a:chExt cx="0" cy="0"/>
        </a:xfrm>
      </p:grpSpPr>
      <p:pic>
        <p:nvPicPr>
          <p:cNvPr id="13" name="Picture 12" descr="A picture containing indoor, plant&#10;&#10;Description automatically generated">
            <a:extLst>
              <a:ext uri="{FF2B5EF4-FFF2-40B4-BE49-F238E27FC236}">
                <a16:creationId xmlns:a16="http://schemas.microsoft.com/office/drawing/2014/main" id="{76AE98B7-2DF7-D443-BF26-B28C2CEEB439}"/>
              </a:ext>
            </a:extLst>
          </p:cNvPr>
          <p:cNvPicPr>
            <a:picLocks noChangeAspect="1"/>
          </p:cNvPicPr>
          <p:nvPr userDrawn="1"/>
        </p:nvPicPr>
        <p:blipFill>
          <a:blip r:embed="rId2"/>
          <a:stretch>
            <a:fillRect/>
          </a:stretch>
        </p:blipFill>
        <p:spPr>
          <a:xfrm>
            <a:off x="0" y="666486"/>
            <a:ext cx="12192000" cy="5709920"/>
          </a:xfrm>
          <a:prstGeom prst="rect">
            <a:avLst/>
          </a:prstGeom>
        </p:spPr>
      </p:pic>
      <p:sp>
        <p:nvSpPr>
          <p:cNvPr id="2" name="Title 1">
            <a:extLst>
              <a:ext uri="{FF2B5EF4-FFF2-40B4-BE49-F238E27FC236}">
                <a16:creationId xmlns:a16="http://schemas.microsoft.com/office/drawing/2014/main" id="{2FE48C09-5092-C04E-833B-B6BCD6AFF229}"/>
              </a:ext>
            </a:extLst>
          </p:cNvPr>
          <p:cNvSpPr>
            <a:spLocks noGrp="1"/>
          </p:cNvSpPr>
          <p:nvPr>
            <p:ph type="title" hasCustomPrompt="1"/>
          </p:nvPr>
        </p:nvSpPr>
        <p:spPr>
          <a:xfrm>
            <a:off x="3172861" y="1413576"/>
            <a:ext cx="3908211" cy="636664"/>
          </a:xfrm>
        </p:spPr>
        <p:txBody>
          <a:bodyPr anchor="b"/>
          <a:lstStyle>
            <a:lvl1pPr algn="ctr">
              <a:defRPr sz="1500"/>
            </a:lvl1pPr>
          </a:lstStyle>
          <a:p>
            <a:r>
              <a:rPr lang="en-US" dirty="0"/>
              <a:t>ADD CONTACT INFO</a:t>
            </a:r>
          </a:p>
        </p:txBody>
      </p:sp>
      <p:sp>
        <p:nvSpPr>
          <p:cNvPr id="4" name="Content Placeholder 3">
            <a:extLst>
              <a:ext uri="{FF2B5EF4-FFF2-40B4-BE49-F238E27FC236}">
                <a16:creationId xmlns:a16="http://schemas.microsoft.com/office/drawing/2014/main" id="{F7A54A3B-6B26-5C4E-AD87-679FB2EB7EF5}"/>
              </a:ext>
            </a:extLst>
          </p:cNvPr>
          <p:cNvSpPr>
            <a:spLocks noGrp="1"/>
          </p:cNvSpPr>
          <p:nvPr>
            <p:ph sz="half" idx="2" hasCustomPrompt="1"/>
          </p:nvPr>
        </p:nvSpPr>
        <p:spPr>
          <a:xfrm>
            <a:off x="3175797" y="2291716"/>
            <a:ext cx="3908211" cy="2294074"/>
          </a:xfrm>
        </p:spPr>
        <p:txBody>
          <a:bodyPr anchor="b">
            <a:normAutofit/>
          </a:bodyPr>
          <a:lstStyle>
            <a:lvl1pPr marL="0" indent="0" algn="ctr">
              <a:buFontTx/>
              <a:buNone/>
              <a:defRPr sz="1500" b="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Click to add content</a:t>
            </a:r>
          </a:p>
        </p:txBody>
      </p:sp>
      <p:sp>
        <p:nvSpPr>
          <p:cNvPr id="5" name="Date Placeholder 4">
            <a:extLst>
              <a:ext uri="{FF2B5EF4-FFF2-40B4-BE49-F238E27FC236}">
                <a16:creationId xmlns:a16="http://schemas.microsoft.com/office/drawing/2014/main" id="{DB140D63-039A-C14C-9389-33EA3F6159C8}"/>
              </a:ext>
            </a:extLst>
          </p:cNvPr>
          <p:cNvSpPr>
            <a:spLocks noGrp="1"/>
          </p:cNvSpPr>
          <p:nvPr>
            <p:ph type="dt" sz="half" idx="10"/>
          </p:nvPr>
        </p:nvSpPr>
        <p:spPr/>
        <p:txBody>
          <a:bodyPr/>
          <a:lstStyle/>
          <a:p>
            <a:fld id="{1ABDBB4A-52A4-0E44-A608-CF4D949E412D}" type="datetimeFigureOut">
              <a:rPr lang="en-US" smtClean="0"/>
              <a:t>5/2/2024</a:t>
            </a:fld>
            <a:endParaRPr lang="en-US" dirty="0"/>
          </a:p>
        </p:txBody>
      </p:sp>
      <p:sp>
        <p:nvSpPr>
          <p:cNvPr id="6" name="Footer Placeholder 5">
            <a:extLst>
              <a:ext uri="{FF2B5EF4-FFF2-40B4-BE49-F238E27FC236}">
                <a16:creationId xmlns:a16="http://schemas.microsoft.com/office/drawing/2014/main" id="{489F0DA5-807D-8B4D-B437-650BD330D57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454FF7D-25AA-A149-BD57-817CF1C02B36}"/>
              </a:ext>
            </a:extLst>
          </p:cNvPr>
          <p:cNvSpPr>
            <a:spLocks noGrp="1"/>
          </p:cNvSpPr>
          <p:nvPr>
            <p:ph type="sldNum" sz="quarter" idx="12"/>
          </p:nvPr>
        </p:nvSpPr>
        <p:spPr/>
        <p:txBody>
          <a:bodyPr/>
          <a:lstStyle/>
          <a:p>
            <a:fld id="{4A49ADB1-9382-8547-8180-5C5890893E19}" type="slidenum">
              <a:rPr lang="en-US" smtClean="0"/>
              <a:t>‹#›</a:t>
            </a:fld>
            <a:endParaRPr lang="en-US" dirty="0"/>
          </a:p>
        </p:txBody>
      </p:sp>
      <p:sp>
        <p:nvSpPr>
          <p:cNvPr id="26" name="Title 1">
            <a:extLst>
              <a:ext uri="{FF2B5EF4-FFF2-40B4-BE49-F238E27FC236}">
                <a16:creationId xmlns:a16="http://schemas.microsoft.com/office/drawing/2014/main" id="{BD7EFFCC-57F3-E744-BCD8-48AC1F417615}"/>
              </a:ext>
            </a:extLst>
          </p:cNvPr>
          <p:cNvSpPr txBox="1">
            <a:spLocks/>
          </p:cNvSpPr>
          <p:nvPr userDrawn="1"/>
        </p:nvSpPr>
        <p:spPr>
          <a:xfrm>
            <a:off x="3172862" y="4699364"/>
            <a:ext cx="3813385" cy="255813"/>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2400" b="0" i="0" kern="1200">
                <a:solidFill>
                  <a:srgbClr val="081E75"/>
                </a:solidFill>
                <a:latin typeface="Helvetica Neue" panose="02000503000000020004" pitchFamily="2" charset="0"/>
                <a:ea typeface="Helvetica Neue" panose="02000503000000020004" pitchFamily="2" charset="0"/>
                <a:cs typeface="Helvetica Neue" panose="02000503000000020004" pitchFamily="2" charset="0"/>
              </a:defRPr>
            </a:lvl1pPr>
          </a:lstStyle>
          <a:p>
            <a:pPr>
              <a:spcAft>
                <a:spcPts val="450"/>
              </a:spcAft>
            </a:pPr>
            <a:r>
              <a:rPr lang="en-US" sz="900" b="0" i="0" dirty="0">
                <a:latin typeface="Helvetica Neue Light" panose="02000403000000020004" pitchFamily="2" charset="0"/>
                <a:ea typeface="Helvetica Neue Light" panose="02000403000000020004" pitchFamily="2" charset="0"/>
                <a:cs typeface="Arial" panose="020B0604020202020204" pitchFamily="34" charset="0"/>
              </a:rPr>
              <a:t>For more information visit www.globe.gov</a:t>
            </a:r>
          </a:p>
        </p:txBody>
      </p:sp>
      <p:pic>
        <p:nvPicPr>
          <p:cNvPr id="14" name="Picture 13">
            <a:extLst>
              <a:ext uri="{FF2B5EF4-FFF2-40B4-BE49-F238E27FC236}">
                <a16:creationId xmlns:a16="http://schemas.microsoft.com/office/drawing/2014/main" id="{8A6538C3-DD16-8042-8A4D-F90BEBF5E726}"/>
              </a:ext>
            </a:extLst>
          </p:cNvPr>
          <p:cNvPicPr>
            <a:picLocks noChangeAspect="1"/>
          </p:cNvPicPr>
          <p:nvPr userDrawn="1"/>
        </p:nvPicPr>
        <p:blipFill>
          <a:blip r:embed="rId3"/>
          <a:stretch>
            <a:fillRect/>
          </a:stretch>
        </p:blipFill>
        <p:spPr>
          <a:xfrm>
            <a:off x="0" y="6320919"/>
            <a:ext cx="12192000" cy="568960"/>
          </a:xfrm>
          <a:prstGeom prst="rect">
            <a:avLst/>
          </a:prstGeom>
        </p:spPr>
      </p:pic>
      <p:sp>
        <p:nvSpPr>
          <p:cNvPr id="3" name="Rectangle 2">
            <a:extLst>
              <a:ext uri="{FF2B5EF4-FFF2-40B4-BE49-F238E27FC236}">
                <a16:creationId xmlns:a16="http://schemas.microsoft.com/office/drawing/2014/main" id="{93A10E3A-6D5D-E231-05A6-695885155102}"/>
              </a:ext>
            </a:extLst>
          </p:cNvPr>
          <p:cNvSpPr/>
          <p:nvPr userDrawn="1"/>
        </p:nvSpPr>
        <p:spPr>
          <a:xfrm>
            <a:off x="10863931" y="406273"/>
            <a:ext cx="332807" cy="212855"/>
          </a:xfrm>
          <a:prstGeom prst="rect">
            <a:avLst/>
          </a:prstGeom>
          <a:solidFill>
            <a:srgbClr val="2A476B"/>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sp>
        <p:nvSpPr>
          <p:cNvPr id="8" name="TextBox 7">
            <a:extLst>
              <a:ext uri="{FF2B5EF4-FFF2-40B4-BE49-F238E27FC236}">
                <a16:creationId xmlns:a16="http://schemas.microsoft.com/office/drawing/2014/main" id="{FCCC1C32-2451-CF8B-3E10-53FFC41FCAAD}"/>
              </a:ext>
            </a:extLst>
          </p:cNvPr>
          <p:cNvSpPr txBox="1"/>
          <p:nvPr userDrawn="1"/>
        </p:nvSpPr>
        <p:spPr>
          <a:xfrm>
            <a:off x="10739243" y="327932"/>
            <a:ext cx="439544" cy="338554"/>
          </a:xfrm>
          <a:prstGeom prst="rect">
            <a:avLst/>
          </a:prstGeom>
          <a:noFill/>
        </p:spPr>
        <p:txBody>
          <a:bodyPr wrap="none" rtlCol="0">
            <a:spAutoFit/>
          </a:bodyPr>
          <a:lstStyle/>
          <a:p>
            <a:r>
              <a:rPr lang="en-US" sz="1600" dirty="0">
                <a:solidFill>
                  <a:schemeClr val="bg1"/>
                </a:solidFill>
              </a:rPr>
              <a:t> 23</a:t>
            </a:r>
          </a:p>
        </p:txBody>
      </p:sp>
      <p:pic>
        <p:nvPicPr>
          <p:cNvPr id="9" name="Picture 8">
            <a:extLst>
              <a:ext uri="{FF2B5EF4-FFF2-40B4-BE49-F238E27FC236}">
                <a16:creationId xmlns:a16="http://schemas.microsoft.com/office/drawing/2014/main" id="{2D987A49-D9D7-DA4B-C7E0-4AABCBE5EF35}"/>
              </a:ext>
            </a:extLst>
          </p:cNvPr>
          <p:cNvPicPr>
            <a:picLocks noChangeAspect="1"/>
          </p:cNvPicPr>
          <p:nvPr userDrawn="1"/>
        </p:nvPicPr>
        <p:blipFill>
          <a:blip r:embed="rId4"/>
          <a:stretch>
            <a:fillRect/>
          </a:stretch>
        </p:blipFill>
        <p:spPr>
          <a:xfrm>
            <a:off x="0" y="-11815"/>
            <a:ext cx="12192000" cy="925204"/>
          </a:xfrm>
          <a:prstGeom prst="rect">
            <a:avLst/>
          </a:prstGeom>
        </p:spPr>
      </p:pic>
    </p:spTree>
    <p:extLst>
      <p:ext uri="{BB962C8B-B14F-4D97-AF65-F5344CB8AC3E}">
        <p14:creationId xmlns:p14="http://schemas.microsoft.com/office/powerpoint/2010/main" val="60405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E62EF4C-6837-E64F-B444-E8E538DF205C}"/>
              </a:ext>
            </a:extLst>
          </p:cNvPr>
          <p:cNvSpPr>
            <a:spLocks noGrp="1"/>
          </p:cNvSpPr>
          <p:nvPr>
            <p:ph type="subTitle" idx="1" hasCustomPrompt="1"/>
          </p:nvPr>
        </p:nvSpPr>
        <p:spPr>
          <a:xfrm>
            <a:off x="431800" y="3332482"/>
            <a:ext cx="6558280" cy="512921"/>
          </a:xfrm>
        </p:spPr>
        <p:txBody>
          <a:bodyPr anchor="b"/>
          <a:lstStyle>
            <a:lvl1pPr marL="0" indent="0" algn="l">
              <a:buNone/>
              <a:defRPr sz="1800" b="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ADD SUBTITLE</a:t>
            </a:r>
          </a:p>
        </p:txBody>
      </p:sp>
      <p:sp>
        <p:nvSpPr>
          <p:cNvPr id="14" name="Title 13">
            <a:extLst>
              <a:ext uri="{FF2B5EF4-FFF2-40B4-BE49-F238E27FC236}">
                <a16:creationId xmlns:a16="http://schemas.microsoft.com/office/drawing/2014/main" id="{56FADFF6-868C-3544-924D-D0FE92B289AA}"/>
              </a:ext>
            </a:extLst>
          </p:cNvPr>
          <p:cNvSpPr>
            <a:spLocks noGrp="1"/>
          </p:cNvSpPr>
          <p:nvPr>
            <p:ph type="title"/>
          </p:nvPr>
        </p:nvSpPr>
        <p:spPr>
          <a:xfrm>
            <a:off x="431800" y="1888149"/>
            <a:ext cx="6558280" cy="1238463"/>
          </a:xfrm>
        </p:spPr>
        <p:txBody>
          <a:bodyPr/>
          <a:lstStyle/>
          <a:p>
            <a:r>
              <a:rPr lang="en-US"/>
              <a:t>Click to edit Master title style</a:t>
            </a:r>
          </a:p>
        </p:txBody>
      </p:sp>
    </p:spTree>
    <p:extLst>
      <p:ext uri="{BB962C8B-B14F-4D97-AF65-F5344CB8AC3E}">
        <p14:creationId xmlns:p14="http://schemas.microsoft.com/office/powerpoint/2010/main" val="1876227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6742C5-A148-F54F-A470-3696B185843C}"/>
              </a:ext>
            </a:extLst>
          </p:cNvPr>
          <p:cNvSpPr>
            <a:spLocks noGrp="1"/>
          </p:cNvSpPr>
          <p:nvPr>
            <p:ph type="title"/>
          </p:nvPr>
        </p:nvSpPr>
        <p:spPr>
          <a:xfrm>
            <a:off x="838200" y="1649197"/>
            <a:ext cx="10515600" cy="938587"/>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4AEFDA9-06FB-0E41-A3AC-E0AD031004D3}"/>
              </a:ext>
            </a:extLst>
          </p:cNvPr>
          <p:cNvSpPr>
            <a:spLocks noGrp="1"/>
          </p:cNvSpPr>
          <p:nvPr>
            <p:ph type="body" idx="1"/>
          </p:nvPr>
        </p:nvSpPr>
        <p:spPr>
          <a:xfrm>
            <a:off x="838200" y="2746654"/>
            <a:ext cx="10515600" cy="33213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890482F-30EB-4949-B4BB-FDCCC4D211AC}"/>
              </a:ext>
            </a:extLst>
          </p:cNvPr>
          <p:cNvSpPr>
            <a:spLocks noGrp="1"/>
          </p:cNvSpPr>
          <p:nvPr>
            <p:ph type="dt" sz="half" idx="2"/>
          </p:nvPr>
        </p:nvSpPr>
        <p:spPr>
          <a:xfrm>
            <a:off x="838200" y="6356356"/>
            <a:ext cx="2743200" cy="365125"/>
          </a:xfrm>
          <a:prstGeom prst="rect">
            <a:avLst/>
          </a:prstGeom>
        </p:spPr>
        <p:txBody>
          <a:bodyPr vert="horz" lIns="91440" tIns="45720" rIns="91440" bIns="45720" rtlCol="0" anchor="ctr"/>
          <a:lstStyle>
            <a:lvl1pPr algn="l">
              <a:defRPr sz="750" b="0" i="0">
                <a:solidFill>
                  <a:schemeClr val="tx1">
                    <a:tint val="75000"/>
                  </a:schemeClr>
                </a:solidFill>
                <a:latin typeface="Arial" panose="020B0604020202020204" pitchFamily="34" charset="0"/>
                <a:cs typeface="Arial" panose="020B0604020202020204" pitchFamily="34" charset="0"/>
              </a:defRPr>
            </a:lvl1pPr>
          </a:lstStyle>
          <a:p>
            <a:fld id="{1ABDBB4A-52A4-0E44-A608-CF4D949E412D}" type="datetimeFigureOut">
              <a:rPr lang="en-US" smtClean="0"/>
              <a:pPr/>
              <a:t>5/2/2024</a:t>
            </a:fld>
            <a:endParaRPr lang="en-US" dirty="0"/>
          </a:p>
        </p:txBody>
      </p:sp>
      <p:sp>
        <p:nvSpPr>
          <p:cNvPr id="5" name="Footer Placeholder 4">
            <a:extLst>
              <a:ext uri="{FF2B5EF4-FFF2-40B4-BE49-F238E27FC236}">
                <a16:creationId xmlns:a16="http://schemas.microsoft.com/office/drawing/2014/main" id="{63A7B515-6CC6-304D-95CC-EAD704C5304C}"/>
              </a:ext>
            </a:extLst>
          </p:cNvPr>
          <p:cNvSpPr>
            <a:spLocks noGrp="1"/>
          </p:cNvSpPr>
          <p:nvPr>
            <p:ph type="ftr" sz="quarter" idx="3"/>
          </p:nvPr>
        </p:nvSpPr>
        <p:spPr>
          <a:xfrm>
            <a:off x="4038600" y="6356356"/>
            <a:ext cx="4114800" cy="365125"/>
          </a:xfrm>
          <a:prstGeom prst="rect">
            <a:avLst/>
          </a:prstGeom>
        </p:spPr>
        <p:txBody>
          <a:bodyPr vert="horz" lIns="91440" tIns="45720" rIns="91440" bIns="45720" rtlCol="0" anchor="ctr"/>
          <a:lstStyle>
            <a:lvl1pPr algn="l">
              <a:defRPr sz="750" b="0" i="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F868E32B-561E-4147-96A5-49824E837A88}"/>
              </a:ext>
            </a:extLst>
          </p:cNvPr>
          <p:cNvSpPr>
            <a:spLocks noGrp="1"/>
          </p:cNvSpPr>
          <p:nvPr>
            <p:ph type="sldNum" sz="quarter" idx="4"/>
          </p:nvPr>
        </p:nvSpPr>
        <p:spPr>
          <a:xfrm>
            <a:off x="8610600" y="6356356"/>
            <a:ext cx="2743200" cy="365125"/>
          </a:xfrm>
          <a:prstGeom prst="rect">
            <a:avLst/>
          </a:prstGeom>
        </p:spPr>
        <p:txBody>
          <a:bodyPr vert="horz" lIns="91440" tIns="45720" rIns="91440" bIns="45720" rtlCol="0" anchor="ctr"/>
          <a:lstStyle>
            <a:lvl1pPr algn="l">
              <a:defRPr sz="750">
                <a:solidFill>
                  <a:schemeClr val="tx1">
                    <a:tint val="75000"/>
                  </a:schemeClr>
                </a:solidFill>
              </a:defRPr>
            </a:lvl1pPr>
          </a:lstStyle>
          <a:p>
            <a:fld id="{4A49ADB1-9382-8547-8180-5C5890893E19}" type="slidenum">
              <a:rPr lang="en-US" smtClean="0"/>
              <a:pPr/>
              <a:t>‹#›</a:t>
            </a:fld>
            <a:endParaRPr lang="en-US" dirty="0"/>
          </a:p>
        </p:txBody>
      </p:sp>
    </p:spTree>
    <p:extLst>
      <p:ext uri="{BB962C8B-B14F-4D97-AF65-F5344CB8AC3E}">
        <p14:creationId xmlns:p14="http://schemas.microsoft.com/office/powerpoint/2010/main" val="128154119"/>
      </p:ext>
    </p:extLst>
  </p:cSld>
  <p:clrMap bg1="lt1" tx1="dk1" bg2="lt2" tx2="dk2" accent1="accent1" accent2="accent2" accent3="accent3" accent4="accent4" accent5="accent5" accent6="accent6" hlink="hlink" folHlink="folHlink"/>
  <p:sldLayoutIdLst>
    <p:sldLayoutId id="2147483660" r:id="rId1"/>
    <p:sldLayoutId id="2147483650" r:id="rId2"/>
    <p:sldLayoutId id="2147483662" r:id="rId3"/>
    <p:sldLayoutId id="2147483661" r:id="rId4"/>
    <p:sldLayoutId id="2147483654" r:id="rId5"/>
    <p:sldLayoutId id="2147483688" r:id="rId6"/>
    <p:sldLayoutId id="2147483687" r:id="rId7"/>
    <p:sldLayoutId id="2147483652" r:id="rId8"/>
    <p:sldLayoutId id="2147483649" r:id="rId9"/>
    <p:sldLayoutId id="2147483651" r:id="rId10"/>
    <p:sldLayoutId id="2147483653" r:id="rId11"/>
    <p:sldLayoutId id="2147483656" r:id="rId12"/>
    <p:sldLayoutId id="2147483657" r:id="rId13"/>
    <p:sldLayoutId id="2147483658" r:id="rId14"/>
    <p:sldLayoutId id="2147483659" r:id="rId15"/>
    <p:sldLayoutId id="2147483689" r:id="rId16"/>
    <p:sldLayoutId id="2147483690" r:id="rId17"/>
    <p:sldLayoutId id="2147483691" r:id="rId18"/>
    <p:sldLayoutId id="2147483692" r:id="rId19"/>
  </p:sldLayoutIdLst>
  <p:txStyles>
    <p:titleStyle>
      <a:lvl1pPr algn="l" defTabSz="685800" rtl="0" eaLnBrk="1" latinLnBrk="0" hangingPunct="1">
        <a:lnSpc>
          <a:spcPct val="90000"/>
        </a:lnSpc>
        <a:spcBef>
          <a:spcPct val="0"/>
        </a:spcBef>
        <a:buNone/>
        <a:defRPr sz="2700" b="0" i="0" kern="1200">
          <a:solidFill>
            <a:srgbClr val="081E75"/>
          </a:solidFill>
          <a:latin typeface="Helvetica Neue" panose="02000503000000020004" pitchFamily="2" charset="0"/>
          <a:ea typeface="Helvetica Neue" panose="02000503000000020004" pitchFamily="2" charset="0"/>
          <a:cs typeface="Helvetica Neue" panose="02000503000000020004" pitchFamily="2" charset="0"/>
        </a:defRPr>
      </a:lvl1pPr>
    </p:titleStyle>
    <p:bodyStyle>
      <a:lvl1pPr marL="171450" indent="-171450" algn="l" defTabSz="685800" rtl="0" eaLnBrk="1" latinLnBrk="0" hangingPunct="1">
        <a:lnSpc>
          <a:spcPct val="90000"/>
        </a:lnSpc>
        <a:spcBef>
          <a:spcPts val="900"/>
        </a:spcBef>
        <a:buClr>
          <a:schemeClr val="accent1">
            <a:lumMod val="50000"/>
          </a:schemeClr>
        </a:buClr>
        <a:buSzPct val="103000"/>
        <a:buFont typeface="Wingdings" pitchFamily="2" charset="2"/>
        <a:buChar char="§"/>
        <a:defRPr sz="2100" b="0" i="0" kern="1200">
          <a:solidFill>
            <a:schemeClr val="accent1">
              <a:lumMod val="50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514350" indent="-171450" algn="l" defTabSz="685800" rtl="0" eaLnBrk="1" latinLnBrk="0" hangingPunct="1">
        <a:lnSpc>
          <a:spcPct val="90000"/>
        </a:lnSpc>
        <a:spcBef>
          <a:spcPts val="750"/>
        </a:spcBef>
        <a:buClr>
          <a:srgbClr val="C4AA00"/>
        </a:buClr>
        <a:buFont typeface="Wingdings" pitchFamily="2" charset="2"/>
        <a:buChar char="§"/>
        <a:defRPr sz="2100" b="0" i="0" kern="1200">
          <a:solidFill>
            <a:schemeClr val="accent1">
              <a:lumMod val="50000"/>
            </a:schemeClr>
          </a:solidFill>
          <a:latin typeface="Helvetica Neue Light" panose="02000403000000020004" pitchFamily="2" charset="0"/>
          <a:ea typeface="Helvetica Neue Light" panose="02000403000000020004" pitchFamily="2" charset="0"/>
          <a:cs typeface="Arial" panose="020B0604020202020204" pitchFamily="34" charset="0"/>
        </a:defRPr>
      </a:lvl2pPr>
      <a:lvl3pPr marL="857250" indent="-171450" algn="l" defTabSz="685800" rtl="0" eaLnBrk="1" latinLnBrk="0" hangingPunct="1">
        <a:lnSpc>
          <a:spcPct val="90000"/>
        </a:lnSpc>
        <a:spcBef>
          <a:spcPts val="600"/>
        </a:spcBef>
        <a:buClr>
          <a:srgbClr val="B09400"/>
        </a:buClr>
        <a:buFont typeface="Wingdings" pitchFamily="2" charset="2"/>
        <a:buChar char="§"/>
        <a:defRPr sz="1800" b="0" i="0" kern="1200">
          <a:solidFill>
            <a:schemeClr val="accent1">
              <a:lumMod val="50000"/>
            </a:schemeClr>
          </a:solidFill>
          <a:latin typeface="Helvetica Neue Light" panose="02000403000000020004" pitchFamily="2" charset="0"/>
          <a:ea typeface="Helvetica Neue Light" panose="02000403000000020004" pitchFamily="2" charset="0"/>
          <a:cs typeface="Arial" panose="020B0604020202020204" pitchFamily="34" charset="0"/>
        </a:defRPr>
      </a:lvl3pPr>
      <a:lvl4pPr marL="1200150" indent="-171450" algn="l" defTabSz="685800" rtl="0" eaLnBrk="1" latinLnBrk="0" hangingPunct="1">
        <a:lnSpc>
          <a:spcPct val="90000"/>
        </a:lnSpc>
        <a:spcBef>
          <a:spcPts val="750"/>
        </a:spcBef>
        <a:buClr>
          <a:srgbClr val="B68908"/>
        </a:buClr>
        <a:buFont typeface="Wingdings" pitchFamily="2" charset="2"/>
        <a:buChar char="§"/>
        <a:defRPr sz="1500" b="0" i="0" kern="1200">
          <a:solidFill>
            <a:schemeClr val="accent1">
              <a:lumMod val="50000"/>
            </a:schemeClr>
          </a:solidFill>
          <a:latin typeface="Helvetica Neue Light" panose="02000403000000020004" pitchFamily="2" charset="0"/>
          <a:ea typeface="Helvetica Neue Light" panose="02000403000000020004" pitchFamily="2" charset="0"/>
          <a:cs typeface="Arial" panose="020B0604020202020204" pitchFamily="34" charset="0"/>
        </a:defRPr>
      </a:lvl4pPr>
      <a:lvl5pPr marL="1543050" indent="-171450" algn="l" defTabSz="685800" rtl="0" eaLnBrk="1" latinLnBrk="0" hangingPunct="1">
        <a:lnSpc>
          <a:spcPct val="90000"/>
        </a:lnSpc>
        <a:spcBef>
          <a:spcPts val="750"/>
        </a:spcBef>
        <a:buClr>
          <a:srgbClr val="B68908"/>
        </a:buClr>
        <a:buFont typeface="Wingdings" pitchFamily="2" charset="2"/>
        <a:buChar char="§"/>
        <a:defRPr sz="1500" b="0" i="0" kern="1200">
          <a:solidFill>
            <a:schemeClr val="accent1">
              <a:lumMod val="50000"/>
            </a:schemeClr>
          </a:solidFill>
          <a:latin typeface="Helvetica Neue Light" panose="02000403000000020004" pitchFamily="2" charset="0"/>
          <a:ea typeface="Helvetica Neue Light" panose="02000403000000020004" pitchFamily="2"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C03EBD-8403-7D4F-A12F-28B6AA14350E}"/>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160133B-38D8-1441-B48C-FFFF1A7C11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ACCE2B-628F-104B-BFF9-4062E2EB81B1}"/>
              </a:ext>
            </a:extLst>
          </p:cNvPr>
          <p:cNvSpPr>
            <a:spLocks noGrp="1"/>
          </p:cNvSpPr>
          <p:nvPr>
            <p:ph type="dt" sz="half" idx="2"/>
          </p:nvPr>
        </p:nvSpPr>
        <p:spPr>
          <a:xfrm>
            <a:off x="838200" y="6356356"/>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DDF17D3-6F94-A742-A396-A388579C5AF3}" type="datetimeFigureOut">
              <a:rPr lang="en-US" smtClean="0"/>
              <a:t>5/2/2024</a:t>
            </a:fld>
            <a:endParaRPr lang="en-US" dirty="0"/>
          </a:p>
        </p:txBody>
      </p:sp>
      <p:sp>
        <p:nvSpPr>
          <p:cNvPr id="5" name="Footer Placeholder 4">
            <a:extLst>
              <a:ext uri="{FF2B5EF4-FFF2-40B4-BE49-F238E27FC236}">
                <a16:creationId xmlns:a16="http://schemas.microsoft.com/office/drawing/2014/main" id="{20C2F7B5-5241-CD43-8F83-5F2AC33AD4E9}"/>
              </a:ext>
            </a:extLst>
          </p:cNvPr>
          <p:cNvSpPr>
            <a:spLocks noGrp="1"/>
          </p:cNvSpPr>
          <p:nvPr>
            <p:ph type="ftr" sz="quarter" idx="3"/>
          </p:nvPr>
        </p:nvSpPr>
        <p:spPr>
          <a:xfrm>
            <a:off x="4038600" y="6356356"/>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0DE0F01-FCE6-8F4D-AF6D-6CF22BF4B19B}"/>
              </a:ext>
            </a:extLst>
          </p:cNvPr>
          <p:cNvSpPr>
            <a:spLocks noGrp="1"/>
          </p:cNvSpPr>
          <p:nvPr>
            <p:ph type="sldNum" sz="quarter" idx="4"/>
          </p:nvPr>
        </p:nvSpPr>
        <p:spPr>
          <a:xfrm>
            <a:off x="8610600" y="6356356"/>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F15ADCB-1B61-CB45-98F5-3FB948F72A8D}" type="slidenum">
              <a:rPr lang="en-US" smtClean="0"/>
              <a:t>‹#›</a:t>
            </a:fld>
            <a:endParaRPr lang="en-US" dirty="0"/>
          </a:p>
        </p:txBody>
      </p:sp>
    </p:spTree>
    <p:extLst>
      <p:ext uri="{BB962C8B-B14F-4D97-AF65-F5344CB8AC3E}">
        <p14:creationId xmlns:p14="http://schemas.microsoft.com/office/powerpoint/2010/main" val="1993991842"/>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datasearch.globe.gov/"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mailto:Cornell.Lewis@axientcorp.com" TargetMode="Externa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11A7EB0-C287-1D02-41A6-B1C8475BF5FB}"/>
              </a:ext>
            </a:extLst>
          </p:cNvPr>
          <p:cNvSpPr>
            <a:spLocks noGrp="1"/>
          </p:cNvSpPr>
          <p:nvPr>
            <p:ph type="title"/>
          </p:nvPr>
        </p:nvSpPr>
        <p:spPr>
          <a:xfrm>
            <a:off x="250445" y="1842655"/>
            <a:ext cx="6358173" cy="1842220"/>
          </a:xfrm>
        </p:spPr>
        <p:txBody>
          <a:bodyPr/>
          <a:lstStyle/>
          <a:p>
            <a:r>
              <a:rPr lang="en-US" sz="3200" dirty="0"/>
              <a:t>GLOBE Visualization System</a:t>
            </a:r>
            <a:br>
              <a:rPr lang="en-US" sz="3200" dirty="0"/>
            </a:br>
            <a:r>
              <a:rPr lang="en-US" sz="3200" dirty="0"/>
              <a:t>“Vis”</a:t>
            </a:r>
            <a:br>
              <a:rPr lang="en-US" sz="3200" dirty="0"/>
            </a:br>
            <a:endParaRPr lang="en-US" sz="3200" dirty="0"/>
          </a:p>
        </p:txBody>
      </p:sp>
      <p:sp>
        <p:nvSpPr>
          <p:cNvPr id="5" name="Text Placeholder 2">
            <a:extLst>
              <a:ext uri="{FF2B5EF4-FFF2-40B4-BE49-F238E27FC236}">
                <a16:creationId xmlns:a16="http://schemas.microsoft.com/office/drawing/2014/main" id="{DEF08835-0ADB-B0A6-B64F-81D1E5448D08}"/>
              </a:ext>
            </a:extLst>
          </p:cNvPr>
          <p:cNvSpPr txBox="1">
            <a:spLocks/>
          </p:cNvSpPr>
          <p:nvPr/>
        </p:nvSpPr>
        <p:spPr>
          <a:xfrm>
            <a:off x="1190671" y="4039554"/>
            <a:ext cx="4055891" cy="1462845"/>
          </a:xfrm>
          <a:prstGeom prst="rect">
            <a:avLst/>
          </a:prstGeom>
        </p:spPr>
        <p:txBody>
          <a:bodyPr vert="horz" lIns="91440" tIns="45720" rIns="91440" bIns="45720" rtlCol="0" anchor="b">
            <a:normAutofit/>
          </a:bodyPr>
          <a:lstStyle>
            <a:lvl1pPr marL="0" indent="0" algn="ctr" defTabSz="685800" rtl="0" eaLnBrk="1" latinLnBrk="0" hangingPunct="1">
              <a:lnSpc>
                <a:spcPct val="90000"/>
              </a:lnSpc>
              <a:spcBef>
                <a:spcPts val="900"/>
              </a:spcBef>
              <a:buClr>
                <a:schemeClr val="accent1">
                  <a:lumMod val="50000"/>
                </a:schemeClr>
              </a:buClr>
              <a:buSzPct val="103000"/>
              <a:buFont typeface="Wingdings" pitchFamily="2" charset="2"/>
              <a:buNone/>
              <a:defRPr sz="1800" b="0" i="0" kern="1200">
                <a:solidFill>
                  <a:schemeClr val="accent1">
                    <a:lumMod val="50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342900" indent="0" algn="l" defTabSz="685800" rtl="0" eaLnBrk="1" latinLnBrk="0" hangingPunct="1">
              <a:lnSpc>
                <a:spcPct val="90000"/>
              </a:lnSpc>
              <a:spcBef>
                <a:spcPts val="750"/>
              </a:spcBef>
              <a:buClr>
                <a:srgbClr val="C4AA00"/>
              </a:buClr>
              <a:buFont typeface="Wingdings" pitchFamily="2" charset="2"/>
              <a:buNone/>
              <a:defRPr sz="1500" b="1" i="0" kern="1200">
                <a:solidFill>
                  <a:schemeClr val="accent1">
                    <a:lumMod val="50000"/>
                  </a:schemeClr>
                </a:solidFill>
                <a:latin typeface="Helvetica Neue Light" panose="02000403000000020004" pitchFamily="2" charset="0"/>
                <a:ea typeface="Helvetica Neue Light" panose="02000403000000020004" pitchFamily="2" charset="0"/>
                <a:cs typeface="Arial" panose="020B0604020202020204" pitchFamily="34" charset="0"/>
              </a:defRPr>
            </a:lvl2pPr>
            <a:lvl3pPr marL="685800" indent="0" algn="l" defTabSz="685800" rtl="0" eaLnBrk="1" latinLnBrk="0" hangingPunct="1">
              <a:lnSpc>
                <a:spcPct val="90000"/>
              </a:lnSpc>
              <a:spcBef>
                <a:spcPts val="600"/>
              </a:spcBef>
              <a:buClr>
                <a:srgbClr val="B09400"/>
              </a:buClr>
              <a:buFont typeface="Wingdings" pitchFamily="2" charset="2"/>
              <a:buNone/>
              <a:defRPr sz="1350" b="1" i="0" kern="1200">
                <a:solidFill>
                  <a:schemeClr val="accent1">
                    <a:lumMod val="50000"/>
                  </a:schemeClr>
                </a:solidFill>
                <a:latin typeface="Helvetica Neue Light" panose="02000403000000020004" pitchFamily="2" charset="0"/>
                <a:ea typeface="Helvetica Neue Light" panose="02000403000000020004" pitchFamily="2" charset="0"/>
                <a:cs typeface="Arial" panose="020B0604020202020204" pitchFamily="34" charset="0"/>
              </a:defRPr>
            </a:lvl3pPr>
            <a:lvl4pPr marL="1028700" indent="0" algn="l" defTabSz="685800" rtl="0" eaLnBrk="1" latinLnBrk="0" hangingPunct="1">
              <a:lnSpc>
                <a:spcPct val="90000"/>
              </a:lnSpc>
              <a:spcBef>
                <a:spcPts val="750"/>
              </a:spcBef>
              <a:buClr>
                <a:srgbClr val="B68908"/>
              </a:buClr>
              <a:buFont typeface="Wingdings" pitchFamily="2" charset="2"/>
              <a:buNone/>
              <a:defRPr sz="1200" b="1" i="0" kern="1200">
                <a:solidFill>
                  <a:schemeClr val="accent1">
                    <a:lumMod val="50000"/>
                  </a:schemeClr>
                </a:solidFill>
                <a:latin typeface="Helvetica Neue Light" panose="02000403000000020004" pitchFamily="2" charset="0"/>
                <a:ea typeface="Helvetica Neue Light" panose="02000403000000020004" pitchFamily="2" charset="0"/>
                <a:cs typeface="Arial" panose="020B0604020202020204" pitchFamily="34" charset="0"/>
              </a:defRPr>
            </a:lvl4pPr>
            <a:lvl5pPr marL="1371600" indent="0" algn="l" defTabSz="685800" rtl="0" eaLnBrk="1" latinLnBrk="0" hangingPunct="1">
              <a:lnSpc>
                <a:spcPct val="90000"/>
              </a:lnSpc>
              <a:spcBef>
                <a:spcPts val="750"/>
              </a:spcBef>
              <a:buClr>
                <a:srgbClr val="B68908"/>
              </a:buClr>
              <a:buFont typeface="Wingdings" pitchFamily="2" charset="2"/>
              <a:buNone/>
              <a:defRPr sz="1200" b="1" i="0" kern="1200">
                <a:solidFill>
                  <a:schemeClr val="accent1">
                    <a:lumMod val="50000"/>
                  </a:schemeClr>
                </a:solidFill>
                <a:latin typeface="Helvetica Neue Light" panose="02000403000000020004" pitchFamily="2" charset="0"/>
                <a:ea typeface="Helvetica Neue Light" panose="02000403000000020004" pitchFamily="2" charset="0"/>
                <a:cs typeface="Arial" panose="020B0604020202020204" pitchFamily="34" charset="0"/>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r>
              <a:rPr lang="en-US" dirty="0"/>
              <a:t>May 03, 2024</a:t>
            </a:r>
          </a:p>
          <a:p>
            <a:r>
              <a:rPr lang="en-US" dirty="0"/>
              <a:t>Cornell Lewis</a:t>
            </a:r>
          </a:p>
          <a:p>
            <a:r>
              <a:rPr lang="en-US" dirty="0"/>
              <a:t>Axient Corporation</a:t>
            </a:r>
          </a:p>
        </p:txBody>
      </p:sp>
    </p:spTree>
    <p:extLst>
      <p:ext uri="{BB962C8B-B14F-4D97-AF65-F5344CB8AC3E}">
        <p14:creationId xmlns:p14="http://schemas.microsoft.com/office/powerpoint/2010/main" val="24390071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609107" y="1937068"/>
            <a:ext cx="6715596" cy="3902458"/>
          </a:xfrm>
        </p:spPr>
      </p:pic>
      <p:sp>
        <p:nvSpPr>
          <p:cNvPr id="4" name="Slide Number Placeholder 3"/>
          <p:cNvSpPr>
            <a:spLocks noGrp="1"/>
          </p:cNvSpPr>
          <p:nvPr>
            <p:ph type="sldNum" sz="quarter" idx="4294967295"/>
          </p:nvPr>
        </p:nvSpPr>
        <p:spPr>
          <a:xfrm>
            <a:off x="9448800" y="6356350"/>
            <a:ext cx="2743200" cy="365125"/>
          </a:xfrm>
        </p:spPr>
        <p:txBody>
          <a:bodyPr/>
          <a:lstStyle/>
          <a:p>
            <a:fld id="{8D57DBB9-07C6-49AB-BFD5-E737C7E241F6}" type="slidenum">
              <a:rPr lang="en-US" smtClean="0"/>
              <a:pPr/>
              <a:t>10</a:t>
            </a:fld>
            <a:endParaRPr lang="en-US" dirty="0"/>
          </a:p>
        </p:txBody>
      </p:sp>
      <p:sp>
        <p:nvSpPr>
          <p:cNvPr id="7" name="Rectangle 6"/>
          <p:cNvSpPr/>
          <p:nvPr/>
        </p:nvSpPr>
        <p:spPr>
          <a:xfrm>
            <a:off x="5755717" y="3177347"/>
            <a:ext cx="2969702" cy="1130067"/>
          </a:xfrm>
          <a:prstGeom prst="rect">
            <a:avLst/>
          </a:prstGeom>
          <a:ln>
            <a:solidFill>
              <a:srgbClr val="FFFF99"/>
            </a:solidFill>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marL="342900" indent="-342900">
              <a:buAutoNum type="arabicPeriod"/>
            </a:pPr>
            <a:r>
              <a:rPr lang="en-US" b="1" dirty="0"/>
              <a:t>Select Which Data to Plot</a:t>
            </a:r>
          </a:p>
          <a:p>
            <a:r>
              <a:rPr lang="en-US" sz="1600" i="1" dirty="0"/>
              <a:t>Select your protocol and “SUBMIT”</a:t>
            </a:r>
          </a:p>
        </p:txBody>
      </p:sp>
      <p:sp>
        <p:nvSpPr>
          <p:cNvPr id="8" name="Oval 7"/>
          <p:cNvSpPr/>
          <p:nvPr/>
        </p:nvSpPr>
        <p:spPr>
          <a:xfrm>
            <a:off x="2546897" y="4059046"/>
            <a:ext cx="2609536" cy="394284"/>
          </a:xfrm>
          <a:prstGeom prst="ellipse">
            <a:avLst/>
          </a:prstGeom>
          <a:noFill/>
          <a:ln w="57150">
            <a:solidFill>
              <a:srgbClr val="FFFF00"/>
            </a:solidFill>
          </a:ln>
          <a:effectLst>
            <a:outerShdw blurRad="38100" dist="25400" dir="5400000" algn="ctr"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4290095" y="3545239"/>
            <a:ext cx="956345" cy="394284"/>
          </a:xfrm>
          <a:prstGeom prst="ellipse">
            <a:avLst/>
          </a:prstGeom>
          <a:noFill/>
          <a:ln w="57150">
            <a:solidFill>
              <a:srgbClr val="FFFF00"/>
            </a:solidFill>
          </a:ln>
          <a:effectLst>
            <a:outerShdw blurRad="38100" dist="25400" dir="5400000" algn="ctr"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C9B2564A-CD7A-883E-9302-51564A692DCA}"/>
              </a:ext>
            </a:extLst>
          </p:cNvPr>
          <p:cNvSpPr>
            <a:spLocks noGrp="1"/>
          </p:cNvSpPr>
          <p:nvPr>
            <p:ph type="title"/>
          </p:nvPr>
        </p:nvSpPr>
        <p:spPr>
          <a:xfrm>
            <a:off x="1473499" y="705755"/>
            <a:ext cx="10515600" cy="938587"/>
          </a:xfrm>
        </p:spPr>
        <p:txBody>
          <a:bodyPr/>
          <a:lstStyle/>
          <a:p>
            <a:r>
              <a:rPr lang="en-US" sz="3200" dirty="0"/>
              <a:t>Step 1 – Add Data Layers</a:t>
            </a:r>
          </a:p>
        </p:txBody>
      </p:sp>
    </p:spTree>
    <p:extLst>
      <p:ext uri="{BB962C8B-B14F-4D97-AF65-F5344CB8AC3E}">
        <p14:creationId xmlns:p14="http://schemas.microsoft.com/office/powerpoint/2010/main" val="15287226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3499" y="678276"/>
            <a:ext cx="10515600" cy="938587"/>
          </a:xfrm>
        </p:spPr>
        <p:txBody>
          <a:bodyPr/>
          <a:lstStyle/>
          <a:p>
            <a:r>
              <a:rPr lang="en-US" sz="3200" dirty="0"/>
              <a:t>Step 2 – Select the Date</a:t>
            </a:r>
          </a:p>
        </p:txBody>
      </p:sp>
      <p:pic>
        <p:nvPicPr>
          <p:cNvPr id="6" name="Content Placeholder 5"/>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167931" y="1750312"/>
            <a:ext cx="7280869" cy="4230940"/>
          </a:xfrm>
        </p:spPr>
      </p:pic>
      <p:sp>
        <p:nvSpPr>
          <p:cNvPr id="4" name="Slide Number Placeholder 3"/>
          <p:cNvSpPr>
            <a:spLocks noGrp="1"/>
          </p:cNvSpPr>
          <p:nvPr>
            <p:ph type="sldNum" sz="quarter" idx="4294967295"/>
          </p:nvPr>
        </p:nvSpPr>
        <p:spPr>
          <a:xfrm>
            <a:off x="9448800" y="6356350"/>
            <a:ext cx="2743200" cy="365125"/>
          </a:xfrm>
          <a:prstGeom prst="rect">
            <a:avLst/>
          </a:prstGeom>
        </p:spPr>
        <p:txBody>
          <a:bodyPr/>
          <a:lstStyle/>
          <a:p>
            <a:fld id="{8D57DBB9-07C6-49AB-BFD5-E737C7E241F6}" type="slidenum">
              <a:rPr lang="en-US" smtClean="0"/>
              <a:pPr/>
              <a:t>11</a:t>
            </a:fld>
            <a:endParaRPr lang="en-US"/>
          </a:p>
        </p:txBody>
      </p:sp>
      <p:sp>
        <p:nvSpPr>
          <p:cNvPr id="5" name="Date Placeholder 4"/>
          <p:cNvSpPr>
            <a:spLocks noGrp="1"/>
          </p:cNvSpPr>
          <p:nvPr>
            <p:ph type="dt" sz="half" idx="4294967295"/>
          </p:nvPr>
        </p:nvSpPr>
        <p:spPr>
          <a:xfrm>
            <a:off x="11506200" y="6477000"/>
            <a:ext cx="685800" cy="227013"/>
          </a:xfrm>
          <a:prstGeom prst="rect">
            <a:avLst/>
          </a:prstGeom>
        </p:spPr>
        <p:txBody>
          <a:bodyPr/>
          <a:lstStyle/>
          <a:p>
            <a:fld id="{373724D0-DD0F-42EF-84DE-838DB5D26951}" type="datetime1">
              <a:rPr lang="en-US" smtClean="0"/>
              <a:pPr/>
              <a:t>5/2/2024</a:t>
            </a:fld>
            <a:endParaRPr lang="en-US" dirty="0"/>
          </a:p>
        </p:txBody>
      </p:sp>
      <p:sp>
        <p:nvSpPr>
          <p:cNvPr id="9" name="Oval 8"/>
          <p:cNvSpPr/>
          <p:nvPr/>
        </p:nvSpPr>
        <p:spPr>
          <a:xfrm>
            <a:off x="7722971" y="2021207"/>
            <a:ext cx="956345" cy="394284"/>
          </a:xfrm>
          <a:prstGeom prst="ellipse">
            <a:avLst/>
          </a:prstGeom>
          <a:noFill/>
          <a:ln w="57150">
            <a:solidFill>
              <a:srgbClr val="FFFF00"/>
            </a:solidFill>
          </a:ln>
          <a:effectLst>
            <a:outerShdw blurRad="50800" dist="25400" dir="5400000" algn="ctr"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414617" y="3080670"/>
            <a:ext cx="2969702" cy="1130067"/>
          </a:xfrm>
          <a:prstGeom prst="rect">
            <a:avLst/>
          </a:prstGeom>
          <a:ln>
            <a:solidFill>
              <a:srgbClr val="FFFF99"/>
            </a:solidFill>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marL="342900" indent="-342900">
              <a:buFont typeface="+mj-lt"/>
              <a:buAutoNum type="arabicPeriod" startAt="2"/>
            </a:pPr>
            <a:r>
              <a:rPr lang="en-US" b="1" dirty="0"/>
              <a:t>Select the Date</a:t>
            </a:r>
          </a:p>
          <a:p>
            <a:r>
              <a:rPr lang="en-US" sz="1600" i="1" dirty="0"/>
              <a:t>Days which have data will have a small data icon on them</a:t>
            </a:r>
          </a:p>
        </p:txBody>
      </p:sp>
    </p:spTree>
    <p:extLst>
      <p:ext uri="{BB962C8B-B14F-4D97-AF65-F5344CB8AC3E}">
        <p14:creationId xmlns:p14="http://schemas.microsoft.com/office/powerpoint/2010/main" val="398494388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5772" y="684592"/>
            <a:ext cx="10515600" cy="938587"/>
          </a:xfrm>
        </p:spPr>
        <p:txBody>
          <a:bodyPr/>
          <a:lstStyle/>
          <a:p>
            <a:r>
              <a:rPr lang="en-US" sz="3200" dirty="0"/>
              <a:t>Step 3 – Select the Data Point</a:t>
            </a:r>
          </a:p>
        </p:txBody>
      </p:sp>
      <p:pic>
        <p:nvPicPr>
          <p:cNvPr id="6" name="Content Placeholder 5"/>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919794" y="1742739"/>
            <a:ext cx="7321267" cy="4254416"/>
          </a:xfrm>
        </p:spPr>
      </p:pic>
      <p:sp>
        <p:nvSpPr>
          <p:cNvPr id="4" name="Slide Number Placeholder 3"/>
          <p:cNvSpPr>
            <a:spLocks noGrp="1"/>
          </p:cNvSpPr>
          <p:nvPr>
            <p:ph type="sldNum" sz="quarter" idx="4294967295"/>
          </p:nvPr>
        </p:nvSpPr>
        <p:spPr>
          <a:xfrm>
            <a:off x="9448800" y="6356350"/>
            <a:ext cx="2743200" cy="365125"/>
          </a:xfrm>
          <a:prstGeom prst="rect">
            <a:avLst/>
          </a:prstGeom>
        </p:spPr>
        <p:txBody>
          <a:bodyPr/>
          <a:lstStyle/>
          <a:p>
            <a:fld id="{8D57DBB9-07C6-49AB-BFD5-E737C7E241F6}" type="slidenum">
              <a:rPr lang="en-US" smtClean="0"/>
              <a:pPr/>
              <a:t>12</a:t>
            </a:fld>
            <a:endParaRPr lang="en-US"/>
          </a:p>
        </p:txBody>
      </p:sp>
      <p:sp>
        <p:nvSpPr>
          <p:cNvPr id="5" name="Date Placeholder 4"/>
          <p:cNvSpPr>
            <a:spLocks noGrp="1"/>
          </p:cNvSpPr>
          <p:nvPr>
            <p:ph type="dt" sz="half" idx="4294967295"/>
          </p:nvPr>
        </p:nvSpPr>
        <p:spPr>
          <a:xfrm>
            <a:off x="11506200" y="6477000"/>
            <a:ext cx="685800" cy="227013"/>
          </a:xfrm>
          <a:prstGeom prst="rect">
            <a:avLst/>
          </a:prstGeom>
        </p:spPr>
        <p:txBody>
          <a:bodyPr/>
          <a:lstStyle/>
          <a:p>
            <a:fld id="{373724D0-DD0F-42EF-84DE-838DB5D26951}" type="datetime1">
              <a:rPr lang="en-US" smtClean="0"/>
              <a:pPr/>
              <a:t>5/2/2024</a:t>
            </a:fld>
            <a:endParaRPr lang="en-US" dirty="0"/>
          </a:p>
        </p:txBody>
      </p:sp>
      <p:sp>
        <p:nvSpPr>
          <p:cNvPr id="10" name="Oval 9"/>
          <p:cNvSpPr/>
          <p:nvPr/>
        </p:nvSpPr>
        <p:spPr>
          <a:xfrm>
            <a:off x="2634011" y="5580151"/>
            <a:ext cx="956345" cy="394284"/>
          </a:xfrm>
          <a:prstGeom prst="ellipse">
            <a:avLst/>
          </a:prstGeom>
          <a:noFill/>
          <a:ln w="57150">
            <a:solidFill>
              <a:srgbClr val="FFFF00"/>
            </a:solidFill>
          </a:ln>
          <a:effectLst>
            <a:outerShdw blurRad="38100" dist="25400" dir="5400000" algn="ctr"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4149753" y="4450084"/>
            <a:ext cx="2969702" cy="1130067"/>
          </a:xfrm>
          <a:prstGeom prst="rect">
            <a:avLst/>
          </a:prstGeom>
          <a:ln>
            <a:solidFill>
              <a:srgbClr val="FFFF99"/>
            </a:solidFill>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marL="342900" indent="-342900">
              <a:buFont typeface="+mj-lt"/>
              <a:buAutoNum type="arabicPeriod" startAt="3"/>
            </a:pPr>
            <a:r>
              <a:rPr lang="en-US" b="1" dirty="0"/>
              <a:t>Select the Data Point</a:t>
            </a:r>
          </a:p>
          <a:p>
            <a:r>
              <a:rPr lang="en-US" sz="1600" i="1" dirty="0"/>
              <a:t>Click on the data point to see the data at that location</a:t>
            </a:r>
          </a:p>
        </p:txBody>
      </p:sp>
      <p:pic>
        <p:nvPicPr>
          <p:cNvPr id="3" name="Picture 2">
            <a:extLst>
              <a:ext uri="{FF2B5EF4-FFF2-40B4-BE49-F238E27FC236}">
                <a16:creationId xmlns:a16="http://schemas.microsoft.com/office/drawing/2014/main" id="{6C46EA9E-1672-0718-7646-82DB4E88F5B4}"/>
              </a:ext>
            </a:extLst>
          </p:cNvPr>
          <p:cNvPicPr>
            <a:picLocks noChangeAspect="1"/>
          </p:cNvPicPr>
          <p:nvPr/>
        </p:nvPicPr>
        <p:blipFill>
          <a:blip r:embed="rId3"/>
          <a:stretch>
            <a:fillRect/>
          </a:stretch>
        </p:blipFill>
        <p:spPr>
          <a:xfrm>
            <a:off x="7904480" y="2336800"/>
            <a:ext cx="588330" cy="241092"/>
          </a:xfrm>
          <a:prstGeom prst="rect">
            <a:avLst/>
          </a:prstGeom>
        </p:spPr>
      </p:pic>
    </p:spTree>
    <p:extLst>
      <p:ext uri="{BB962C8B-B14F-4D97-AF65-F5344CB8AC3E}">
        <p14:creationId xmlns:p14="http://schemas.microsoft.com/office/powerpoint/2010/main" val="231256002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145" y="710848"/>
            <a:ext cx="10515600" cy="938587"/>
          </a:xfrm>
        </p:spPr>
        <p:txBody>
          <a:bodyPr/>
          <a:lstStyle/>
          <a:p>
            <a:r>
              <a:rPr lang="en-US" sz="3200" dirty="0"/>
              <a:t>Vis system popup window</a:t>
            </a:r>
          </a:p>
        </p:txBody>
      </p:sp>
      <p:pic>
        <p:nvPicPr>
          <p:cNvPr id="8" name="Content Placeholder 7"/>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514717" y="1815715"/>
            <a:ext cx="7033134" cy="4086981"/>
          </a:xfrm>
        </p:spPr>
      </p:pic>
      <p:sp>
        <p:nvSpPr>
          <p:cNvPr id="4" name="Slide Number Placeholder 3"/>
          <p:cNvSpPr>
            <a:spLocks noGrp="1"/>
          </p:cNvSpPr>
          <p:nvPr>
            <p:ph type="sldNum" sz="quarter" idx="4294967295"/>
          </p:nvPr>
        </p:nvSpPr>
        <p:spPr>
          <a:xfrm>
            <a:off x="9448800" y="6356350"/>
            <a:ext cx="2743200" cy="365125"/>
          </a:xfrm>
          <a:prstGeom prst="rect">
            <a:avLst/>
          </a:prstGeom>
        </p:spPr>
        <p:txBody>
          <a:bodyPr/>
          <a:lstStyle/>
          <a:p>
            <a:fld id="{8D57DBB9-07C6-49AB-BFD5-E737C7E241F6}" type="slidenum">
              <a:rPr lang="en-US" smtClean="0"/>
              <a:pPr/>
              <a:t>13</a:t>
            </a:fld>
            <a:endParaRPr lang="en-US"/>
          </a:p>
        </p:txBody>
      </p:sp>
      <p:sp>
        <p:nvSpPr>
          <p:cNvPr id="5" name="Date Placeholder 4"/>
          <p:cNvSpPr>
            <a:spLocks noGrp="1"/>
          </p:cNvSpPr>
          <p:nvPr>
            <p:ph type="dt" sz="half" idx="4294967295"/>
          </p:nvPr>
        </p:nvSpPr>
        <p:spPr>
          <a:xfrm>
            <a:off x="11506200" y="6477000"/>
            <a:ext cx="685800" cy="227013"/>
          </a:xfrm>
          <a:prstGeom prst="rect">
            <a:avLst/>
          </a:prstGeom>
        </p:spPr>
        <p:txBody>
          <a:bodyPr/>
          <a:lstStyle/>
          <a:p>
            <a:fld id="{373724D0-DD0F-42EF-84DE-838DB5D26951}" type="datetime1">
              <a:rPr lang="en-US" smtClean="0"/>
              <a:pPr/>
              <a:t>5/2/2024</a:t>
            </a:fld>
            <a:endParaRPr lang="en-US" dirty="0"/>
          </a:p>
        </p:txBody>
      </p:sp>
      <p:cxnSp>
        <p:nvCxnSpPr>
          <p:cNvPr id="7" name="Straight Arrow Connector 6"/>
          <p:cNvCxnSpPr>
            <a:cxnSpLocks/>
          </p:cNvCxnSpPr>
          <p:nvPr/>
        </p:nvCxnSpPr>
        <p:spPr bwMode="auto">
          <a:xfrm>
            <a:off x="2162558" y="2749803"/>
            <a:ext cx="1285492" cy="441072"/>
          </a:xfrm>
          <a:prstGeom prst="straightConnector1">
            <a:avLst/>
          </a:prstGeom>
          <a:ln w="38100">
            <a:solidFill>
              <a:srgbClr val="C00000"/>
            </a:solidFill>
            <a:headEnd type="none" w="med" len="med"/>
            <a:tailEnd type="arrow"/>
          </a:ln>
        </p:spPr>
        <p:style>
          <a:lnRef idx="3">
            <a:schemeClr val="accent2"/>
          </a:lnRef>
          <a:fillRef idx="0">
            <a:schemeClr val="accent2"/>
          </a:fillRef>
          <a:effectRef idx="2">
            <a:schemeClr val="accent2"/>
          </a:effectRef>
          <a:fontRef idx="minor">
            <a:schemeClr val="tx1"/>
          </a:fontRef>
        </p:style>
      </p:cxnSp>
      <p:sp>
        <p:nvSpPr>
          <p:cNvPr id="9" name="TextBox 8"/>
          <p:cNvSpPr txBox="1"/>
          <p:nvPr/>
        </p:nvSpPr>
        <p:spPr>
          <a:xfrm>
            <a:off x="484904" y="2336800"/>
            <a:ext cx="1523999" cy="923330"/>
          </a:xfrm>
          <a:prstGeom prst="rect">
            <a:avLst/>
          </a:prstGeom>
          <a:ln>
            <a:solidFill>
              <a:srgbClr val="FFFF99"/>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dirty="0">
                <a:effectLst>
                  <a:outerShdw blurRad="38100" dist="38100" dir="2700000" algn="tl">
                    <a:srgbClr val="000000">
                      <a:alpha val="43137"/>
                    </a:srgbClr>
                  </a:outerShdw>
                </a:effectLst>
              </a:rPr>
              <a:t>See All Atmosphere Data</a:t>
            </a:r>
          </a:p>
        </p:txBody>
      </p:sp>
      <p:cxnSp>
        <p:nvCxnSpPr>
          <p:cNvPr id="12" name="Straight Arrow Connector 11"/>
          <p:cNvCxnSpPr>
            <a:cxnSpLocks/>
          </p:cNvCxnSpPr>
          <p:nvPr/>
        </p:nvCxnSpPr>
        <p:spPr bwMode="auto">
          <a:xfrm flipH="1">
            <a:off x="8216261" y="2749803"/>
            <a:ext cx="345788" cy="414333"/>
          </a:xfrm>
          <a:prstGeom prst="straightConnector1">
            <a:avLst/>
          </a:prstGeom>
          <a:ln w="34925">
            <a:solidFill>
              <a:srgbClr val="C00000"/>
            </a:solidFill>
            <a:headEnd type="none" w="med" len="med"/>
            <a:tailEnd type="arrow"/>
          </a:ln>
        </p:spPr>
        <p:style>
          <a:lnRef idx="3">
            <a:schemeClr val="accent2"/>
          </a:lnRef>
          <a:fillRef idx="0">
            <a:schemeClr val="accent2"/>
          </a:fillRef>
          <a:effectRef idx="2">
            <a:schemeClr val="accent2"/>
          </a:effectRef>
          <a:fontRef idx="minor">
            <a:schemeClr val="tx1"/>
          </a:fontRef>
        </p:style>
      </p:cxnSp>
      <p:sp>
        <p:nvSpPr>
          <p:cNvPr id="13" name="TextBox 12"/>
          <p:cNvSpPr txBox="1"/>
          <p:nvPr/>
        </p:nvSpPr>
        <p:spPr>
          <a:xfrm>
            <a:off x="8715704" y="2103472"/>
            <a:ext cx="1523999" cy="646331"/>
          </a:xfrm>
          <a:prstGeom prst="rect">
            <a:avLst/>
          </a:prstGeom>
          <a:ln>
            <a:solidFill>
              <a:srgbClr val="FFFF99"/>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dirty="0">
                <a:effectLst>
                  <a:outerShdw blurRad="38100" dist="38100" dir="2700000" algn="tl">
                    <a:srgbClr val="000000">
                      <a:alpha val="43137"/>
                    </a:srgbClr>
                  </a:outerShdw>
                </a:effectLst>
              </a:rPr>
              <a:t>See Plot Data in a Table</a:t>
            </a:r>
          </a:p>
        </p:txBody>
      </p:sp>
      <p:cxnSp>
        <p:nvCxnSpPr>
          <p:cNvPr id="16" name="Straight Arrow Connector 15"/>
          <p:cNvCxnSpPr>
            <a:cxnSpLocks/>
          </p:cNvCxnSpPr>
          <p:nvPr/>
        </p:nvCxnSpPr>
        <p:spPr bwMode="auto">
          <a:xfrm>
            <a:off x="5190431" y="5185773"/>
            <a:ext cx="905569" cy="158444"/>
          </a:xfrm>
          <a:prstGeom prst="straightConnector1">
            <a:avLst/>
          </a:prstGeom>
          <a:ln w="38100">
            <a:solidFill>
              <a:srgbClr val="C00000"/>
            </a:solidFill>
            <a:headEnd type="none" w="med" len="med"/>
            <a:tailEnd type="arrow"/>
          </a:ln>
        </p:spPr>
        <p:style>
          <a:lnRef idx="3">
            <a:schemeClr val="accent2"/>
          </a:lnRef>
          <a:fillRef idx="0">
            <a:schemeClr val="accent2"/>
          </a:fillRef>
          <a:effectRef idx="2">
            <a:schemeClr val="accent2"/>
          </a:effectRef>
          <a:fontRef idx="minor">
            <a:schemeClr val="tx1"/>
          </a:fontRef>
        </p:style>
      </p:cxnSp>
      <p:sp>
        <p:nvSpPr>
          <p:cNvPr id="17" name="TextBox 16"/>
          <p:cNvSpPr txBox="1"/>
          <p:nvPr/>
        </p:nvSpPr>
        <p:spPr>
          <a:xfrm>
            <a:off x="3590851" y="4697886"/>
            <a:ext cx="1523999" cy="646331"/>
          </a:xfrm>
          <a:prstGeom prst="rect">
            <a:avLst/>
          </a:prstGeom>
          <a:ln>
            <a:solidFill>
              <a:srgbClr val="FFFF99"/>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dirty="0">
                <a:effectLst>
                  <a:outerShdw blurRad="38100" dist="38100" dir="2700000" algn="tl">
                    <a:srgbClr val="000000">
                      <a:alpha val="43137"/>
                    </a:srgbClr>
                  </a:outerShdw>
                </a:effectLst>
              </a:rPr>
              <a:t>Change the X-axis Timeline</a:t>
            </a:r>
          </a:p>
        </p:txBody>
      </p:sp>
      <p:cxnSp>
        <p:nvCxnSpPr>
          <p:cNvPr id="20" name="Straight Arrow Connector 19"/>
          <p:cNvCxnSpPr>
            <a:cxnSpLocks/>
          </p:cNvCxnSpPr>
          <p:nvPr/>
        </p:nvCxnSpPr>
        <p:spPr bwMode="auto">
          <a:xfrm flipH="1" flipV="1">
            <a:off x="8216261" y="3581400"/>
            <a:ext cx="499442" cy="414238"/>
          </a:xfrm>
          <a:prstGeom prst="straightConnector1">
            <a:avLst/>
          </a:prstGeom>
          <a:ln w="38100">
            <a:solidFill>
              <a:srgbClr val="C00000"/>
            </a:solidFill>
            <a:headEnd type="none" w="med" len="med"/>
            <a:tailEnd type="arrow"/>
          </a:ln>
        </p:spPr>
        <p:style>
          <a:lnRef idx="3">
            <a:schemeClr val="accent2"/>
          </a:lnRef>
          <a:fillRef idx="0">
            <a:schemeClr val="accent2"/>
          </a:fillRef>
          <a:effectRef idx="2">
            <a:schemeClr val="accent2"/>
          </a:effectRef>
          <a:fontRef idx="minor">
            <a:schemeClr val="tx1"/>
          </a:fontRef>
        </p:style>
      </p:cxnSp>
      <p:sp>
        <p:nvSpPr>
          <p:cNvPr id="21" name="TextBox 20"/>
          <p:cNvSpPr txBox="1"/>
          <p:nvPr/>
        </p:nvSpPr>
        <p:spPr>
          <a:xfrm>
            <a:off x="8715703" y="3995638"/>
            <a:ext cx="1523999" cy="923330"/>
          </a:xfrm>
          <a:prstGeom prst="rect">
            <a:avLst/>
          </a:prstGeom>
          <a:ln>
            <a:solidFill>
              <a:srgbClr val="FFFF99"/>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dirty="0">
                <a:effectLst>
                  <a:outerShdw blurRad="38100" dist="38100" dir="2700000" algn="tl">
                    <a:srgbClr val="000000">
                      <a:alpha val="43137"/>
                    </a:srgbClr>
                  </a:outerShdw>
                </a:effectLst>
              </a:rPr>
              <a:t>Add this Data to a Multi-site Plot</a:t>
            </a:r>
          </a:p>
        </p:txBody>
      </p:sp>
      <p:cxnSp>
        <p:nvCxnSpPr>
          <p:cNvPr id="24" name="Straight Arrow Connector 23"/>
          <p:cNvCxnSpPr>
            <a:cxnSpLocks/>
          </p:cNvCxnSpPr>
          <p:nvPr/>
        </p:nvCxnSpPr>
        <p:spPr bwMode="auto">
          <a:xfrm flipH="1">
            <a:off x="4849802" y="2016094"/>
            <a:ext cx="597079" cy="441252"/>
          </a:xfrm>
          <a:prstGeom prst="straightConnector1">
            <a:avLst/>
          </a:prstGeom>
          <a:ln w="34925">
            <a:solidFill>
              <a:srgbClr val="C00000"/>
            </a:solidFill>
            <a:headEnd type="none" w="med" len="med"/>
            <a:tailEnd type="arrow"/>
          </a:ln>
        </p:spPr>
        <p:style>
          <a:lnRef idx="3">
            <a:schemeClr val="accent2"/>
          </a:lnRef>
          <a:fillRef idx="0">
            <a:schemeClr val="accent2"/>
          </a:fillRef>
          <a:effectRef idx="2">
            <a:schemeClr val="accent2"/>
          </a:effectRef>
          <a:fontRef idx="minor">
            <a:schemeClr val="tx1"/>
          </a:fontRef>
        </p:style>
      </p:cxnSp>
      <p:sp>
        <p:nvSpPr>
          <p:cNvPr id="25" name="TextBox 24"/>
          <p:cNvSpPr txBox="1"/>
          <p:nvPr/>
        </p:nvSpPr>
        <p:spPr>
          <a:xfrm>
            <a:off x="5541654" y="1715281"/>
            <a:ext cx="1523999" cy="646331"/>
          </a:xfrm>
          <a:prstGeom prst="rect">
            <a:avLst/>
          </a:prstGeom>
          <a:ln>
            <a:solidFill>
              <a:srgbClr val="FFFF99"/>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dirty="0">
                <a:effectLst>
                  <a:outerShdw blurRad="38100" dist="38100" dir="2700000" algn="tl">
                    <a:srgbClr val="000000">
                      <a:alpha val="43137"/>
                    </a:srgbClr>
                  </a:outerShdw>
                </a:effectLst>
              </a:rPr>
              <a:t>Go to this School’s Page</a:t>
            </a:r>
          </a:p>
        </p:txBody>
      </p:sp>
      <p:pic>
        <p:nvPicPr>
          <p:cNvPr id="6" name="Picture 5">
            <a:extLst>
              <a:ext uri="{FF2B5EF4-FFF2-40B4-BE49-F238E27FC236}">
                <a16:creationId xmlns:a16="http://schemas.microsoft.com/office/drawing/2014/main" id="{FD49BFB2-385E-9D42-BCC8-583E5489F885}"/>
              </a:ext>
            </a:extLst>
          </p:cNvPr>
          <p:cNvPicPr>
            <a:picLocks noChangeAspect="1"/>
          </p:cNvPicPr>
          <p:nvPr/>
        </p:nvPicPr>
        <p:blipFill>
          <a:blip r:embed="rId3"/>
          <a:stretch>
            <a:fillRect/>
          </a:stretch>
        </p:blipFill>
        <p:spPr>
          <a:xfrm>
            <a:off x="7904480" y="2336800"/>
            <a:ext cx="588330" cy="241092"/>
          </a:xfrm>
          <a:prstGeom prst="rect">
            <a:avLst/>
          </a:prstGeom>
        </p:spPr>
      </p:pic>
    </p:spTree>
    <p:extLst>
      <p:ext uri="{BB962C8B-B14F-4D97-AF65-F5344CB8AC3E}">
        <p14:creationId xmlns:p14="http://schemas.microsoft.com/office/powerpoint/2010/main" val="375241131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240" y="948899"/>
            <a:ext cx="10515600" cy="938587"/>
          </a:xfrm>
        </p:spPr>
        <p:txBody>
          <a:bodyPr/>
          <a:lstStyle/>
          <a:p>
            <a:r>
              <a:rPr lang="en-US" sz="3600" dirty="0"/>
              <a:t>Advanced Features</a:t>
            </a:r>
          </a:p>
        </p:txBody>
      </p:sp>
      <p:sp>
        <p:nvSpPr>
          <p:cNvPr id="3" name="Content Placeholder 2"/>
          <p:cNvSpPr>
            <a:spLocks noGrp="1"/>
          </p:cNvSpPr>
          <p:nvPr>
            <p:ph idx="1"/>
          </p:nvPr>
        </p:nvSpPr>
        <p:spPr>
          <a:xfrm>
            <a:off x="608965" y="2159909"/>
            <a:ext cx="10697210" cy="3321375"/>
          </a:xfrm>
        </p:spPr>
        <p:txBody>
          <a:bodyPr/>
          <a:lstStyle/>
          <a:p>
            <a:pPr marL="341313" indent="-342900"/>
            <a:r>
              <a:rPr lang="en-US" sz="2400" dirty="0"/>
              <a:t>Use Filters - Location/Site/Elevation to find specific locations – school, country, city etc.</a:t>
            </a:r>
          </a:p>
          <a:p>
            <a:pPr marL="341313" indent="-342900"/>
            <a:r>
              <a:rPr lang="en-US" sz="2400" dirty="0"/>
              <a:t>Create an animation</a:t>
            </a:r>
          </a:p>
          <a:p>
            <a:pPr marL="341313" indent="-342900"/>
            <a:r>
              <a:rPr lang="en-US" sz="2400" dirty="0"/>
              <a:t>Use the graph with the + icon to select multiple data sets to graph</a:t>
            </a:r>
          </a:p>
          <a:p>
            <a:pPr marL="623888" lvl="1" indent="-342900"/>
            <a:r>
              <a:rPr lang="en-US" sz="2200" dirty="0"/>
              <a:t>Allows you to overlay data from multiple sites</a:t>
            </a:r>
          </a:p>
          <a:p>
            <a:pPr marL="341313" indent="-342900"/>
            <a:r>
              <a:rPr lang="en-US" sz="2400" dirty="0"/>
              <a:t>Export layers to KMZ format for using with Google Earth and other similar tools</a:t>
            </a:r>
          </a:p>
          <a:p>
            <a:endParaRPr lang="en-US" dirty="0"/>
          </a:p>
        </p:txBody>
      </p:sp>
      <p:sp>
        <p:nvSpPr>
          <p:cNvPr id="4" name="Slide Number Placeholder 3"/>
          <p:cNvSpPr>
            <a:spLocks noGrp="1"/>
          </p:cNvSpPr>
          <p:nvPr>
            <p:ph type="sldNum" sz="quarter" idx="4294967295"/>
          </p:nvPr>
        </p:nvSpPr>
        <p:spPr>
          <a:xfrm>
            <a:off x="9448800" y="6356350"/>
            <a:ext cx="2743200" cy="365125"/>
          </a:xfrm>
          <a:prstGeom prst="rect">
            <a:avLst/>
          </a:prstGeom>
        </p:spPr>
        <p:txBody>
          <a:bodyPr/>
          <a:lstStyle/>
          <a:p>
            <a:fld id="{8D57DBB9-07C6-49AB-BFD5-E737C7E241F6}" type="slidenum">
              <a:rPr lang="en-US" smtClean="0"/>
              <a:pPr/>
              <a:t>14</a:t>
            </a:fld>
            <a:endParaRPr lang="en-US"/>
          </a:p>
        </p:txBody>
      </p:sp>
      <p:sp>
        <p:nvSpPr>
          <p:cNvPr id="5" name="Date Placeholder 4"/>
          <p:cNvSpPr>
            <a:spLocks noGrp="1"/>
          </p:cNvSpPr>
          <p:nvPr>
            <p:ph type="dt" sz="half" idx="4294967295"/>
          </p:nvPr>
        </p:nvSpPr>
        <p:spPr>
          <a:xfrm>
            <a:off x="11506200" y="6477000"/>
            <a:ext cx="685800" cy="227013"/>
          </a:xfrm>
          <a:prstGeom prst="rect">
            <a:avLst/>
          </a:prstGeom>
        </p:spPr>
        <p:txBody>
          <a:bodyPr/>
          <a:lstStyle/>
          <a:p>
            <a:fld id="{373724D0-DD0F-42EF-84DE-838DB5D26951}" type="datetime1">
              <a:rPr lang="en-US" smtClean="0"/>
              <a:pPr/>
              <a:t>5/2/2024</a:t>
            </a:fld>
            <a:endParaRPr lang="en-US" dirty="0"/>
          </a:p>
        </p:txBody>
      </p:sp>
    </p:spTree>
    <p:extLst>
      <p:ext uri="{BB962C8B-B14F-4D97-AF65-F5344CB8AC3E}">
        <p14:creationId xmlns:p14="http://schemas.microsoft.com/office/powerpoint/2010/main" val="273118235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3715" y="725020"/>
            <a:ext cx="10515600" cy="938587"/>
          </a:xfrm>
        </p:spPr>
        <p:txBody>
          <a:bodyPr/>
          <a:lstStyle/>
          <a:p>
            <a:r>
              <a:rPr lang="en-US" sz="3200" dirty="0"/>
              <a:t>Filter your results</a:t>
            </a:r>
          </a:p>
        </p:txBody>
      </p:sp>
      <p:sp>
        <p:nvSpPr>
          <p:cNvPr id="4" name="Slide Number Placeholder 3"/>
          <p:cNvSpPr>
            <a:spLocks noGrp="1"/>
          </p:cNvSpPr>
          <p:nvPr>
            <p:ph type="sldNum" sz="quarter" idx="4294967295"/>
          </p:nvPr>
        </p:nvSpPr>
        <p:spPr>
          <a:xfrm>
            <a:off x="9448800" y="6356350"/>
            <a:ext cx="2743200" cy="365125"/>
          </a:xfrm>
          <a:prstGeom prst="rect">
            <a:avLst/>
          </a:prstGeom>
        </p:spPr>
        <p:txBody>
          <a:bodyPr/>
          <a:lstStyle/>
          <a:p>
            <a:fld id="{8D57DBB9-07C6-49AB-BFD5-E737C7E241F6}" type="slidenum">
              <a:rPr lang="en-US" smtClean="0"/>
              <a:pPr/>
              <a:t>15</a:t>
            </a:fld>
            <a:endParaRPr lang="en-US"/>
          </a:p>
        </p:txBody>
      </p:sp>
      <p:sp>
        <p:nvSpPr>
          <p:cNvPr id="5" name="Date Placeholder 4"/>
          <p:cNvSpPr>
            <a:spLocks noGrp="1"/>
          </p:cNvSpPr>
          <p:nvPr>
            <p:ph type="dt" sz="half" idx="4294967295"/>
          </p:nvPr>
        </p:nvSpPr>
        <p:spPr>
          <a:xfrm>
            <a:off x="11506200" y="6477000"/>
            <a:ext cx="685800" cy="227013"/>
          </a:xfrm>
          <a:prstGeom prst="rect">
            <a:avLst/>
          </a:prstGeom>
        </p:spPr>
        <p:txBody>
          <a:bodyPr/>
          <a:lstStyle/>
          <a:p>
            <a:fld id="{373724D0-DD0F-42EF-84DE-838DB5D26951}" type="datetime1">
              <a:rPr lang="en-US" smtClean="0"/>
              <a:pPr/>
              <a:t>5/2/2024</a:t>
            </a:fld>
            <a:endParaRPr lang="en-US" dirty="0"/>
          </a:p>
        </p:txBody>
      </p:sp>
      <p:sp>
        <p:nvSpPr>
          <p:cNvPr id="6" name="AutoShape 2" descr="save image"/>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43200" y="1832661"/>
            <a:ext cx="6789868" cy="3944465"/>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98462" y="3056713"/>
            <a:ext cx="2336164" cy="2244783"/>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75883" y="3485865"/>
            <a:ext cx="2269170" cy="2609164"/>
          </a:xfrm>
          <a:prstGeom prst="rect">
            <a:avLst/>
          </a:prstGeom>
        </p:spPr>
      </p:pic>
      <p:sp>
        <p:nvSpPr>
          <p:cNvPr id="11" name="Oval 10"/>
          <p:cNvSpPr/>
          <p:nvPr/>
        </p:nvSpPr>
        <p:spPr>
          <a:xfrm>
            <a:off x="2858958" y="2204763"/>
            <a:ext cx="808168" cy="432894"/>
          </a:xfrm>
          <a:prstGeom prst="ellipse">
            <a:avLst/>
          </a:prstGeom>
          <a:noFill/>
          <a:ln w="571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298462" y="1479399"/>
            <a:ext cx="2969702" cy="1130067"/>
          </a:xfrm>
          <a:prstGeom prst="rect">
            <a:avLst/>
          </a:prstGeom>
          <a:ln>
            <a:solidFill>
              <a:srgbClr val="FFFF99"/>
            </a:solidFill>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r>
              <a:rPr lang="en-US" b="1" dirty="0"/>
              <a:t>Select Filter Icon</a:t>
            </a:r>
          </a:p>
          <a:p>
            <a:r>
              <a:rPr lang="en-US" sz="1600" i="1" dirty="0"/>
              <a:t>Filter by teacher, school, country, </a:t>
            </a:r>
            <a:r>
              <a:rPr lang="en-US" sz="1600" i="1" dirty="0" err="1"/>
              <a:t>lat</a:t>
            </a:r>
            <a:r>
              <a:rPr lang="en-US" sz="1600" i="1" dirty="0"/>
              <a:t>/long or other options</a:t>
            </a:r>
          </a:p>
        </p:txBody>
      </p:sp>
    </p:spTree>
    <p:extLst>
      <p:ext uri="{BB962C8B-B14F-4D97-AF65-F5344CB8AC3E}">
        <p14:creationId xmlns:p14="http://schemas.microsoft.com/office/powerpoint/2010/main" val="1736023984"/>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040" y="915683"/>
            <a:ext cx="10515600" cy="938587"/>
          </a:xfrm>
        </p:spPr>
        <p:txBody>
          <a:bodyPr/>
          <a:lstStyle/>
          <a:p>
            <a:r>
              <a:rPr lang="en-US" sz="3200" dirty="0"/>
              <a:t>Export Layer</a:t>
            </a:r>
          </a:p>
        </p:txBody>
      </p:sp>
      <p:pic>
        <p:nvPicPr>
          <p:cNvPr id="6" name="Content Placeholder 5"/>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379327" y="2009775"/>
            <a:ext cx="6767366" cy="3932542"/>
          </a:xfrm>
        </p:spPr>
      </p:pic>
      <p:sp>
        <p:nvSpPr>
          <p:cNvPr id="4" name="Slide Number Placeholder 3"/>
          <p:cNvSpPr>
            <a:spLocks noGrp="1"/>
          </p:cNvSpPr>
          <p:nvPr>
            <p:ph type="sldNum" sz="quarter" idx="4294967295"/>
          </p:nvPr>
        </p:nvSpPr>
        <p:spPr>
          <a:xfrm>
            <a:off x="9448800" y="6356350"/>
            <a:ext cx="2743200" cy="365125"/>
          </a:xfrm>
          <a:prstGeom prst="rect">
            <a:avLst/>
          </a:prstGeom>
        </p:spPr>
        <p:txBody>
          <a:bodyPr/>
          <a:lstStyle/>
          <a:p>
            <a:fld id="{8D57DBB9-07C6-49AB-BFD5-E737C7E241F6}" type="slidenum">
              <a:rPr lang="en-US" smtClean="0"/>
              <a:pPr/>
              <a:t>16</a:t>
            </a:fld>
            <a:endParaRPr lang="en-US"/>
          </a:p>
        </p:txBody>
      </p:sp>
      <p:sp>
        <p:nvSpPr>
          <p:cNvPr id="5" name="Date Placeholder 4"/>
          <p:cNvSpPr>
            <a:spLocks noGrp="1"/>
          </p:cNvSpPr>
          <p:nvPr>
            <p:ph type="dt" sz="half" idx="4294967295"/>
          </p:nvPr>
        </p:nvSpPr>
        <p:spPr>
          <a:xfrm>
            <a:off x="11506200" y="6477000"/>
            <a:ext cx="685800" cy="227013"/>
          </a:xfrm>
          <a:prstGeom prst="rect">
            <a:avLst/>
          </a:prstGeom>
        </p:spPr>
        <p:txBody>
          <a:bodyPr/>
          <a:lstStyle/>
          <a:p>
            <a:fld id="{373724D0-DD0F-42EF-84DE-838DB5D26951}" type="datetime1">
              <a:rPr lang="en-US" smtClean="0"/>
              <a:pPr/>
              <a:t>5/2/2024</a:t>
            </a:fld>
            <a:endParaRPr lang="en-US" dirty="0"/>
          </a:p>
        </p:txBody>
      </p:sp>
      <p:sp>
        <p:nvSpPr>
          <p:cNvPr id="9" name="Oval 8"/>
          <p:cNvSpPr/>
          <p:nvPr/>
        </p:nvSpPr>
        <p:spPr>
          <a:xfrm>
            <a:off x="4480706" y="3060480"/>
            <a:ext cx="653269" cy="368520"/>
          </a:xfrm>
          <a:prstGeom prst="ellipse">
            <a:avLst/>
          </a:prstGeom>
          <a:noFill/>
          <a:ln w="57150">
            <a:solidFill>
              <a:srgbClr val="FFFF00"/>
            </a:solidFill>
          </a:ln>
          <a:effectLst>
            <a:outerShdw blurRad="38100" dist="25400" dir="5400000" algn="ctr"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573176" y="2847157"/>
            <a:ext cx="2969702" cy="1130067"/>
          </a:xfrm>
          <a:prstGeom prst="rect">
            <a:avLst/>
          </a:prstGeom>
          <a:ln>
            <a:solidFill>
              <a:srgbClr val="FFFF99"/>
            </a:solidFill>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r>
              <a:rPr lang="en-US" b="1" dirty="0"/>
              <a:t>Select Vertical Circles</a:t>
            </a:r>
          </a:p>
          <a:p>
            <a:r>
              <a:rPr lang="en-US" sz="1600" i="1" dirty="0"/>
              <a:t>Any Data Layer can be exported as a table, or downloaded as a KMZ file. </a:t>
            </a:r>
          </a:p>
        </p:txBody>
      </p:sp>
    </p:spTree>
    <p:extLst>
      <p:ext uri="{BB962C8B-B14F-4D97-AF65-F5344CB8AC3E}">
        <p14:creationId xmlns:p14="http://schemas.microsoft.com/office/powerpoint/2010/main" val="264098926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040" y="875571"/>
            <a:ext cx="10515600" cy="938587"/>
          </a:xfrm>
        </p:spPr>
        <p:txBody>
          <a:bodyPr/>
          <a:lstStyle/>
          <a:p>
            <a:r>
              <a:rPr lang="en-US" sz="3200" dirty="0"/>
              <a:t>Setup Multi-Site Plot</a:t>
            </a:r>
          </a:p>
        </p:txBody>
      </p:sp>
      <p:pic>
        <p:nvPicPr>
          <p:cNvPr id="7" name="Content Placeholder 6"/>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352676" y="1970716"/>
            <a:ext cx="6905624" cy="4011713"/>
          </a:xfrm>
        </p:spPr>
      </p:pic>
      <p:sp>
        <p:nvSpPr>
          <p:cNvPr id="4" name="Slide Number Placeholder 3"/>
          <p:cNvSpPr>
            <a:spLocks noGrp="1"/>
          </p:cNvSpPr>
          <p:nvPr>
            <p:ph type="sldNum" sz="quarter" idx="4294967295"/>
          </p:nvPr>
        </p:nvSpPr>
        <p:spPr>
          <a:xfrm>
            <a:off x="9448800" y="6356350"/>
            <a:ext cx="2743200" cy="365125"/>
          </a:xfrm>
          <a:prstGeom prst="rect">
            <a:avLst/>
          </a:prstGeom>
        </p:spPr>
        <p:txBody>
          <a:bodyPr/>
          <a:lstStyle/>
          <a:p>
            <a:fld id="{8D57DBB9-07C6-49AB-BFD5-E737C7E241F6}" type="slidenum">
              <a:rPr lang="en-US" smtClean="0"/>
              <a:pPr/>
              <a:t>17</a:t>
            </a:fld>
            <a:endParaRPr lang="en-US"/>
          </a:p>
        </p:txBody>
      </p:sp>
      <p:sp>
        <p:nvSpPr>
          <p:cNvPr id="5" name="Date Placeholder 4"/>
          <p:cNvSpPr>
            <a:spLocks noGrp="1"/>
          </p:cNvSpPr>
          <p:nvPr>
            <p:ph type="dt" sz="half" idx="4294967295"/>
          </p:nvPr>
        </p:nvSpPr>
        <p:spPr>
          <a:xfrm>
            <a:off x="11506200" y="6477000"/>
            <a:ext cx="685800" cy="227013"/>
          </a:xfrm>
          <a:prstGeom prst="rect">
            <a:avLst/>
          </a:prstGeom>
        </p:spPr>
        <p:txBody>
          <a:bodyPr/>
          <a:lstStyle/>
          <a:p>
            <a:fld id="{373724D0-DD0F-42EF-84DE-838DB5D26951}" type="datetime1">
              <a:rPr lang="en-US" smtClean="0"/>
              <a:pPr/>
              <a:t>5/2/2024</a:t>
            </a:fld>
            <a:endParaRPr lang="en-US" dirty="0"/>
          </a:p>
        </p:txBody>
      </p:sp>
      <p:sp>
        <p:nvSpPr>
          <p:cNvPr id="9" name="Oval 8"/>
          <p:cNvSpPr/>
          <p:nvPr/>
        </p:nvSpPr>
        <p:spPr>
          <a:xfrm>
            <a:off x="8703199" y="3256674"/>
            <a:ext cx="745601" cy="394284"/>
          </a:xfrm>
          <a:prstGeom prst="ellipse">
            <a:avLst/>
          </a:prstGeom>
          <a:noFill/>
          <a:ln w="57150">
            <a:solidFill>
              <a:srgbClr val="FFFF00"/>
            </a:solidFill>
          </a:ln>
          <a:effectLst>
            <a:outerShdw blurRad="25400" dist="25400" dir="5400000" algn="ctr"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093005" y="2063415"/>
            <a:ext cx="2969702" cy="1130067"/>
          </a:xfrm>
          <a:prstGeom prst="rect">
            <a:avLst/>
          </a:prstGeom>
          <a:ln>
            <a:solidFill>
              <a:srgbClr val="FFFF99"/>
            </a:solidFill>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r>
              <a:rPr lang="en-US" b="1" dirty="0"/>
              <a:t>Overlay multiple plots</a:t>
            </a:r>
          </a:p>
          <a:p>
            <a:r>
              <a:rPr lang="en-US" sz="1600" i="1" dirty="0"/>
              <a:t>Click on the “+” icon in the popup window to select multiple datasets to plot. </a:t>
            </a:r>
          </a:p>
        </p:txBody>
      </p:sp>
      <p:cxnSp>
        <p:nvCxnSpPr>
          <p:cNvPr id="12" name="Straight Arrow Connector 11"/>
          <p:cNvCxnSpPr>
            <a:cxnSpLocks/>
          </p:cNvCxnSpPr>
          <p:nvPr/>
        </p:nvCxnSpPr>
        <p:spPr>
          <a:xfrm>
            <a:off x="8143875" y="3193482"/>
            <a:ext cx="559324" cy="159318"/>
          </a:xfrm>
          <a:prstGeom prst="straightConnector1">
            <a:avLst/>
          </a:prstGeom>
          <a:ln w="38100">
            <a:solidFill>
              <a:srgbClr val="C0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cxnSpLocks/>
          </p:cNvCxnSpPr>
          <p:nvPr/>
        </p:nvCxnSpPr>
        <p:spPr>
          <a:xfrm flipH="1">
            <a:off x="3535494" y="2878470"/>
            <a:ext cx="1433119" cy="1150691"/>
          </a:xfrm>
          <a:prstGeom prst="straightConnector1">
            <a:avLst/>
          </a:prstGeom>
          <a:ln w="38100">
            <a:solidFill>
              <a:srgbClr val="C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6786854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815" y="840204"/>
            <a:ext cx="10515600" cy="938587"/>
          </a:xfrm>
        </p:spPr>
        <p:txBody>
          <a:bodyPr/>
          <a:lstStyle/>
          <a:p>
            <a:r>
              <a:rPr lang="en-US" sz="3200" dirty="0"/>
              <a:t>Setup Multi-Site Plot</a:t>
            </a:r>
          </a:p>
        </p:txBody>
      </p:sp>
      <p:pic>
        <p:nvPicPr>
          <p:cNvPr id="6" name="Content Placeholder 5"/>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166240" y="1885950"/>
            <a:ext cx="7110341" cy="4131846"/>
          </a:xfrm>
        </p:spPr>
      </p:pic>
      <p:sp>
        <p:nvSpPr>
          <p:cNvPr id="4" name="Slide Number Placeholder 3"/>
          <p:cNvSpPr>
            <a:spLocks noGrp="1"/>
          </p:cNvSpPr>
          <p:nvPr>
            <p:ph type="sldNum" sz="quarter" idx="4294967295"/>
          </p:nvPr>
        </p:nvSpPr>
        <p:spPr>
          <a:xfrm>
            <a:off x="9448800" y="6356350"/>
            <a:ext cx="2743200" cy="365125"/>
          </a:xfrm>
          <a:prstGeom prst="rect">
            <a:avLst/>
          </a:prstGeom>
        </p:spPr>
        <p:txBody>
          <a:bodyPr/>
          <a:lstStyle/>
          <a:p>
            <a:fld id="{8D57DBB9-07C6-49AB-BFD5-E737C7E241F6}" type="slidenum">
              <a:rPr lang="en-US" smtClean="0"/>
              <a:pPr/>
              <a:t>18</a:t>
            </a:fld>
            <a:endParaRPr lang="en-US"/>
          </a:p>
        </p:txBody>
      </p:sp>
      <p:sp>
        <p:nvSpPr>
          <p:cNvPr id="5" name="Date Placeholder 4"/>
          <p:cNvSpPr>
            <a:spLocks noGrp="1"/>
          </p:cNvSpPr>
          <p:nvPr>
            <p:ph type="dt" sz="half" idx="4294967295"/>
          </p:nvPr>
        </p:nvSpPr>
        <p:spPr>
          <a:xfrm>
            <a:off x="11506200" y="6477000"/>
            <a:ext cx="685800" cy="227013"/>
          </a:xfrm>
          <a:prstGeom prst="rect">
            <a:avLst/>
          </a:prstGeom>
        </p:spPr>
        <p:txBody>
          <a:bodyPr/>
          <a:lstStyle/>
          <a:p>
            <a:fld id="{373724D0-DD0F-42EF-84DE-838DB5D26951}" type="datetime1">
              <a:rPr lang="en-US" smtClean="0"/>
              <a:pPr/>
              <a:t>5/2/2024</a:t>
            </a:fld>
            <a:endParaRPr lang="en-US" dirty="0"/>
          </a:p>
        </p:txBody>
      </p:sp>
      <p:sp>
        <p:nvSpPr>
          <p:cNvPr id="10" name="Rectangle 9"/>
          <p:cNvSpPr/>
          <p:nvPr/>
        </p:nvSpPr>
        <p:spPr>
          <a:xfrm>
            <a:off x="7588992" y="1574858"/>
            <a:ext cx="3100243" cy="1130067"/>
          </a:xfrm>
          <a:prstGeom prst="rect">
            <a:avLst/>
          </a:prstGeom>
          <a:ln>
            <a:solidFill>
              <a:srgbClr val="FFFF99"/>
            </a:solidFill>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r>
              <a:rPr lang="en-US" b="1" dirty="0"/>
              <a:t>Multi-plot up to 6 data sets</a:t>
            </a:r>
          </a:p>
          <a:p>
            <a:r>
              <a:rPr lang="en-US" sz="1600" i="1" dirty="0"/>
              <a:t>Manual or Auto scale</a:t>
            </a:r>
          </a:p>
          <a:p>
            <a:r>
              <a:rPr lang="en-US" sz="1600" i="1" dirty="0"/>
              <a:t>Choose the time duration you want</a:t>
            </a:r>
          </a:p>
        </p:txBody>
      </p:sp>
    </p:spTree>
    <p:extLst>
      <p:ext uri="{BB962C8B-B14F-4D97-AF65-F5344CB8AC3E}">
        <p14:creationId xmlns:p14="http://schemas.microsoft.com/office/powerpoint/2010/main" val="389808932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0CC300-5A4C-9ACF-D644-740863D362B0}"/>
              </a:ext>
            </a:extLst>
          </p:cNvPr>
          <p:cNvSpPr>
            <a:spLocks noGrp="1"/>
          </p:cNvSpPr>
          <p:nvPr>
            <p:ph type="title"/>
          </p:nvPr>
        </p:nvSpPr>
        <p:spPr>
          <a:xfrm>
            <a:off x="586528" y="706079"/>
            <a:ext cx="10515600" cy="938587"/>
          </a:xfrm>
        </p:spPr>
        <p:txBody>
          <a:bodyPr/>
          <a:lstStyle/>
          <a:p>
            <a:r>
              <a:rPr lang="en-US" sz="3200" dirty="0"/>
              <a:t>Save Your Filters / Protocols</a:t>
            </a:r>
          </a:p>
        </p:txBody>
      </p:sp>
      <p:pic>
        <p:nvPicPr>
          <p:cNvPr id="6" name="Content Placeholder 5"/>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875459" y="1819275"/>
            <a:ext cx="7849566" cy="4199730"/>
          </a:xfrm>
        </p:spPr>
      </p:pic>
      <p:sp>
        <p:nvSpPr>
          <p:cNvPr id="4" name="Slide Number Placeholder 3"/>
          <p:cNvSpPr>
            <a:spLocks noGrp="1"/>
          </p:cNvSpPr>
          <p:nvPr>
            <p:ph type="sldNum" sz="quarter" idx="4294967295"/>
          </p:nvPr>
        </p:nvSpPr>
        <p:spPr>
          <a:xfrm>
            <a:off x="9448800" y="6356350"/>
            <a:ext cx="2743200" cy="365125"/>
          </a:xfrm>
        </p:spPr>
        <p:txBody>
          <a:bodyPr/>
          <a:lstStyle/>
          <a:p>
            <a:fld id="{8D57DBB9-07C6-49AB-BFD5-E737C7E241F6}" type="slidenum">
              <a:rPr lang="en-US" smtClean="0"/>
              <a:pPr/>
              <a:t>19</a:t>
            </a:fld>
            <a:endParaRPr lang="en-US" dirty="0"/>
          </a:p>
        </p:txBody>
      </p:sp>
      <p:sp>
        <p:nvSpPr>
          <p:cNvPr id="7" name="Oval 6"/>
          <p:cNvSpPr/>
          <p:nvPr/>
        </p:nvSpPr>
        <p:spPr>
          <a:xfrm>
            <a:off x="7353822" y="1982011"/>
            <a:ext cx="2575422" cy="1491768"/>
          </a:xfrm>
          <a:prstGeom prst="ellipse">
            <a:avLst/>
          </a:prstGeom>
          <a:noFill/>
          <a:ln w="57150">
            <a:solidFill>
              <a:srgbClr val="FFFF00"/>
            </a:solidFill>
          </a:ln>
          <a:effectLst>
            <a:outerShdw blurRad="38100" dist="25400" dir="5400000" algn="ctr"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949902" y="1930940"/>
            <a:ext cx="2969702" cy="1841660"/>
          </a:xfrm>
          <a:prstGeom prst="rect">
            <a:avLst/>
          </a:prstGeom>
          <a:ln>
            <a:solidFill>
              <a:srgbClr val="FFFF99"/>
            </a:solidFill>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r>
              <a:rPr lang="en-US" sz="2000" b="1" dirty="0"/>
              <a:t>My Vis</a:t>
            </a:r>
            <a:br>
              <a:rPr lang="en-US" sz="1600" i="1" dirty="0"/>
            </a:br>
            <a:r>
              <a:rPr lang="en-US" sz="1600" i="1" dirty="0"/>
              <a:t>Select “My Vis” to show all of my sites, filter the display by my measurements, or share/save/load a set of filters and protocols</a:t>
            </a:r>
          </a:p>
        </p:txBody>
      </p:sp>
    </p:spTree>
    <p:extLst>
      <p:ext uri="{BB962C8B-B14F-4D97-AF65-F5344CB8AC3E}">
        <p14:creationId xmlns:p14="http://schemas.microsoft.com/office/powerpoint/2010/main" val="13165101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28040" y="659736"/>
            <a:ext cx="10515600" cy="938587"/>
          </a:xfrm>
        </p:spPr>
        <p:txBody>
          <a:bodyPr/>
          <a:lstStyle/>
          <a:p>
            <a:r>
              <a:rPr lang="en-US" sz="3200" dirty="0"/>
              <a:t>How to access GLOBE Data</a:t>
            </a:r>
          </a:p>
        </p:txBody>
      </p:sp>
      <p:sp>
        <p:nvSpPr>
          <p:cNvPr id="4" name="Slide Number Placeholder 3"/>
          <p:cNvSpPr>
            <a:spLocks noGrp="1"/>
          </p:cNvSpPr>
          <p:nvPr>
            <p:ph type="sldNum" sz="quarter" idx="4294967295"/>
          </p:nvPr>
        </p:nvSpPr>
        <p:spPr>
          <a:xfrm>
            <a:off x="9448800" y="6356350"/>
            <a:ext cx="2743200" cy="365125"/>
          </a:xfrm>
        </p:spPr>
        <p:txBody>
          <a:bodyPr/>
          <a:lstStyle/>
          <a:p>
            <a:fld id="{8D57DBB9-07C6-49AB-BFD5-E737C7E241F6}" type="slidenum">
              <a:rPr lang="en-US" smtClean="0"/>
              <a:pPr/>
              <a:t>2</a:t>
            </a:fld>
            <a:endParaRPr lang="en-US" dirty="0"/>
          </a:p>
        </p:txBody>
      </p:sp>
      <p:sp>
        <p:nvSpPr>
          <p:cNvPr id="5" name="Date Placeholder 4"/>
          <p:cNvSpPr>
            <a:spLocks noGrp="1"/>
          </p:cNvSpPr>
          <p:nvPr>
            <p:ph type="dt" sz="half" idx="4294967295"/>
          </p:nvPr>
        </p:nvSpPr>
        <p:spPr>
          <a:xfrm>
            <a:off x="0" y="6356350"/>
            <a:ext cx="2133600" cy="365125"/>
          </a:xfrm>
        </p:spPr>
        <p:txBody>
          <a:bodyPr/>
          <a:lstStyle/>
          <a:p>
            <a:fld id="{7E42FB2E-ABA8-41CA-9C7C-28F5EB525474}" type="datetime1">
              <a:rPr lang="en-US" smtClean="0"/>
              <a:pPr/>
              <a:t>5/2/2024</a:t>
            </a:fld>
            <a:endParaRPr lang="en-US" dirty="0"/>
          </a:p>
        </p:txBody>
      </p:sp>
      <p:sp>
        <p:nvSpPr>
          <p:cNvPr id="3" name="Content Placeholder 2">
            <a:extLst>
              <a:ext uri="{FF2B5EF4-FFF2-40B4-BE49-F238E27FC236}">
                <a16:creationId xmlns:a16="http://schemas.microsoft.com/office/drawing/2014/main" id="{762903BA-1B0B-FB8F-C4F8-3A071BC701FA}"/>
              </a:ext>
            </a:extLst>
          </p:cNvPr>
          <p:cNvSpPr>
            <a:spLocks noGrp="1"/>
          </p:cNvSpPr>
          <p:nvPr>
            <p:ph idx="1"/>
          </p:nvPr>
        </p:nvSpPr>
        <p:spPr>
          <a:xfrm>
            <a:off x="838200" y="1764007"/>
            <a:ext cx="10515600" cy="4266403"/>
          </a:xfrm>
        </p:spPr>
        <p:txBody>
          <a:bodyPr>
            <a:normAutofit fontScale="62500" lnSpcReduction="20000"/>
          </a:bodyPr>
          <a:lstStyle/>
          <a:p>
            <a:r>
              <a:rPr lang="en-US" sz="3200" dirty="0">
                <a:latin typeface="Helvetica Neue" panose="02000503000000020004"/>
              </a:rPr>
              <a:t>Visualize Data – “GLOBE Vis”</a:t>
            </a:r>
          </a:p>
          <a:p>
            <a:pPr lvl="1"/>
            <a:r>
              <a:rPr lang="en-US" sz="3200" dirty="0">
                <a:latin typeface="Helvetica Neue" panose="02000503000000020004"/>
              </a:rPr>
              <a:t>See Data on the map</a:t>
            </a:r>
          </a:p>
          <a:p>
            <a:pPr lvl="1"/>
            <a:r>
              <a:rPr lang="en-US" sz="3200" dirty="0">
                <a:latin typeface="Helvetica Neue" panose="02000503000000020004"/>
              </a:rPr>
              <a:t>https://vis.globe.gov</a:t>
            </a:r>
          </a:p>
          <a:p>
            <a:r>
              <a:rPr lang="en-US" sz="3200" dirty="0">
                <a:latin typeface="Helvetica Neue" panose="02000503000000020004"/>
              </a:rPr>
              <a:t>Retrieve Data – Advanced Data Access Tool (ADAT)</a:t>
            </a:r>
          </a:p>
          <a:p>
            <a:pPr lvl="1"/>
            <a:r>
              <a:rPr lang="en-US" sz="3200" dirty="0">
                <a:latin typeface="Helvetica Neue" panose="02000503000000020004"/>
              </a:rPr>
              <a:t>Save Data into a spreadsheet</a:t>
            </a:r>
          </a:p>
          <a:p>
            <a:pPr lvl="1"/>
            <a:r>
              <a:rPr lang="en-US" sz="3200" dirty="0">
                <a:latin typeface="Helvetica Neue" panose="02000503000000020004"/>
                <a:hlinkClick r:id="rId3"/>
              </a:rPr>
              <a:t>https://datasearch.globe.gov</a:t>
            </a:r>
            <a:endParaRPr lang="en-US" sz="3200" dirty="0">
              <a:latin typeface="Helvetica Neue" panose="02000503000000020004"/>
            </a:endParaRPr>
          </a:p>
          <a:p>
            <a:r>
              <a:rPr lang="en-US" sz="3200" dirty="0">
                <a:latin typeface="Helvetica Neue" panose="02000503000000020004"/>
              </a:rPr>
              <a:t>My Observations</a:t>
            </a:r>
          </a:p>
          <a:p>
            <a:pPr lvl="1"/>
            <a:r>
              <a:rPr lang="en-US" sz="3200" dirty="0">
                <a:latin typeface="Helvetica Neue" panose="02000503000000020004"/>
              </a:rPr>
              <a:t>Shows you just your observations</a:t>
            </a:r>
          </a:p>
          <a:p>
            <a:pPr lvl="1"/>
            <a:r>
              <a:rPr lang="en-US" sz="3200" dirty="0">
                <a:latin typeface="Helvetica Neue" panose="02000503000000020004"/>
              </a:rPr>
              <a:t>Can be shared with others</a:t>
            </a:r>
          </a:p>
          <a:p>
            <a:r>
              <a:rPr lang="en-US" sz="3200" dirty="0">
                <a:latin typeface="Helvetica Neue" panose="02000503000000020004"/>
              </a:rPr>
              <a:t>GLOBE API – “API-Out”</a:t>
            </a:r>
          </a:p>
          <a:p>
            <a:pPr lvl="1"/>
            <a:r>
              <a:rPr lang="en-US" sz="3200" dirty="0">
                <a:latin typeface="Helvetica Neue" panose="02000503000000020004"/>
              </a:rPr>
              <a:t>More for programmatic connections</a:t>
            </a:r>
          </a:p>
          <a:p>
            <a:pPr lvl="1"/>
            <a:r>
              <a:rPr lang="en-US" sz="3200" dirty="0">
                <a:latin typeface="Helvetica Neue" panose="02000503000000020004"/>
              </a:rPr>
              <a:t>Fast for retrieving larger amounts of data into </a:t>
            </a:r>
            <a:r>
              <a:rPr lang="en-US" sz="3200" dirty="0" err="1">
                <a:latin typeface="Helvetica Neue" panose="02000503000000020004"/>
              </a:rPr>
              <a:t>GeoJSON</a:t>
            </a:r>
            <a:r>
              <a:rPr lang="en-US" sz="3200" dirty="0">
                <a:latin typeface="Helvetica Neue" panose="02000503000000020004"/>
              </a:rPr>
              <a:t> format</a:t>
            </a:r>
          </a:p>
          <a:p>
            <a:pPr lvl="1"/>
            <a:r>
              <a:rPr lang="en-US" sz="3200" dirty="0">
                <a:latin typeface="Helvetica Neue" panose="02000503000000020004"/>
              </a:rPr>
              <a:t>https://api.globe.gov/search</a:t>
            </a:r>
          </a:p>
          <a:p>
            <a:endParaRPr lang="en-US" dirty="0"/>
          </a:p>
        </p:txBody>
      </p:sp>
    </p:spTree>
    <p:extLst>
      <p:ext uri="{BB962C8B-B14F-4D97-AF65-F5344CB8AC3E}">
        <p14:creationId xmlns:p14="http://schemas.microsoft.com/office/powerpoint/2010/main" val="36178702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6590" y="642796"/>
            <a:ext cx="10515600" cy="938587"/>
          </a:xfrm>
        </p:spPr>
        <p:txBody>
          <a:bodyPr/>
          <a:lstStyle/>
          <a:p>
            <a:r>
              <a:rPr lang="en-US" sz="3200" dirty="0"/>
              <a:t>Animating Vis</a:t>
            </a:r>
          </a:p>
        </p:txBody>
      </p:sp>
      <p:pic>
        <p:nvPicPr>
          <p:cNvPr id="7" name="Content Placeholder 6"/>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528763" y="1725513"/>
            <a:ext cx="8308728" cy="4445395"/>
          </a:xfrm>
        </p:spPr>
      </p:pic>
      <p:sp>
        <p:nvSpPr>
          <p:cNvPr id="4" name="Slide Number Placeholder 3"/>
          <p:cNvSpPr>
            <a:spLocks noGrp="1"/>
          </p:cNvSpPr>
          <p:nvPr>
            <p:ph type="sldNum" sz="quarter" idx="4294967295"/>
          </p:nvPr>
        </p:nvSpPr>
        <p:spPr>
          <a:xfrm>
            <a:off x="9448800" y="6356350"/>
            <a:ext cx="2743200" cy="365125"/>
          </a:xfrm>
        </p:spPr>
        <p:txBody>
          <a:bodyPr/>
          <a:lstStyle/>
          <a:p>
            <a:fld id="{8D57DBB9-07C6-49AB-BFD5-E737C7E241F6}" type="slidenum">
              <a:rPr lang="en-US" smtClean="0"/>
              <a:pPr/>
              <a:t>20</a:t>
            </a:fld>
            <a:endParaRPr lang="en-US" dirty="0"/>
          </a:p>
        </p:txBody>
      </p:sp>
      <p:sp>
        <p:nvSpPr>
          <p:cNvPr id="5" name="Oval 4"/>
          <p:cNvSpPr/>
          <p:nvPr/>
        </p:nvSpPr>
        <p:spPr>
          <a:xfrm>
            <a:off x="5738703" y="1964466"/>
            <a:ext cx="931178" cy="528506"/>
          </a:xfrm>
          <a:prstGeom prst="ellipse">
            <a:avLst/>
          </a:prstGeom>
          <a:noFill/>
          <a:ln w="38100">
            <a:solidFill>
              <a:srgbClr val="FFFF00"/>
            </a:solidFill>
          </a:ln>
          <a:effectLst>
            <a:outerShdw blurRad="38100" dist="25400" dir="5400000" algn="ctr"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7006294" y="1448066"/>
            <a:ext cx="2365695" cy="646331"/>
          </a:xfrm>
          <a:prstGeom prst="rect">
            <a:avLst/>
          </a:prstGeom>
          <a:ln>
            <a:solidFill>
              <a:srgbClr val="FFFF99"/>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dirty="0"/>
              <a:t>1) Click on the camera to create an animation</a:t>
            </a:r>
          </a:p>
        </p:txBody>
      </p:sp>
      <p:sp>
        <p:nvSpPr>
          <p:cNvPr id="8" name="Oval 7"/>
          <p:cNvSpPr/>
          <p:nvPr/>
        </p:nvSpPr>
        <p:spPr>
          <a:xfrm>
            <a:off x="7834092" y="5532727"/>
            <a:ext cx="2238464" cy="747640"/>
          </a:xfrm>
          <a:prstGeom prst="ellipse">
            <a:avLst/>
          </a:prstGeom>
          <a:noFill/>
          <a:ln w="38100">
            <a:solidFill>
              <a:srgbClr val="FFFF00"/>
            </a:solidFill>
          </a:ln>
          <a:effectLst>
            <a:outerShdw blurRad="38100" dist="25400" dir="5400000" algn="ctr"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1701216" y="5378041"/>
            <a:ext cx="1218502" cy="528506"/>
          </a:xfrm>
          <a:prstGeom prst="ellipse">
            <a:avLst/>
          </a:prstGeom>
          <a:noFill/>
          <a:ln w="38100">
            <a:solidFill>
              <a:srgbClr val="FFFF00"/>
            </a:solidFill>
          </a:ln>
          <a:effectLst>
            <a:outerShdw blurRad="38100" dist="25400" dir="5400000" algn="ctr"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7386972" y="4558018"/>
            <a:ext cx="2450518" cy="646331"/>
          </a:xfrm>
          <a:prstGeom prst="rect">
            <a:avLst/>
          </a:prstGeom>
          <a:ln>
            <a:solidFill>
              <a:srgbClr val="FFFF99"/>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dirty="0"/>
              <a:t>2) Use the sliders to adjust the date range</a:t>
            </a:r>
          </a:p>
        </p:txBody>
      </p:sp>
      <p:sp>
        <p:nvSpPr>
          <p:cNvPr id="11" name="TextBox 10"/>
          <p:cNvSpPr txBox="1"/>
          <p:nvPr/>
        </p:nvSpPr>
        <p:spPr>
          <a:xfrm>
            <a:off x="2310467" y="4226213"/>
            <a:ext cx="2450518" cy="800219"/>
          </a:xfrm>
          <a:prstGeom prst="rect">
            <a:avLst/>
          </a:prstGeom>
          <a:ln>
            <a:solidFill>
              <a:srgbClr val="FFFF99"/>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dirty="0"/>
              <a:t>3) Press Play</a:t>
            </a:r>
            <a:br>
              <a:rPr lang="en-US" dirty="0"/>
            </a:br>
            <a:r>
              <a:rPr lang="en-US" sz="1400" i="1" dirty="0"/>
              <a:t>or use the record icon to save your animation</a:t>
            </a:r>
          </a:p>
        </p:txBody>
      </p:sp>
    </p:spTree>
    <p:extLst>
      <p:ext uri="{BB962C8B-B14F-4D97-AF65-F5344CB8AC3E}">
        <p14:creationId xmlns:p14="http://schemas.microsoft.com/office/powerpoint/2010/main" val="32371217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290" y="1108681"/>
            <a:ext cx="10515600" cy="938587"/>
          </a:xfrm>
        </p:spPr>
        <p:txBody>
          <a:bodyPr/>
          <a:lstStyle/>
          <a:p>
            <a:r>
              <a:rPr lang="en-US" sz="3600" dirty="0"/>
              <a:t>Why use Data Counts?</a:t>
            </a:r>
          </a:p>
        </p:txBody>
      </p:sp>
      <p:sp>
        <p:nvSpPr>
          <p:cNvPr id="3" name="Content Placeholder 2"/>
          <p:cNvSpPr>
            <a:spLocks noGrp="1"/>
          </p:cNvSpPr>
          <p:nvPr>
            <p:ph idx="1"/>
          </p:nvPr>
        </p:nvSpPr>
        <p:spPr>
          <a:xfrm>
            <a:off x="789939" y="2217645"/>
            <a:ext cx="10515599" cy="3771295"/>
          </a:xfrm>
        </p:spPr>
        <p:txBody>
          <a:bodyPr>
            <a:normAutofit/>
          </a:bodyPr>
          <a:lstStyle/>
          <a:p>
            <a:r>
              <a:rPr lang="en-US" sz="3200" dirty="0"/>
              <a:t>The Data Counts tab tells you how much data a given location has entered in a particular period of time for a given protocol.</a:t>
            </a:r>
          </a:p>
          <a:p>
            <a:r>
              <a:rPr lang="en-US" sz="3200" dirty="0"/>
              <a:t>Looking for someone to collaborate with? Looking for the most current data?  Use Data Counts.</a:t>
            </a:r>
          </a:p>
          <a:p>
            <a:pPr lvl="1"/>
            <a:endParaRPr lang="en-US" dirty="0"/>
          </a:p>
          <a:p>
            <a:pPr lvl="1"/>
            <a:endParaRPr lang="en-US" dirty="0"/>
          </a:p>
        </p:txBody>
      </p:sp>
      <p:sp>
        <p:nvSpPr>
          <p:cNvPr id="5" name="Slide Number Placeholder 4"/>
          <p:cNvSpPr>
            <a:spLocks noGrp="1"/>
          </p:cNvSpPr>
          <p:nvPr>
            <p:ph type="sldNum" sz="quarter" idx="4294967295"/>
          </p:nvPr>
        </p:nvSpPr>
        <p:spPr>
          <a:xfrm>
            <a:off x="9448800" y="6356350"/>
            <a:ext cx="2743200" cy="365125"/>
          </a:xfrm>
        </p:spPr>
        <p:txBody>
          <a:bodyPr/>
          <a:lstStyle/>
          <a:p>
            <a:fld id="{8D57DBB9-07C6-49AB-BFD5-E737C7E241F6}" type="slidenum">
              <a:rPr lang="en-US" smtClean="0"/>
              <a:pPr/>
              <a:t>21</a:t>
            </a:fld>
            <a:endParaRPr lang="en-US"/>
          </a:p>
        </p:txBody>
      </p:sp>
      <p:sp>
        <p:nvSpPr>
          <p:cNvPr id="4" name="Date Placeholder 3"/>
          <p:cNvSpPr>
            <a:spLocks noGrp="1"/>
          </p:cNvSpPr>
          <p:nvPr>
            <p:ph type="dt" sz="half" idx="4294967295"/>
          </p:nvPr>
        </p:nvSpPr>
        <p:spPr>
          <a:xfrm>
            <a:off x="11250613" y="6624638"/>
            <a:ext cx="941387" cy="185737"/>
          </a:xfrm>
          <a:prstGeom prst="rect">
            <a:avLst/>
          </a:prstGeom>
        </p:spPr>
        <p:txBody>
          <a:bodyPr/>
          <a:lstStyle/>
          <a:p>
            <a:fld id="{373724D0-DD0F-42EF-84DE-838DB5D26951}" type="datetime1">
              <a:rPr lang="en-US" smtClean="0"/>
              <a:pPr/>
              <a:t>5/2/2024</a:t>
            </a:fld>
            <a:endParaRPr lang="en-US" dirty="0"/>
          </a:p>
        </p:txBody>
      </p:sp>
    </p:spTree>
    <p:extLst>
      <p:ext uri="{BB962C8B-B14F-4D97-AF65-F5344CB8AC3E}">
        <p14:creationId xmlns:p14="http://schemas.microsoft.com/office/powerpoint/2010/main" val="3459617081"/>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9915" y="933621"/>
            <a:ext cx="10515600" cy="938587"/>
          </a:xfrm>
        </p:spPr>
        <p:txBody>
          <a:bodyPr/>
          <a:lstStyle/>
          <a:p>
            <a:r>
              <a:rPr lang="en-US" sz="3600" dirty="0"/>
              <a:t>How to Use Data Counts</a:t>
            </a:r>
          </a:p>
        </p:txBody>
      </p:sp>
      <p:sp>
        <p:nvSpPr>
          <p:cNvPr id="3" name="Content Placeholder 2"/>
          <p:cNvSpPr>
            <a:spLocks noGrp="1"/>
          </p:cNvSpPr>
          <p:nvPr>
            <p:ph idx="1"/>
          </p:nvPr>
        </p:nvSpPr>
        <p:spPr>
          <a:xfrm>
            <a:off x="980440" y="2137064"/>
            <a:ext cx="10515600" cy="3321375"/>
          </a:xfrm>
        </p:spPr>
        <p:txBody>
          <a:bodyPr>
            <a:noAutofit/>
          </a:bodyPr>
          <a:lstStyle/>
          <a:p>
            <a:r>
              <a:rPr lang="en-US" sz="2400" dirty="0">
                <a:latin typeface="Helvetica Neue" panose="02000503000000020004"/>
              </a:rPr>
              <a:t>Select Data Counts on the top menu of the vis system</a:t>
            </a:r>
          </a:p>
          <a:p>
            <a:r>
              <a:rPr lang="en-US" sz="2400" dirty="0">
                <a:latin typeface="Helvetica Neue" panose="02000503000000020004"/>
              </a:rPr>
              <a:t>Select the protocol(s) you are interested in (</a:t>
            </a:r>
            <a:r>
              <a:rPr lang="en-US" sz="2400" dirty="0" err="1">
                <a:latin typeface="Helvetica Neue" panose="02000503000000020004"/>
              </a:rPr>
              <a:t>ie</a:t>
            </a:r>
            <a:r>
              <a:rPr lang="en-US" sz="2400" dirty="0">
                <a:latin typeface="Helvetica Neue" panose="02000503000000020004"/>
              </a:rPr>
              <a:t> Solar Noon Temperature Dailies)</a:t>
            </a:r>
          </a:p>
          <a:p>
            <a:r>
              <a:rPr lang="en-US" sz="2400" dirty="0">
                <a:latin typeface="Helvetica Neue" panose="02000503000000020004"/>
              </a:rPr>
              <a:t>The map will show the total number of measurements which have occurred at any location since the beginning of the GLOBE program.</a:t>
            </a:r>
          </a:p>
          <a:p>
            <a:r>
              <a:rPr lang="en-US" sz="2400" dirty="0">
                <a:latin typeface="Helvetica Neue" panose="02000503000000020004"/>
              </a:rPr>
              <a:t>Use the Date Range Filter to adjust the date range </a:t>
            </a:r>
          </a:p>
          <a:p>
            <a:r>
              <a:rPr lang="en-US" sz="2400" dirty="0">
                <a:latin typeface="Helvetica Neue" panose="02000503000000020004"/>
              </a:rPr>
              <a:t>Select a site which has data</a:t>
            </a:r>
          </a:p>
          <a:p>
            <a:pPr lvl="1"/>
            <a:r>
              <a:rPr lang="en-US" sz="2400" dirty="0">
                <a:latin typeface="Helvetica Neue" panose="02000503000000020004"/>
              </a:rPr>
              <a:t>You can find the school and teacher if you are interested in collaborating.</a:t>
            </a:r>
          </a:p>
        </p:txBody>
      </p:sp>
      <p:sp>
        <p:nvSpPr>
          <p:cNvPr id="5" name="Slide Number Placeholder 4"/>
          <p:cNvSpPr>
            <a:spLocks noGrp="1"/>
          </p:cNvSpPr>
          <p:nvPr>
            <p:ph type="sldNum" sz="quarter" idx="4294967295"/>
          </p:nvPr>
        </p:nvSpPr>
        <p:spPr>
          <a:xfrm>
            <a:off x="9448800" y="6356350"/>
            <a:ext cx="2743200" cy="365125"/>
          </a:xfrm>
        </p:spPr>
        <p:txBody>
          <a:bodyPr/>
          <a:lstStyle/>
          <a:p>
            <a:fld id="{8D57DBB9-07C6-49AB-BFD5-E737C7E241F6}" type="slidenum">
              <a:rPr lang="en-US" smtClean="0"/>
              <a:pPr/>
              <a:t>22</a:t>
            </a:fld>
            <a:endParaRPr lang="en-US"/>
          </a:p>
        </p:txBody>
      </p:sp>
      <p:sp>
        <p:nvSpPr>
          <p:cNvPr id="4" name="Date Placeholder 3"/>
          <p:cNvSpPr>
            <a:spLocks noGrp="1"/>
          </p:cNvSpPr>
          <p:nvPr>
            <p:ph type="dt" sz="half" idx="4294967295"/>
          </p:nvPr>
        </p:nvSpPr>
        <p:spPr>
          <a:xfrm>
            <a:off x="11250613" y="6624638"/>
            <a:ext cx="941387" cy="185737"/>
          </a:xfrm>
          <a:prstGeom prst="rect">
            <a:avLst/>
          </a:prstGeom>
        </p:spPr>
        <p:txBody>
          <a:bodyPr/>
          <a:lstStyle/>
          <a:p>
            <a:fld id="{373724D0-DD0F-42EF-84DE-838DB5D26951}" type="datetime1">
              <a:rPr lang="en-US" smtClean="0"/>
              <a:pPr/>
              <a:t>5/2/2024</a:t>
            </a:fld>
            <a:endParaRPr lang="en-US" dirty="0"/>
          </a:p>
        </p:txBody>
      </p:sp>
    </p:spTree>
    <p:extLst>
      <p:ext uri="{BB962C8B-B14F-4D97-AF65-F5344CB8AC3E}">
        <p14:creationId xmlns:p14="http://schemas.microsoft.com/office/powerpoint/2010/main" val="1776900089"/>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786" y="633862"/>
            <a:ext cx="10515600" cy="938587"/>
          </a:xfrm>
        </p:spPr>
        <p:txBody>
          <a:bodyPr/>
          <a:lstStyle/>
          <a:p>
            <a:r>
              <a:rPr lang="en-US" sz="3200" dirty="0"/>
              <a:t>Data Counts</a:t>
            </a:r>
          </a:p>
        </p:txBody>
      </p:sp>
      <p:pic>
        <p:nvPicPr>
          <p:cNvPr id="6" name="Content Placeholder 5"/>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943099" y="1789780"/>
            <a:ext cx="7800975" cy="4173733"/>
          </a:xfrm>
        </p:spPr>
      </p:pic>
      <p:sp>
        <p:nvSpPr>
          <p:cNvPr id="4" name="Slide Number Placeholder 3"/>
          <p:cNvSpPr>
            <a:spLocks noGrp="1"/>
          </p:cNvSpPr>
          <p:nvPr>
            <p:ph type="sldNum" sz="quarter" idx="4294967295"/>
          </p:nvPr>
        </p:nvSpPr>
        <p:spPr>
          <a:xfrm>
            <a:off x="9448800" y="6356350"/>
            <a:ext cx="2743200" cy="365125"/>
          </a:xfrm>
          <a:prstGeom prst="rect">
            <a:avLst/>
          </a:prstGeom>
        </p:spPr>
        <p:txBody>
          <a:bodyPr/>
          <a:lstStyle/>
          <a:p>
            <a:fld id="{8D57DBB9-07C6-49AB-BFD5-E737C7E241F6}" type="slidenum">
              <a:rPr lang="en-US" smtClean="0"/>
              <a:pPr/>
              <a:t>23</a:t>
            </a:fld>
            <a:endParaRPr lang="en-US"/>
          </a:p>
        </p:txBody>
      </p:sp>
      <p:sp>
        <p:nvSpPr>
          <p:cNvPr id="5" name="Date Placeholder 4"/>
          <p:cNvSpPr>
            <a:spLocks noGrp="1"/>
          </p:cNvSpPr>
          <p:nvPr>
            <p:ph type="dt" sz="half" idx="4294967295"/>
          </p:nvPr>
        </p:nvSpPr>
        <p:spPr>
          <a:xfrm>
            <a:off x="11506200" y="6477000"/>
            <a:ext cx="685800" cy="227013"/>
          </a:xfrm>
          <a:prstGeom prst="rect">
            <a:avLst/>
          </a:prstGeom>
        </p:spPr>
        <p:txBody>
          <a:bodyPr/>
          <a:lstStyle/>
          <a:p>
            <a:fld id="{373724D0-DD0F-42EF-84DE-838DB5D26951}" type="datetime1">
              <a:rPr lang="en-US" smtClean="0"/>
              <a:pPr/>
              <a:t>5/2/2024</a:t>
            </a:fld>
            <a:endParaRPr lang="en-US" dirty="0"/>
          </a:p>
        </p:txBody>
      </p:sp>
      <p:sp>
        <p:nvSpPr>
          <p:cNvPr id="7" name="TextBox 6"/>
          <p:cNvSpPr txBox="1"/>
          <p:nvPr/>
        </p:nvSpPr>
        <p:spPr>
          <a:xfrm>
            <a:off x="10020300" y="2397682"/>
            <a:ext cx="2171700" cy="2585323"/>
          </a:xfrm>
          <a:prstGeom prst="rect">
            <a:avLst/>
          </a:prstGeom>
          <a:noFill/>
        </p:spPr>
        <p:txBody>
          <a:bodyPr wrap="square" rtlCol="0">
            <a:spAutoFit/>
          </a:bodyPr>
          <a:lstStyle/>
          <a:p>
            <a:r>
              <a:rPr lang="en-US" dirty="0"/>
              <a:t>Data counts show how much data was entered at any site for the selected period of time.</a:t>
            </a:r>
          </a:p>
          <a:p>
            <a:endParaRPr lang="en-US" dirty="0"/>
          </a:p>
          <a:p>
            <a:r>
              <a:rPr lang="en-US" dirty="0"/>
              <a:t>Bigger dots = More Data</a:t>
            </a:r>
          </a:p>
          <a:p>
            <a:endParaRPr lang="en-US" dirty="0"/>
          </a:p>
        </p:txBody>
      </p:sp>
      <p:cxnSp>
        <p:nvCxnSpPr>
          <p:cNvPr id="9" name="Straight Arrow Connector 8"/>
          <p:cNvCxnSpPr>
            <a:cxnSpLocks/>
          </p:cNvCxnSpPr>
          <p:nvPr/>
        </p:nvCxnSpPr>
        <p:spPr bwMode="auto">
          <a:xfrm flipH="1">
            <a:off x="6648450" y="1584989"/>
            <a:ext cx="695325" cy="337089"/>
          </a:xfrm>
          <a:prstGeom prst="straightConnector1">
            <a:avLst/>
          </a:prstGeom>
          <a:ln w="34925">
            <a:solidFill>
              <a:srgbClr val="C00000"/>
            </a:solidFill>
            <a:headEnd type="none" w="med" len="med"/>
            <a:tailEnd type="arrow"/>
          </a:ln>
        </p:spPr>
        <p:style>
          <a:lnRef idx="3">
            <a:schemeClr val="accent2"/>
          </a:lnRef>
          <a:fillRef idx="0">
            <a:schemeClr val="accent2"/>
          </a:fillRef>
          <a:effectRef idx="2">
            <a:schemeClr val="accent2"/>
          </a:effectRef>
          <a:fontRef idx="minor">
            <a:schemeClr val="tx1"/>
          </a:fontRef>
        </p:style>
      </p:cxnSp>
      <p:sp>
        <p:nvSpPr>
          <p:cNvPr id="10" name="TextBox 9"/>
          <p:cNvSpPr txBox="1"/>
          <p:nvPr/>
        </p:nvSpPr>
        <p:spPr>
          <a:xfrm>
            <a:off x="7437121" y="1004807"/>
            <a:ext cx="2011679" cy="646331"/>
          </a:xfrm>
          <a:prstGeom prst="rect">
            <a:avLst/>
          </a:prstGeom>
          <a:solidFill>
            <a:schemeClr val="bg1"/>
          </a:solidFill>
          <a:ln w="3175">
            <a:solidFill>
              <a:schemeClr val="tx1">
                <a:lumMod val="50000"/>
                <a:lumOff val="50000"/>
              </a:schemeClr>
            </a:solidFill>
          </a:ln>
        </p:spPr>
        <p:txBody>
          <a:bodyPr wrap="square" rtlCol="0">
            <a:spAutoFit/>
          </a:bodyPr>
          <a:lstStyle/>
          <a:p>
            <a:r>
              <a:rPr lang="en-US" dirty="0">
                <a:effectLst>
                  <a:outerShdw blurRad="38100" dist="38100" dir="2700000" algn="tl">
                    <a:srgbClr val="000000">
                      <a:alpha val="43137"/>
                    </a:srgbClr>
                  </a:outerShdw>
                </a:effectLst>
              </a:rPr>
              <a:t>Select Data Counts and a Time Range</a:t>
            </a:r>
          </a:p>
        </p:txBody>
      </p:sp>
      <p:sp>
        <p:nvSpPr>
          <p:cNvPr id="11" name="Oval 10"/>
          <p:cNvSpPr/>
          <p:nvPr/>
        </p:nvSpPr>
        <p:spPr>
          <a:xfrm>
            <a:off x="5013798" y="1971607"/>
            <a:ext cx="1758477" cy="581176"/>
          </a:xfrm>
          <a:prstGeom prst="ellipse">
            <a:avLst/>
          </a:prstGeom>
          <a:noFill/>
          <a:ln w="57150">
            <a:solidFill>
              <a:srgbClr val="FFFF00"/>
            </a:solidFill>
          </a:ln>
          <a:effectLst>
            <a:outerShdw blurRad="25400" dist="25400" dir="5400000" algn="ctr"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5379032" y="2937916"/>
            <a:ext cx="2969702" cy="1130067"/>
          </a:xfrm>
          <a:prstGeom prst="rect">
            <a:avLst/>
          </a:prstGeom>
          <a:ln>
            <a:solidFill>
              <a:srgbClr val="FFFF99"/>
            </a:solidFill>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r>
              <a:rPr lang="en-US" b="1" dirty="0"/>
              <a:t>Data Counts</a:t>
            </a:r>
          </a:p>
          <a:p>
            <a:r>
              <a:rPr lang="en-US" sz="1600" i="1" dirty="0"/>
              <a:t>Use Data Counts to see which sites have the most data in the selected time frame</a:t>
            </a:r>
          </a:p>
        </p:txBody>
      </p:sp>
    </p:spTree>
    <p:extLst>
      <p:ext uri="{BB962C8B-B14F-4D97-AF65-F5344CB8AC3E}">
        <p14:creationId xmlns:p14="http://schemas.microsoft.com/office/powerpoint/2010/main" val="3319099113"/>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72B91-4FF7-9804-1344-5291FE588D0F}"/>
              </a:ext>
            </a:extLst>
          </p:cNvPr>
          <p:cNvSpPr>
            <a:spLocks noGrp="1"/>
          </p:cNvSpPr>
          <p:nvPr>
            <p:ph type="title"/>
          </p:nvPr>
        </p:nvSpPr>
        <p:spPr>
          <a:xfrm>
            <a:off x="1447165" y="863600"/>
            <a:ext cx="10515600" cy="938587"/>
          </a:xfrm>
        </p:spPr>
        <p:txBody>
          <a:bodyPr/>
          <a:lstStyle/>
          <a:p>
            <a:r>
              <a:rPr lang="en-US" sz="3600" dirty="0"/>
              <a:t>Demonstration</a:t>
            </a:r>
          </a:p>
        </p:txBody>
      </p:sp>
      <p:sp>
        <p:nvSpPr>
          <p:cNvPr id="3" name="Content Placeholder 2">
            <a:extLst>
              <a:ext uri="{FF2B5EF4-FFF2-40B4-BE49-F238E27FC236}">
                <a16:creationId xmlns:a16="http://schemas.microsoft.com/office/drawing/2014/main" id="{AEC497A7-A6DA-657C-3BFF-5BE9414FAE95}"/>
              </a:ext>
            </a:extLst>
          </p:cNvPr>
          <p:cNvSpPr>
            <a:spLocks noGrp="1"/>
          </p:cNvSpPr>
          <p:nvPr>
            <p:ph idx="1"/>
          </p:nvPr>
        </p:nvSpPr>
        <p:spPr>
          <a:xfrm>
            <a:off x="1447165" y="1997984"/>
            <a:ext cx="9798480" cy="4117066"/>
          </a:xfrm>
        </p:spPr>
        <p:txBody>
          <a:bodyPr>
            <a:normAutofit/>
          </a:bodyPr>
          <a:lstStyle/>
          <a:p>
            <a:pPr marL="0">
              <a:lnSpc>
                <a:spcPct val="107000"/>
              </a:lnSpc>
              <a:spcBef>
                <a:spcPts val="0"/>
              </a:spcBef>
              <a:spcAft>
                <a:spcPts val="800"/>
              </a:spcAft>
            </a:pPr>
            <a:r>
              <a:rPr lang="en-US" sz="2400" dirty="0">
                <a:latin typeface="Calibri" panose="020F0502020204030204" pitchFamily="34" charset="0"/>
                <a:ea typeface="Calibri" panose="020F0502020204030204" pitchFamily="34" charset="0"/>
                <a:cs typeface="Times New Roman" panose="02020603050405020304" pitchFamily="18" charset="0"/>
              </a:rPr>
              <a:t>Select Air Temperature – Daily Average Temperature</a:t>
            </a:r>
          </a:p>
          <a:p>
            <a:pPr marL="0">
              <a:lnSpc>
                <a:spcPct val="107000"/>
              </a:lnSpc>
              <a:spcBef>
                <a:spcPts val="0"/>
              </a:spcBef>
              <a:spcAft>
                <a:spcPts val="800"/>
              </a:spcAft>
            </a:pPr>
            <a:r>
              <a:rPr lang="en-US" sz="2400" dirty="0">
                <a:latin typeface="Calibri" panose="020F0502020204030204" pitchFamily="34" charset="0"/>
                <a:ea typeface="Calibri" panose="020F0502020204030204" pitchFamily="34" charset="0"/>
                <a:cs typeface="Times New Roman" panose="02020603050405020304" pitchFamily="18" charset="0"/>
              </a:rPr>
              <a:t>Let’s find who’s been entering a lot of data in Africa in the last 5 years.</a:t>
            </a:r>
          </a:p>
          <a:p>
            <a:pPr marL="0">
              <a:lnSpc>
                <a:spcPct val="107000"/>
              </a:lnSpc>
              <a:spcBef>
                <a:spcPts val="0"/>
              </a:spcBef>
              <a:spcAft>
                <a:spcPts val="800"/>
              </a:spcAft>
            </a:pPr>
            <a:r>
              <a:rPr lang="en-US" sz="2400" dirty="0">
                <a:latin typeface="Calibri" panose="020F0502020204030204" pitchFamily="34" charset="0"/>
                <a:ea typeface="Calibri" panose="020F0502020204030204" pitchFamily="34" charset="0"/>
                <a:cs typeface="Times New Roman" panose="02020603050405020304" pitchFamily="18" charset="0"/>
              </a:rPr>
              <a:t>Go to Data Counts</a:t>
            </a:r>
          </a:p>
          <a:p>
            <a:pPr>
              <a:lnSpc>
                <a:spcPct val="107000"/>
              </a:lnSpc>
              <a:spcBef>
                <a:spcPts val="0"/>
              </a:spcBef>
              <a:spcAft>
                <a:spcPts val="800"/>
              </a:spcAft>
            </a:pPr>
            <a:r>
              <a:rPr lang="en-US" sz="2400" dirty="0">
                <a:latin typeface="Calibri" panose="020F0502020204030204" pitchFamily="34" charset="0"/>
                <a:ea typeface="Calibri" panose="020F0502020204030204" pitchFamily="34" charset="0"/>
                <a:cs typeface="Times New Roman" panose="02020603050405020304" pitchFamily="18" charset="0"/>
              </a:rPr>
              <a:t>Select the school in Ghana -  Westphalian Senior H.S. Very active from 2019-2021.</a:t>
            </a:r>
          </a:p>
          <a:p>
            <a:pPr>
              <a:lnSpc>
                <a:spcPct val="107000"/>
              </a:lnSpc>
              <a:spcBef>
                <a:spcPts val="0"/>
              </a:spcBef>
              <a:spcAft>
                <a:spcPts val="800"/>
              </a:spcAft>
            </a:pPr>
            <a:r>
              <a:rPr lang="en-US" sz="2400" dirty="0">
                <a:latin typeface="Calibri" panose="020F0502020204030204" pitchFamily="34" charset="0"/>
                <a:ea typeface="Calibri" panose="020F0502020204030204" pitchFamily="34" charset="0"/>
                <a:cs typeface="Times New Roman" panose="02020603050405020304" pitchFamily="18" charset="0"/>
              </a:rPr>
              <a:t>Switch to Measurements and select Oct 2020. </a:t>
            </a:r>
          </a:p>
          <a:p>
            <a:pPr>
              <a:lnSpc>
                <a:spcPct val="107000"/>
              </a:lnSpc>
              <a:spcBef>
                <a:spcPts val="0"/>
              </a:spcBef>
              <a:spcAft>
                <a:spcPts val="800"/>
              </a:spcAft>
            </a:pPr>
            <a:r>
              <a:rPr lang="en-US" sz="2400" dirty="0">
                <a:latin typeface="Calibri" panose="020F0502020204030204" pitchFamily="34" charset="0"/>
                <a:ea typeface="Calibri" panose="020F0502020204030204" pitchFamily="34" charset="0"/>
                <a:cs typeface="Times New Roman" panose="02020603050405020304" pitchFamily="18" charset="0"/>
              </a:rPr>
              <a:t>Select the school again</a:t>
            </a:r>
          </a:p>
          <a:p>
            <a:pPr marL="0">
              <a:lnSpc>
                <a:spcPct val="107000"/>
              </a:lnSpc>
              <a:spcBef>
                <a:spcPts val="0"/>
              </a:spcBef>
              <a:spcAft>
                <a:spcPts val="800"/>
              </a:spcAft>
            </a:pPr>
            <a:r>
              <a:rPr lang="en-US" sz="2400" dirty="0">
                <a:latin typeface="Calibri" panose="020F0502020204030204" pitchFamily="34" charset="0"/>
                <a:ea typeface="Calibri" panose="020F0502020204030204" pitchFamily="34" charset="0"/>
                <a:cs typeface="Times New Roman" panose="02020603050405020304" pitchFamily="18" charset="0"/>
              </a:rPr>
              <a:t>Enlarge the Daily Average Temp graph</a:t>
            </a:r>
          </a:p>
        </p:txBody>
      </p:sp>
      <p:sp>
        <p:nvSpPr>
          <p:cNvPr id="4" name="Slide Number Placeholder 3">
            <a:extLst>
              <a:ext uri="{FF2B5EF4-FFF2-40B4-BE49-F238E27FC236}">
                <a16:creationId xmlns:a16="http://schemas.microsoft.com/office/drawing/2014/main" id="{A34D4336-BA27-D5FC-27EB-D8A6AEE4193C}"/>
              </a:ext>
            </a:extLst>
          </p:cNvPr>
          <p:cNvSpPr>
            <a:spLocks noGrp="1"/>
          </p:cNvSpPr>
          <p:nvPr>
            <p:ph type="sldNum" sz="quarter" idx="4294967295"/>
          </p:nvPr>
        </p:nvSpPr>
        <p:spPr>
          <a:xfrm>
            <a:off x="9448800" y="6356350"/>
            <a:ext cx="2743200" cy="365125"/>
          </a:xfrm>
        </p:spPr>
        <p:txBody>
          <a:bodyPr/>
          <a:lstStyle/>
          <a:p>
            <a:fld id="{8D57DBB9-07C6-49AB-BFD5-E737C7E241F6}" type="slidenum">
              <a:rPr lang="en-US" smtClean="0"/>
              <a:pPr/>
              <a:t>24</a:t>
            </a:fld>
            <a:endParaRPr lang="en-US" dirty="0"/>
          </a:p>
        </p:txBody>
      </p:sp>
    </p:spTree>
    <p:extLst>
      <p:ext uri="{BB962C8B-B14F-4D97-AF65-F5344CB8AC3E}">
        <p14:creationId xmlns:p14="http://schemas.microsoft.com/office/powerpoint/2010/main" val="8181774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72B91-4FF7-9804-1344-5291FE588D0F}"/>
              </a:ext>
            </a:extLst>
          </p:cNvPr>
          <p:cNvSpPr>
            <a:spLocks noGrp="1"/>
          </p:cNvSpPr>
          <p:nvPr>
            <p:ph type="title"/>
          </p:nvPr>
        </p:nvSpPr>
        <p:spPr>
          <a:xfrm>
            <a:off x="1447165" y="863600"/>
            <a:ext cx="10515600" cy="938587"/>
          </a:xfrm>
        </p:spPr>
        <p:txBody>
          <a:bodyPr/>
          <a:lstStyle/>
          <a:p>
            <a:r>
              <a:rPr lang="en-US" sz="3600" dirty="0"/>
              <a:t>Demonstration</a:t>
            </a:r>
          </a:p>
        </p:txBody>
      </p:sp>
      <p:sp>
        <p:nvSpPr>
          <p:cNvPr id="3" name="Content Placeholder 2">
            <a:extLst>
              <a:ext uri="{FF2B5EF4-FFF2-40B4-BE49-F238E27FC236}">
                <a16:creationId xmlns:a16="http://schemas.microsoft.com/office/drawing/2014/main" id="{AEC497A7-A6DA-657C-3BFF-5BE9414FAE95}"/>
              </a:ext>
            </a:extLst>
          </p:cNvPr>
          <p:cNvSpPr>
            <a:spLocks noGrp="1"/>
          </p:cNvSpPr>
          <p:nvPr>
            <p:ph idx="1"/>
          </p:nvPr>
        </p:nvSpPr>
        <p:spPr>
          <a:xfrm>
            <a:off x="1447165" y="1997984"/>
            <a:ext cx="10515600" cy="4117066"/>
          </a:xfrm>
        </p:spPr>
        <p:txBody>
          <a:bodyPr>
            <a:normAutofit/>
          </a:bodyPr>
          <a:lstStyle/>
          <a:p>
            <a:pPr marL="0">
              <a:lnSpc>
                <a:spcPct val="107000"/>
              </a:lnSpc>
              <a:spcBef>
                <a:spcPts val="0"/>
              </a:spcBef>
              <a:spcAft>
                <a:spcPts val="800"/>
              </a:spcAft>
            </a:pPr>
            <a:r>
              <a:rPr lang="en-US" sz="2400" dirty="0">
                <a:latin typeface="Calibri" panose="020F0502020204030204" pitchFamily="34" charset="0"/>
                <a:ea typeface="Calibri" panose="020F0502020204030204" pitchFamily="34" charset="0"/>
                <a:cs typeface="Times New Roman" panose="02020603050405020304" pitchFamily="18" charset="0"/>
              </a:rPr>
              <a:t>Expand to 1 year</a:t>
            </a:r>
          </a:p>
          <a:p>
            <a:pPr marL="0">
              <a:lnSpc>
                <a:spcPct val="107000"/>
              </a:lnSpc>
              <a:spcBef>
                <a:spcPts val="0"/>
              </a:spcBef>
              <a:spcAft>
                <a:spcPts val="800"/>
              </a:spcAft>
            </a:pPr>
            <a:r>
              <a:rPr lang="en-US" sz="2400" dirty="0">
                <a:latin typeface="Calibri" panose="020F0502020204030204" pitchFamily="34" charset="0"/>
                <a:ea typeface="Calibri" panose="020F0502020204030204" pitchFamily="34" charset="0"/>
                <a:cs typeface="Times New Roman" panose="02020603050405020304" pitchFamily="18" charset="0"/>
              </a:rPr>
              <a:t>Show how to get the data </a:t>
            </a:r>
          </a:p>
          <a:p>
            <a:pPr marL="342900" lvl="1">
              <a:lnSpc>
                <a:spcPct val="107000"/>
              </a:lnSpc>
              <a:spcBef>
                <a:spcPts val="0"/>
              </a:spcBef>
              <a:spcAft>
                <a:spcPts val="800"/>
              </a:spcAft>
            </a:pPr>
            <a:r>
              <a:rPr lang="en-US" sz="2400" dirty="0">
                <a:latin typeface="Calibri" panose="020F0502020204030204" pitchFamily="34" charset="0"/>
                <a:ea typeface="Calibri" panose="020F0502020204030204" pitchFamily="34" charset="0"/>
                <a:cs typeface="Times New Roman" panose="02020603050405020304" pitchFamily="18" charset="0"/>
              </a:rPr>
              <a:t>View plot data in a table, export to .csv </a:t>
            </a:r>
          </a:p>
          <a:p>
            <a:pPr marL="342900" lvl="1">
              <a:lnSpc>
                <a:spcPct val="107000"/>
              </a:lnSpc>
              <a:spcBef>
                <a:spcPts val="0"/>
              </a:spcBef>
              <a:spcAft>
                <a:spcPts val="800"/>
              </a:spcAft>
            </a:pPr>
            <a:r>
              <a:rPr lang="en-US" sz="2400" dirty="0">
                <a:latin typeface="Calibri" panose="020F0502020204030204" pitchFamily="34" charset="0"/>
                <a:ea typeface="Calibri" panose="020F0502020204030204" pitchFamily="34" charset="0"/>
                <a:cs typeface="Times New Roman" panose="02020603050405020304" pitchFamily="18" charset="0"/>
              </a:rPr>
              <a:t>Click the enlarge icon</a:t>
            </a:r>
          </a:p>
          <a:p>
            <a:pPr marL="342900" lvl="1">
              <a:lnSpc>
                <a:spcPct val="107000"/>
              </a:lnSpc>
              <a:spcBef>
                <a:spcPts val="0"/>
              </a:spcBef>
              <a:spcAft>
                <a:spcPts val="800"/>
              </a:spcAft>
            </a:pPr>
            <a:r>
              <a:rPr lang="en-US" sz="2400" dirty="0">
                <a:latin typeface="Calibri" panose="020F0502020204030204" pitchFamily="34" charset="0"/>
                <a:ea typeface="Calibri" panose="020F0502020204030204" pitchFamily="34" charset="0"/>
                <a:cs typeface="Times New Roman" panose="02020603050405020304" pitchFamily="18" charset="0"/>
              </a:rPr>
              <a:t>Click share links</a:t>
            </a:r>
          </a:p>
          <a:p>
            <a:pPr marL="0">
              <a:lnSpc>
                <a:spcPct val="107000"/>
              </a:lnSpc>
              <a:spcBef>
                <a:spcPts val="0"/>
              </a:spcBef>
              <a:spcAft>
                <a:spcPts val="800"/>
              </a:spcAft>
            </a:pPr>
            <a:r>
              <a:rPr lang="en-US" sz="2400" dirty="0">
                <a:latin typeface="Calibri" panose="020F0502020204030204" pitchFamily="34" charset="0"/>
                <a:ea typeface="Calibri" panose="020F0502020204030204" pitchFamily="34" charset="0"/>
                <a:cs typeface="Times New Roman" panose="02020603050405020304" pitchFamily="18" charset="0"/>
              </a:rPr>
              <a:t>Go to the school.</a:t>
            </a:r>
          </a:p>
          <a:p>
            <a:pPr marL="0">
              <a:lnSpc>
                <a:spcPct val="107000"/>
              </a:lnSpc>
              <a:spcBef>
                <a:spcPts val="0"/>
              </a:spcBef>
              <a:spcAft>
                <a:spcPts val="800"/>
              </a:spcAft>
            </a:pPr>
            <a:r>
              <a:rPr lang="en-US" sz="2400" dirty="0">
                <a:latin typeface="Calibri" panose="020F0502020204030204" pitchFamily="34" charset="0"/>
                <a:ea typeface="Calibri" panose="020F0502020204030204" pitchFamily="34" charset="0"/>
                <a:cs typeface="Times New Roman" panose="02020603050405020304" pitchFamily="18" charset="0"/>
              </a:rPr>
              <a:t>Add this school to the multi-site plot (we’ll come back to this later)</a:t>
            </a:r>
          </a:p>
        </p:txBody>
      </p:sp>
      <p:sp>
        <p:nvSpPr>
          <p:cNvPr id="4" name="Slide Number Placeholder 3">
            <a:extLst>
              <a:ext uri="{FF2B5EF4-FFF2-40B4-BE49-F238E27FC236}">
                <a16:creationId xmlns:a16="http://schemas.microsoft.com/office/drawing/2014/main" id="{A34D4336-BA27-D5FC-27EB-D8A6AEE4193C}"/>
              </a:ext>
            </a:extLst>
          </p:cNvPr>
          <p:cNvSpPr>
            <a:spLocks noGrp="1"/>
          </p:cNvSpPr>
          <p:nvPr>
            <p:ph type="sldNum" sz="quarter" idx="4294967295"/>
          </p:nvPr>
        </p:nvSpPr>
        <p:spPr>
          <a:xfrm>
            <a:off x="9448800" y="6356350"/>
            <a:ext cx="2743200" cy="365125"/>
          </a:xfrm>
        </p:spPr>
        <p:txBody>
          <a:bodyPr/>
          <a:lstStyle/>
          <a:p>
            <a:fld id="{8D57DBB9-07C6-49AB-BFD5-E737C7E241F6}" type="slidenum">
              <a:rPr lang="en-US" smtClean="0"/>
              <a:pPr/>
              <a:t>25</a:t>
            </a:fld>
            <a:endParaRPr lang="en-US" dirty="0"/>
          </a:p>
        </p:txBody>
      </p:sp>
    </p:spTree>
    <p:extLst>
      <p:ext uri="{BB962C8B-B14F-4D97-AF65-F5344CB8AC3E}">
        <p14:creationId xmlns:p14="http://schemas.microsoft.com/office/powerpoint/2010/main" val="1440666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72B91-4FF7-9804-1344-5291FE588D0F}"/>
              </a:ext>
            </a:extLst>
          </p:cNvPr>
          <p:cNvSpPr>
            <a:spLocks noGrp="1"/>
          </p:cNvSpPr>
          <p:nvPr>
            <p:ph type="title"/>
          </p:nvPr>
        </p:nvSpPr>
        <p:spPr>
          <a:xfrm>
            <a:off x="1447165" y="863600"/>
            <a:ext cx="10515600" cy="938587"/>
          </a:xfrm>
        </p:spPr>
        <p:txBody>
          <a:bodyPr/>
          <a:lstStyle/>
          <a:p>
            <a:r>
              <a:rPr lang="en-US" sz="3600" dirty="0"/>
              <a:t>Demonstration</a:t>
            </a:r>
          </a:p>
        </p:txBody>
      </p:sp>
      <p:sp>
        <p:nvSpPr>
          <p:cNvPr id="3" name="Content Placeholder 2">
            <a:extLst>
              <a:ext uri="{FF2B5EF4-FFF2-40B4-BE49-F238E27FC236}">
                <a16:creationId xmlns:a16="http://schemas.microsoft.com/office/drawing/2014/main" id="{AEC497A7-A6DA-657C-3BFF-5BE9414FAE95}"/>
              </a:ext>
            </a:extLst>
          </p:cNvPr>
          <p:cNvSpPr>
            <a:spLocks noGrp="1"/>
          </p:cNvSpPr>
          <p:nvPr>
            <p:ph idx="1"/>
          </p:nvPr>
        </p:nvSpPr>
        <p:spPr>
          <a:xfrm>
            <a:off x="1447165" y="1997984"/>
            <a:ext cx="10515600" cy="4117066"/>
          </a:xfrm>
        </p:spPr>
        <p:txBody>
          <a:bodyPr>
            <a:normAutofit/>
          </a:bodyPr>
          <a:lstStyle/>
          <a:p>
            <a:pPr>
              <a:lnSpc>
                <a:spcPct val="107000"/>
              </a:lnSpc>
              <a:spcBef>
                <a:spcPts val="0"/>
              </a:spcBef>
              <a:spcAft>
                <a:spcPts val="800"/>
              </a:spcAft>
            </a:pPr>
            <a:r>
              <a:rPr lang="en-US" sz="2400" dirty="0">
                <a:latin typeface="Calibri" panose="020F0502020204030204" pitchFamily="34" charset="0"/>
                <a:ea typeface="Calibri" panose="020F0502020204030204" pitchFamily="34" charset="0"/>
                <a:cs typeface="Times New Roman" panose="02020603050405020304" pitchFamily="18" charset="0"/>
              </a:rPr>
              <a:t>Show how to switch protocols in the popup to see the data in other protocols for this school – Relative Humidities Noons</a:t>
            </a:r>
          </a:p>
          <a:p>
            <a:pPr>
              <a:lnSpc>
                <a:spcPct val="107000"/>
              </a:lnSpc>
              <a:spcBef>
                <a:spcPts val="0"/>
              </a:spcBef>
              <a:spcAft>
                <a:spcPts val="800"/>
              </a:spcAft>
            </a:pPr>
            <a:r>
              <a:rPr lang="en-US" sz="2400" dirty="0">
                <a:latin typeface="Calibri" panose="020F0502020204030204" pitchFamily="34" charset="0"/>
                <a:ea typeface="Calibri" panose="020F0502020204030204" pitchFamily="34" charset="0"/>
                <a:cs typeface="Times New Roman" panose="02020603050405020304" pitchFamily="18" charset="0"/>
              </a:rPr>
              <a:t>Show data counts (large view in chart) school info, site info, site photos</a:t>
            </a:r>
          </a:p>
          <a:p>
            <a:pPr marL="0">
              <a:lnSpc>
                <a:spcPct val="107000"/>
              </a:lnSpc>
              <a:spcBef>
                <a:spcPts val="0"/>
              </a:spcBef>
              <a:spcAft>
                <a:spcPts val="800"/>
              </a:spcAft>
            </a:pPr>
            <a:r>
              <a:rPr lang="en-US" sz="2400" dirty="0">
                <a:latin typeface="Calibri" panose="020F0502020204030204" pitchFamily="34" charset="0"/>
                <a:ea typeface="Calibri" panose="020F0502020204030204" pitchFamily="34" charset="0"/>
                <a:cs typeface="Times New Roman" panose="02020603050405020304" pitchFamily="18" charset="0"/>
              </a:rPr>
              <a:t>Go back to Measurements and select 2020-10-01 (if not already selected)</a:t>
            </a:r>
          </a:p>
          <a:p>
            <a:pPr marL="0">
              <a:lnSpc>
                <a:spcPct val="107000"/>
              </a:lnSpc>
              <a:spcBef>
                <a:spcPts val="0"/>
              </a:spcBef>
              <a:spcAft>
                <a:spcPts val="800"/>
              </a:spcAft>
            </a:pPr>
            <a:r>
              <a:rPr lang="en-US" sz="2400" dirty="0">
                <a:latin typeface="Calibri" panose="020F0502020204030204" pitchFamily="34" charset="0"/>
                <a:ea typeface="Calibri" panose="020F0502020204030204" pitchFamily="34" charset="0"/>
                <a:cs typeface="Times New Roman" panose="02020603050405020304" pitchFamily="18" charset="0"/>
              </a:rPr>
              <a:t>Select a school in Estonia and click the Add Site to Multi-plot button (green “+”) to compare the temperature for the two schools (the one in Ghana and the school in Estonia).</a:t>
            </a:r>
          </a:p>
          <a:p>
            <a:pPr>
              <a:lnSpc>
                <a:spcPct val="107000"/>
              </a:lnSpc>
              <a:spcBef>
                <a:spcPts val="0"/>
              </a:spcBef>
              <a:spcAft>
                <a:spcPts val="800"/>
              </a:spcAft>
            </a:pP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A34D4336-BA27-D5FC-27EB-D8A6AEE4193C}"/>
              </a:ext>
            </a:extLst>
          </p:cNvPr>
          <p:cNvSpPr>
            <a:spLocks noGrp="1"/>
          </p:cNvSpPr>
          <p:nvPr>
            <p:ph type="sldNum" sz="quarter" idx="4294967295"/>
          </p:nvPr>
        </p:nvSpPr>
        <p:spPr>
          <a:xfrm>
            <a:off x="9448800" y="6356350"/>
            <a:ext cx="2743200" cy="365125"/>
          </a:xfrm>
        </p:spPr>
        <p:txBody>
          <a:bodyPr/>
          <a:lstStyle/>
          <a:p>
            <a:fld id="{8D57DBB9-07C6-49AB-BFD5-E737C7E241F6}" type="slidenum">
              <a:rPr lang="en-US" smtClean="0"/>
              <a:pPr/>
              <a:t>26</a:t>
            </a:fld>
            <a:endParaRPr lang="en-US" dirty="0"/>
          </a:p>
        </p:txBody>
      </p:sp>
    </p:spTree>
    <p:extLst>
      <p:ext uri="{BB962C8B-B14F-4D97-AF65-F5344CB8AC3E}">
        <p14:creationId xmlns:p14="http://schemas.microsoft.com/office/powerpoint/2010/main" val="3340804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B7DAF-B62A-BA03-FBEB-636BE1C20690}"/>
              </a:ext>
            </a:extLst>
          </p:cNvPr>
          <p:cNvSpPr>
            <a:spLocks noGrp="1"/>
          </p:cNvSpPr>
          <p:nvPr>
            <p:ph type="title"/>
          </p:nvPr>
        </p:nvSpPr>
        <p:spPr>
          <a:xfrm>
            <a:off x="1464894" y="659596"/>
            <a:ext cx="9565056" cy="938587"/>
          </a:xfrm>
        </p:spPr>
        <p:txBody>
          <a:bodyPr/>
          <a:lstStyle/>
          <a:p>
            <a:r>
              <a:rPr lang="en-US" sz="2800" dirty="0"/>
              <a:t>Compare </a:t>
            </a:r>
            <a:r>
              <a:rPr lang="en-US" sz="2800" dirty="0">
                <a:latin typeface="Calibri" panose="020F0502020204030204" pitchFamily="34" charset="0"/>
                <a:ea typeface="Calibri" panose="020F0502020204030204" pitchFamily="34" charset="0"/>
                <a:cs typeface="Times New Roman" panose="02020603050405020304" pitchFamily="18" charset="0"/>
              </a:rPr>
              <a:t>Estonia</a:t>
            </a:r>
            <a:r>
              <a:rPr lang="en-US" sz="2800" dirty="0"/>
              <a:t> to </a:t>
            </a:r>
            <a:r>
              <a:rPr lang="en-US" sz="2800" dirty="0">
                <a:latin typeface="Calibri" panose="020F0502020204030204" pitchFamily="34" charset="0"/>
                <a:ea typeface="Calibri" panose="020F0502020204030204" pitchFamily="34" charset="0"/>
                <a:cs typeface="Times New Roman" panose="02020603050405020304" pitchFamily="18" charset="0"/>
              </a:rPr>
              <a:t>Ghana</a:t>
            </a:r>
            <a:endParaRPr lang="en-US" sz="2800" dirty="0"/>
          </a:p>
        </p:txBody>
      </p:sp>
      <p:sp>
        <p:nvSpPr>
          <p:cNvPr id="4" name="Slide Number Placeholder 3">
            <a:extLst>
              <a:ext uri="{FF2B5EF4-FFF2-40B4-BE49-F238E27FC236}">
                <a16:creationId xmlns:a16="http://schemas.microsoft.com/office/drawing/2014/main" id="{B0326ACD-8373-F7B8-BA99-DAEC19191B5D}"/>
              </a:ext>
            </a:extLst>
          </p:cNvPr>
          <p:cNvSpPr>
            <a:spLocks noGrp="1"/>
          </p:cNvSpPr>
          <p:nvPr>
            <p:ph type="sldNum" sz="quarter" idx="4294967295"/>
          </p:nvPr>
        </p:nvSpPr>
        <p:spPr>
          <a:xfrm>
            <a:off x="9448800" y="6356350"/>
            <a:ext cx="2743200" cy="365125"/>
          </a:xfrm>
        </p:spPr>
        <p:txBody>
          <a:bodyPr/>
          <a:lstStyle/>
          <a:p>
            <a:fld id="{8D57DBB9-07C6-49AB-BFD5-E737C7E241F6}" type="slidenum">
              <a:rPr lang="en-US" smtClean="0"/>
              <a:pPr/>
              <a:t>27</a:t>
            </a:fld>
            <a:endParaRPr lang="en-US" dirty="0"/>
          </a:p>
        </p:txBody>
      </p:sp>
      <p:sp>
        <p:nvSpPr>
          <p:cNvPr id="3" name="TextBox 2">
            <a:extLst>
              <a:ext uri="{FF2B5EF4-FFF2-40B4-BE49-F238E27FC236}">
                <a16:creationId xmlns:a16="http://schemas.microsoft.com/office/drawing/2014/main" id="{17874055-8736-433C-3563-99BE7BA8FF03}"/>
              </a:ext>
            </a:extLst>
          </p:cNvPr>
          <p:cNvSpPr txBox="1"/>
          <p:nvPr/>
        </p:nvSpPr>
        <p:spPr>
          <a:xfrm>
            <a:off x="923918" y="4436580"/>
            <a:ext cx="1470018" cy="707886"/>
          </a:xfrm>
          <a:prstGeom prst="rect">
            <a:avLst/>
          </a:prstGeom>
          <a:noFill/>
        </p:spPr>
        <p:txBody>
          <a:bodyPr wrap="none" rtlCol="0">
            <a:spAutoFit/>
          </a:bodyPr>
          <a:lstStyle/>
          <a:p>
            <a:r>
              <a:rPr lang="en-US" sz="2000" dirty="0">
                <a:solidFill>
                  <a:schemeClr val="tx2">
                    <a:lumMod val="60000"/>
                    <a:lumOff val="40000"/>
                  </a:schemeClr>
                </a:solidFill>
              </a:rPr>
              <a:t>Blue=Ghana</a:t>
            </a:r>
          </a:p>
          <a:p>
            <a:r>
              <a:rPr lang="en-US" sz="2000" dirty="0">
                <a:solidFill>
                  <a:schemeClr val="accent2">
                    <a:lumMod val="75000"/>
                  </a:schemeClr>
                </a:solidFill>
              </a:rPr>
              <a:t>Red=Estonia</a:t>
            </a:r>
          </a:p>
        </p:txBody>
      </p:sp>
      <p:pic>
        <p:nvPicPr>
          <p:cNvPr id="9" name="Content Placeholder 8">
            <a:extLst>
              <a:ext uri="{FF2B5EF4-FFF2-40B4-BE49-F238E27FC236}">
                <a16:creationId xmlns:a16="http://schemas.microsoft.com/office/drawing/2014/main" id="{271D97BA-02D4-9955-88F8-0671E95935D2}"/>
              </a:ext>
            </a:extLst>
          </p:cNvPr>
          <p:cNvPicPr>
            <a:picLocks noGrp="1" noChangeAspect="1"/>
          </p:cNvPicPr>
          <p:nvPr>
            <p:ph idx="1"/>
          </p:nvPr>
        </p:nvPicPr>
        <p:blipFill>
          <a:blip r:embed="rId2"/>
          <a:srcRect/>
          <a:stretch/>
        </p:blipFill>
        <p:spPr>
          <a:xfrm>
            <a:off x="2889292" y="1875454"/>
            <a:ext cx="8595459" cy="3853656"/>
          </a:xfrm>
        </p:spPr>
      </p:pic>
    </p:spTree>
    <p:extLst>
      <p:ext uri="{BB962C8B-B14F-4D97-AF65-F5344CB8AC3E}">
        <p14:creationId xmlns:p14="http://schemas.microsoft.com/office/powerpoint/2010/main" val="30777790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8"/>
          <p:cNvSpPr txBox="1">
            <a:spLocks/>
          </p:cNvSpPr>
          <p:nvPr/>
        </p:nvSpPr>
        <p:spPr>
          <a:xfrm>
            <a:off x="1828800" y="381000"/>
            <a:ext cx="8534400" cy="985838"/>
          </a:xfrm>
          <a:prstGeom prst="rect">
            <a:avLst/>
          </a:prstGeom>
        </p:spPr>
        <p:txBody>
          <a:bodyPr/>
          <a:lstStyle/>
          <a:p>
            <a:pPr fontAlgn="base">
              <a:spcBef>
                <a:spcPct val="0"/>
              </a:spcBef>
              <a:spcAft>
                <a:spcPct val="0"/>
              </a:spcAft>
              <a:defRPr/>
            </a:pPr>
            <a:r>
              <a:rPr lang="en-US" sz="3000" kern="0" dirty="0">
                <a:solidFill>
                  <a:schemeClr val="tx2"/>
                </a:solidFill>
                <a:latin typeface="+mj-lt"/>
                <a:ea typeface="+mj-ea"/>
                <a:cs typeface="+mj-cs"/>
              </a:rPr>
              <a:t>Your Assignment</a:t>
            </a:r>
          </a:p>
        </p:txBody>
      </p:sp>
      <p:sp>
        <p:nvSpPr>
          <p:cNvPr id="5" name="TextBox 4"/>
          <p:cNvSpPr txBox="1"/>
          <p:nvPr/>
        </p:nvSpPr>
        <p:spPr>
          <a:xfrm>
            <a:off x="2895601" y="2286000"/>
            <a:ext cx="184731" cy="369332"/>
          </a:xfrm>
          <a:prstGeom prst="rect">
            <a:avLst/>
          </a:prstGeom>
          <a:noFill/>
        </p:spPr>
        <p:txBody>
          <a:bodyPr wrap="none" rtlCol="0">
            <a:spAutoFit/>
          </a:bodyPr>
          <a:lstStyle/>
          <a:p>
            <a:endParaRPr lang="en-US" dirty="0"/>
          </a:p>
        </p:txBody>
      </p:sp>
      <p:sp>
        <p:nvSpPr>
          <p:cNvPr id="6" name="Content Placeholder 2"/>
          <p:cNvSpPr txBox="1">
            <a:spLocks/>
          </p:cNvSpPr>
          <p:nvPr/>
        </p:nvSpPr>
        <p:spPr>
          <a:xfrm>
            <a:off x="1176130" y="1635540"/>
            <a:ext cx="8951913" cy="3045791"/>
          </a:xfrm>
          <a:prstGeom prst="rect">
            <a:avLst/>
          </a:prstGeom>
        </p:spPr>
        <p:txBody>
          <a:bodyPr/>
          <a:lstStyle/>
          <a:p>
            <a:pPr>
              <a:buFont typeface="Arial" pitchFamily="34" charset="0"/>
              <a:buChar char="•"/>
            </a:pPr>
            <a:endParaRPr lang="en-US" dirty="0"/>
          </a:p>
          <a:p>
            <a:pPr marL="342900" indent="-342900">
              <a:buFont typeface="+mj-lt"/>
              <a:buAutoNum type="arabicPeriod"/>
            </a:pPr>
            <a:r>
              <a:rPr lang="en-US" sz="2800" dirty="0"/>
              <a:t>On May 2, 2024, how many schools in Saudi Arabia</a:t>
            </a:r>
            <a:r>
              <a:rPr lang="en-US" sz="2800" dirty="0">
                <a:solidFill>
                  <a:srgbClr val="FF0000"/>
                </a:solidFill>
              </a:rPr>
              <a:t> </a:t>
            </a:r>
            <a:r>
              <a:rPr lang="en-US" sz="2800" dirty="0"/>
              <a:t>reported a water pH reading greater then 7?</a:t>
            </a:r>
            <a:br>
              <a:rPr lang="en-US" sz="2800" dirty="0"/>
            </a:br>
            <a:endParaRPr lang="en-US" sz="2800" dirty="0"/>
          </a:p>
          <a:p>
            <a:pPr marL="342900" indent="-342900">
              <a:buFont typeface="+mj-lt"/>
              <a:buAutoNum type="arabicPeriod"/>
            </a:pPr>
            <a:r>
              <a:rPr lang="en-US" sz="2800" dirty="0"/>
              <a:t>Which measurement technique did the school(s) use?</a:t>
            </a:r>
            <a:br>
              <a:rPr lang="en-US" sz="2800" dirty="0"/>
            </a:br>
            <a:endParaRPr lang="en-US" sz="2800" dirty="0"/>
          </a:p>
          <a:p>
            <a:pPr marL="342900" indent="-342900">
              <a:buFont typeface="+mj-lt"/>
              <a:buAutoNum type="arabicPeriod"/>
            </a:pPr>
            <a:r>
              <a:rPr lang="en-US" sz="2800" dirty="0"/>
              <a:t>What was the range of pH values reported for this site between Jan 1, 2023 and Dec 31, 2023? </a:t>
            </a:r>
          </a:p>
        </p:txBody>
      </p:sp>
      <p:sp>
        <p:nvSpPr>
          <p:cNvPr id="2" name="Title 1">
            <a:extLst>
              <a:ext uri="{FF2B5EF4-FFF2-40B4-BE49-F238E27FC236}">
                <a16:creationId xmlns:a16="http://schemas.microsoft.com/office/drawing/2014/main" id="{63C7A365-EE65-5544-0A32-54A1BA2D4022}"/>
              </a:ext>
            </a:extLst>
          </p:cNvPr>
          <p:cNvSpPr>
            <a:spLocks noGrp="1"/>
          </p:cNvSpPr>
          <p:nvPr>
            <p:ph type="title"/>
          </p:nvPr>
        </p:nvSpPr>
        <p:spPr>
          <a:xfrm>
            <a:off x="838200" y="831185"/>
            <a:ext cx="10515600" cy="938587"/>
          </a:xfrm>
        </p:spPr>
        <p:txBody>
          <a:bodyPr/>
          <a:lstStyle/>
          <a:p>
            <a:r>
              <a:rPr lang="en-US" dirty="0"/>
              <a:t>Try This….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8"/>
          <p:cNvSpPr txBox="1">
            <a:spLocks/>
          </p:cNvSpPr>
          <p:nvPr/>
        </p:nvSpPr>
        <p:spPr>
          <a:xfrm>
            <a:off x="1828800" y="381000"/>
            <a:ext cx="8534400" cy="985838"/>
          </a:xfrm>
          <a:prstGeom prst="rect">
            <a:avLst/>
          </a:prstGeom>
        </p:spPr>
        <p:txBody>
          <a:bodyPr/>
          <a:lstStyle/>
          <a:p>
            <a:pPr fontAlgn="base">
              <a:spcBef>
                <a:spcPct val="0"/>
              </a:spcBef>
              <a:spcAft>
                <a:spcPct val="0"/>
              </a:spcAft>
              <a:defRPr/>
            </a:pPr>
            <a:r>
              <a:rPr lang="en-US" sz="3000" kern="0" dirty="0">
                <a:solidFill>
                  <a:schemeClr val="tx2"/>
                </a:solidFill>
                <a:latin typeface="+mj-lt"/>
                <a:ea typeface="+mj-ea"/>
                <a:cs typeface="+mj-cs"/>
              </a:rPr>
              <a:t>Your Assignment</a:t>
            </a:r>
          </a:p>
        </p:txBody>
      </p:sp>
      <p:sp>
        <p:nvSpPr>
          <p:cNvPr id="5" name="TextBox 4"/>
          <p:cNvSpPr txBox="1"/>
          <p:nvPr/>
        </p:nvSpPr>
        <p:spPr>
          <a:xfrm>
            <a:off x="2895601" y="2286000"/>
            <a:ext cx="184731" cy="369332"/>
          </a:xfrm>
          <a:prstGeom prst="rect">
            <a:avLst/>
          </a:prstGeom>
          <a:noFill/>
        </p:spPr>
        <p:txBody>
          <a:bodyPr wrap="none" rtlCol="0">
            <a:spAutoFit/>
          </a:bodyPr>
          <a:lstStyle/>
          <a:p>
            <a:endParaRPr lang="en-US" dirty="0"/>
          </a:p>
        </p:txBody>
      </p:sp>
      <p:sp>
        <p:nvSpPr>
          <p:cNvPr id="6" name="Content Placeholder 2"/>
          <p:cNvSpPr txBox="1">
            <a:spLocks/>
          </p:cNvSpPr>
          <p:nvPr/>
        </p:nvSpPr>
        <p:spPr>
          <a:xfrm>
            <a:off x="1176130" y="1635539"/>
            <a:ext cx="8951913" cy="4228547"/>
          </a:xfrm>
          <a:prstGeom prst="rect">
            <a:avLst/>
          </a:prstGeom>
        </p:spPr>
        <p:txBody>
          <a:bodyPr/>
          <a:lstStyle/>
          <a:p>
            <a:pPr>
              <a:buFont typeface="Arial" pitchFamily="34" charset="0"/>
              <a:buChar char="•"/>
            </a:pPr>
            <a:endParaRPr lang="en-US" dirty="0"/>
          </a:p>
          <a:p>
            <a:pPr marL="342900" indent="-342900">
              <a:buFont typeface="+mj-lt"/>
              <a:buAutoNum type="arabicPeriod"/>
            </a:pPr>
            <a:r>
              <a:rPr lang="en-US" sz="2400" dirty="0"/>
              <a:t>One (Filter by Saudi Arabia</a:t>
            </a:r>
            <a:r>
              <a:rPr lang="en-US" sz="2400" dirty="0">
                <a:solidFill>
                  <a:srgbClr val="FF0000"/>
                </a:solidFill>
              </a:rPr>
              <a:t> </a:t>
            </a:r>
            <a:r>
              <a:rPr lang="en-US" sz="2400" dirty="0"/>
              <a:t>using the place filter and date and then use the ‘View Table Layer’ option). </a:t>
            </a:r>
            <a:r>
              <a:rPr lang="en-US" sz="2400" dirty="0" err="1"/>
              <a:t>Yamama</a:t>
            </a:r>
            <a:r>
              <a:rPr lang="en-US" sz="2400" dirty="0"/>
              <a:t> School</a:t>
            </a:r>
            <a:br>
              <a:rPr lang="en-US" sz="2400" dirty="0"/>
            </a:br>
            <a:endParaRPr lang="en-US" sz="2400" dirty="0"/>
          </a:p>
          <a:p>
            <a:pPr marL="342900" indent="-342900">
              <a:buFont typeface="+mj-lt"/>
              <a:buAutoNum type="arabicPeriod"/>
            </a:pPr>
            <a:r>
              <a:rPr lang="en-US" sz="2400" dirty="0"/>
              <a:t>meter (Clicked on the site on the map, it’s the lightest color icon).</a:t>
            </a:r>
            <a:br>
              <a:rPr lang="en-US" sz="2400" dirty="0"/>
            </a:br>
            <a:endParaRPr lang="en-US" sz="2400" dirty="0"/>
          </a:p>
          <a:p>
            <a:pPr marL="342900" indent="-342900">
              <a:buFont typeface="+mj-lt"/>
              <a:buAutoNum type="arabicPeriod"/>
            </a:pPr>
            <a:r>
              <a:rPr lang="en-US" sz="2400" dirty="0"/>
              <a:t>4.7 – 6.9 </a:t>
            </a:r>
            <a:r>
              <a:rPr lang="en-US" sz="2400" dirty="0" err="1"/>
              <a:t>pH.</a:t>
            </a:r>
            <a:r>
              <a:rPr lang="en-US" sz="2400" dirty="0"/>
              <a:t>  (Open the site information window and enter the custom dates in the chart and then plot. Then, view Plot Data in Table and sort by the </a:t>
            </a:r>
            <a:r>
              <a:rPr lang="en-US" sz="2400" dirty="0" err="1"/>
              <a:t>ph</a:t>
            </a:r>
            <a:r>
              <a:rPr lang="en-US" sz="2400" dirty="0"/>
              <a:t> column. Alternatively, enlarge the plot and select the highest and lowest values). </a:t>
            </a:r>
          </a:p>
          <a:p>
            <a:r>
              <a:rPr lang="en-US" sz="2000" dirty="0"/>
              <a:t> </a:t>
            </a:r>
          </a:p>
        </p:txBody>
      </p:sp>
      <p:sp>
        <p:nvSpPr>
          <p:cNvPr id="2" name="Title 1">
            <a:extLst>
              <a:ext uri="{FF2B5EF4-FFF2-40B4-BE49-F238E27FC236}">
                <a16:creationId xmlns:a16="http://schemas.microsoft.com/office/drawing/2014/main" id="{63C7A365-EE65-5544-0A32-54A1BA2D4022}"/>
              </a:ext>
            </a:extLst>
          </p:cNvPr>
          <p:cNvSpPr>
            <a:spLocks noGrp="1"/>
          </p:cNvSpPr>
          <p:nvPr>
            <p:ph type="title"/>
          </p:nvPr>
        </p:nvSpPr>
        <p:spPr>
          <a:xfrm>
            <a:off x="838200" y="831185"/>
            <a:ext cx="10515600" cy="938587"/>
          </a:xfrm>
        </p:spPr>
        <p:txBody>
          <a:bodyPr/>
          <a:lstStyle/>
          <a:p>
            <a:r>
              <a:rPr lang="en-US" dirty="0"/>
              <a:t>Answers</a:t>
            </a:r>
          </a:p>
        </p:txBody>
      </p:sp>
    </p:spTree>
    <p:extLst>
      <p:ext uri="{BB962C8B-B14F-4D97-AF65-F5344CB8AC3E}">
        <p14:creationId xmlns:p14="http://schemas.microsoft.com/office/powerpoint/2010/main" val="21181618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4567" y="829928"/>
            <a:ext cx="10515600" cy="938587"/>
          </a:xfrm>
        </p:spPr>
        <p:txBody>
          <a:bodyPr/>
          <a:lstStyle/>
          <a:p>
            <a:r>
              <a:rPr lang="en-US" sz="3600" dirty="0"/>
              <a:t>Visualize and Retrieve your Data</a:t>
            </a:r>
          </a:p>
        </p:txBody>
      </p:sp>
      <p:sp>
        <p:nvSpPr>
          <p:cNvPr id="5" name="Content Placeholder 4"/>
          <p:cNvSpPr>
            <a:spLocks noGrp="1"/>
          </p:cNvSpPr>
          <p:nvPr>
            <p:ph idx="1"/>
          </p:nvPr>
        </p:nvSpPr>
        <p:spPr>
          <a:xfrm>
            <a:off x="1495014" y="2036803"/>
            <a:ext cx="10515600" cy="3991269"/>
          </a:xfrm>
        </p:spPr>
        <p:txBody>
          <a:bodyPr>
            <a:normAutofit fontScale="55000" lnSpcReduction="20000"/>
          </a:bodyPr>
          <a:lstStyle/>
          <a:p>
            <a:r>
              <a:rPr lang="en-US" sz="2900" dirty="0">
                <a:latin typeface="Helvetica Neue" panose="02000503000000020004"/>
              </a:rPr>
              <a:t>Used for mapping data</a:t>
            </a:r>
          </a:p>
          <a:p>
            <a:r>
              <a:rPr lang="en-US" sz="2900" dirty="0">
                <a:latin typeface="Helvetica Neue" panose="02000503000000020004"/>
              </a:rPr>
              <a:t>Focus is on one site, or possibly comparing 2-3 sites</a:t>
            </a:r>
          </a:p>
          <a:p>
            <a:r>
              <a:rPr lang="en-US" sz="2900" dirty="0">
                <a:latin typeface="Helvetica Neue" panose="02000503000000020004"/>
              </a:rPr>
              <a:t>Simple X/Y charts available</a:t>
            </a:r>
          </a:p>
          <a:p>
            <a:endParaRPr lang="en-US" sz="2900" dirty="0">
              <a:latin typeface="Helvetica Neue" panose="02000503000000020004"/>
            </a:endParaRPr>
          </a:p>
          <a:p>
            <a:pPr>
              <a:buNone/>
            </a:pPr>
            <a:r>
              <a:rPr lang="en-US" sz="2900" dirty="0">
                <a:latin typeface="Helvetica Neue" panose="02000503000000020004"/>
              </a:rPr>
              <a:t>Demonstration Topics – Visualization – vis.globe.gov</a:t>
            </a:r>
          </a:p>
          <a:p>
            <a:pPr lvl="1"/>
            <a:r>
              <a:rPr lang="en-US" sz="2900" dirty="0">
                <a:latin typeface="Helvetica Neue" panose="02000503000000020004"/>
              </a:rPr>
              <a:t>Navigate to the visualization system</a:t>
            </a:r>
          </a:p>
          <a:p>
            <a:pPr lvl="1"/>
            <a:r>
              <a:rPr lang="en-US" sz="2900" dirty="0">
                <a:latin typeface="Helvetica Neue" panose="02000503000000020004"/>
              </a:rPr>
              <a:t>The pieces of the visualization system</a:t>
            </a:r>
          </a:p>
          <a:p>
            <a:pPr lvl="2"/>
            <a:r>
              <a:rPr lang="en-US" sz="2900" dirty="0">
                <a:latin typeface="Helvetica Neue" panose="02000503000000020004"/>
              </a:rPr>
              <a:t>Layers, Dates, Filters, Legend, Graphs</a:t>
            </a:r>
          </a:p>
          <a:p>
            <a:pPr lvl="1"/>
            <a:r>
              <a:rPr lang="en-US" sz="2900" dirty="0">
                <a:latin typeface="Helvetica Neue" panose="02000503000000020004"/>
              </a:rPr>
              <a:t>How to view data from a specific protocol on the map</a:t>
            </a:r>
          </a:p>
          <a:p>
            <a:pPr lvl="1"/>
            <a:r>
              <a:rPr lang="en-US" sz="2900" dirty="0">
                <a:latin typeface="Helvetica Neue" panose="02000503000000020004"/>
              </a:rPr>
              <a:t>How to graph and retrieve data for a specific protocol</a:t>
            </a:r>
          </a:p>
          <a:p>
            <a:pPr lvl="1"/>
            <a:r>
              <a:rPr lang="en-US" sz="2900" dirty="0">
                <a:latin typeface="Helvetica Neue" panose="02000503000000020004"/>
              </a:rPr>
              <a:t>Advanced Features</a:t>
            </a:r>
          </a:p>
          <a:p>
            <a:pPr lvl="1"/>
            <a:r>
              <a:rPr lang="en-US" sz="2900" dirty="0">
                <a:latin typeface="Helvetica Neue" panose="02000503000000020004"/>
              </a:rPr>
              <a:t>How to use data counts to find schools that are active in a given protocol</a:t>
            </a:r>
          </a:p>
          <a:p>
            <a:r>
              <a:rPr lang="en-US" sz="2900" dirty="0">
                <a:latin typeface="Helvetica Neue" panose="02000503000000020004"/>
              </a:rPr>
              <a:t>Your Turn</a:t>
            </a:r>
          </a:p>
          <a:p>
            <a:pPr lvl="1"/>
            <a:r>
              <a:rPr lang="en-US" sz="2900" dirty="0">
                <a:latin typeface="Helvetica Neue" panose="02000503000000020004"/>
              </a:rPr>
              <a:t>Activities for you to try with “vis”</a:t>
            </a:r>
          </a:p>
          <a:p>
            <a:endParaRPr lang="en-US" dirty="0"/>
          </a:p>
          <a:p>
            <a:endParaRPr lang="en-US" dirty="0"/>
          </a:p>
        </p:txBody>
      </p:sp>
      <p:sp>
        <p:nvSpPr>
          <p:cNvPr id="4" name="Slide Number Placeholder 3"/>
          <p:cNvSpPr>
            <a:spLocks noGrp="1"/>
          </p:cNvSpPr>
          <p:nvPr>
            <p:ph type="sldNum" sz="quarter" idx="4294967295"/>
          </p:nvPr>
        </p:nvSpPr>
        <p:spPr>
          <a:xfrm>
            <a:off x="9448800" y="6356350"/>
            <a:ext cx="2743200" cy="365125"/>
          </a:xfrm>
        </p:spPr>
        <p:txBody>
          <a:bodyPr/>
          <a:lstStyle/>
          <a:p>
            <a:fld id="{8D57DBB9-07C6-49AB-BFD5-E737C7E241F6}" type="slidenum">
              <a:rPr lang="en-US" smtClean="0"/>
              <a:pPr/>
              <a:t>3</a:t>
            </a:fld>
            <a:endParaRPr lang="en-US"/>
          </a:p>
        </p:txBody>
      </p:sp>
      <p:sp>
        <p:nvSpPr>
          <p:cNvPr id="3" name="Date Placeholder 2"/>
          <p:cNvSpPr>
            <a:spLocks noGrp="1"/>
          </p:cNvSpPr>
          <p:nvPr>
            <p:ph type="dt" sz="half" idx="4294967295"/>
          </p:nvPr>
        </p:nvSpPr>
        <p:spPr>
          <a:xfrm>
            <a:off x="11250613" y="6624638"/>
            <a:ext cx="941387" cy="185737"/>
          </a:xfrm>
          <a:prstGeom prst="rect">
            <a:avLst/>
          </a:prstGeom>
        </p:spPr>
        <p:txBody>
          <a:bodyPr/>
          <a:lstStyle/>
          <a:p>
            <a:fld id="{1620389F-DE1D-44C7-B37E-89BCC2F680BE}" type="datetime1">
              <a:rPr lang="en-US" smtClean="0"/>
              <a:pPr/>
              <a:t>5/2/2024</a:t>
            </a:fld>
            <a:endParaRPr lang="en-US"/>
          </a:p>
        </p:txBody>
      </p:sp>
    </p:spTree>
    <p:extLst>
      <p:ext uri="{BB962C8B-B14F-4D97-AF65-F5344CB8AC3E}">
        <p14:creationId xmlns:p14="http://schemas.microsoft.com/office/powerpoint/2010/main" val="2995088880"/>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93FA4-0DA4-66AB-A2E7-750434F92C0B}"/>
              </a:ext>
            </a:extLst>
          </p:cNvPr>
          <p:cNvSpPr>
            <a:spLocks noGrp="1"/>
          </p:cNvSpPr>
          <p:nvPr>
            <p:ph type="title"/>
          </p:nvPr>
        </p:nvSpPr>
        <p:spPr>
          <a:xfrm>
            <a:off x="523568" y="767179"/>
            <a:ext cx="10515600" cy="938587"/>
          </a:xfrm>
        </p:spPr>
        <p:txBody>
          <a:bodyPr/>
          <a:lstStyle/>
          <a:p>
            <a:r>
              <a:rPr lang="en-US" sz="2800" dirty="0"/>
              <a:t>Vis Tutorials</a:t>
            </a:r>
          </a:p>
        </p:txBody>
      </p:sp>
      <p:sp>
        <p:nvSpPr>
          <p:cNvPr id="4" name="Slide Number Placeholder 3">
            <a:extLst>
              <a:ext uri="{FF2B5EF4-FFF2-40B4-BE49-F238E27FC236}">
                <a16:creationId xmlns:a16="http://schemas.microsoft.com/office/drawing/2014/main" id="{A6F962B3-F79D-3A3E-3706-BC5B60FB8639}"/>
              </a:ext>
            </a:extLst>
          </p:cNvPr>
          <p:cNvSpPr>
            <a:spLocks noGrp="1"/>
          </p:cNvSpPr>
          <p:nvPr>
            <p:ph type="sldNum" sz="quarter" idx="4294967295"/>
          </p:nvPr>
        </p:nvSpPr>
        <p:spPr>
          <a:xfrm>
            <a:off x="9448800" y="6356350"/>
            <a:ext cx="2743200" cy="365125"/>
          </a:xfrm>
        </p:spPr>
        <p:txBody>
          <a:bodyPr/>
          <a:lstStyle/>
          <a:p>
            <a:fld id="{8D57DBB9-07C6-49AB-BFD5-E737C7E241F6}" type="slidenum">
              <a:rPr lang="en-US" smtClean="0"/>
              <a:pPr/>
              <a:t>30</a:t>
            </a:fld>
            <a:endParaRPr lang="en-US" dirty="0"/>
          </a:p>
        </p:txBody>
      </p:sp>
      <p:sp>
        <p:nvSpPr>
          <p:cNvPr id="7" name="Content Placeholder 6">
            <a:extLst>
              <a:ext uri="{FF2B5EF4-FFF2-40B4-BE49-F238E27FC236}">
                <a16:creationId xmlns:a16="http://schemas.microsoft.com/office/drawing/2014/main" id="{BB533090-6CDD-3FBB-856D-2599380FD239}"/>
              </a:ext>
            </a:extLst>
          </p:cNvPr>
          <p:cNvSpPr>
            <a:spLocks noGrp="1"/>
          </p:cNvSpPr>
          <p:nvPr>
            <p:ph idx="1"/>
          </p:nvPr>
        </p:nvSpPr>
        <p:spPr>
          <a:xfrm>
            <a:off x="523568" y="2174530"/>
            <a:ext cx="5022995" cy="1965652"/>
          </a:xfrm>
        </p:spPr>
        <p:txBody>
          <a:bodyPr/>
          <a:lstStyle/>
          <a:p>
            <a:r>
              <a:rPr lang="en-US" dirty="0"/>
              <a:t>For additional training, visit the Tutorial Center to access the Vis Tutorials</a:t>
            </a:r>
          </a:p>
          <a:p>
            <a:r>
              <a:rPr lang="en-US" dirty="0"/>
              <a:t>Training &gt; Tutorial Center</a:t>
            </a:r>
          </a:p>
        </p:txBody>
      </p:sp>
      <p:pic>
        <p:nvPicPr>
          <p:cNvPr id="9" name="Picture 8" descr="Graphical user interface, application, website&#10;&#10;Description automatically generated">
            <a:extLst>
              <a:ext uri="{FF2B5EF4-FFF2-40B4-BE49-F238E27FC236}">
                <a16:creationId xmlns:a16="http://schemas.microsoft.com/office/drawing/2014/main" id="{85CC7870-7080-F3AD-7575-0311B8344E73}"/>
              </a:ext>
            </a:extLst>
          </p:cNvPr>
          <p:cNvPicPr>
            <a:picLocks noChangeAspect="1"/>
          </p:cNvPicPr>
          <p:nvPr/>
        </p:nvPicPr>
        <p:blipFill>
          <a:blip r:embed="rId2"/>
          <a:stretch>
            <a:fillRect/>
          </a:stretch>
        </p:blipFill>
        <p:spPr>
          <a:xfrm>
            <a:off x="5993067" y="1064473"/>
            <a:ext cx="4295611" cy="4729053"/>
          </a:xfrm>
          <a:prstGeom prst="rect">
            <a:avLst/>
          </a:prstGeom>
        </p:spPr>
      </p:pic>
      <p:sp>
        <p:nvSpPr>
          <p:cNvPr id="10" name="Rectangle 9">
            <a:extLst>
              <a:ext uri="{FF2B5EF4-FFF2-40B4-BE49-F238E27FC236}">
                <a16:creationId xmlns:a16="http://schemas.microsoft.com/office/drawing/2014/main" id="{DB27F77B-E330-787E-7EE9-65B0F14BBF3B}"/>
              </a:ext>
            </a:extLst>
          </p:cNvPr>
          <p:cNvSpPr/>
          <p:nvPr/>
        </p:nvSpPr>
        <p:spPr>
          <a:xfrm>
            <a:off x="5993067" y="4286865"/>
            <a:ext cx="1243477" cy="1506661"/>
          </a:xfrm>
          <a:prstGeom prst="rect">
            <a:avLst/>
          </a:prstGeom>
          <a:noFill/>
          <a:ln w="508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27962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617F2C-B9EF-C329-E6F8-A3E65D71818B}"/>
              </a:ext>
            </a:extLst>
          </p:cNvPr>
          <p:cNvSpPr>
            <a:spLocks noGrp="1"/>
          </p:cNvSpPr>
          <p:nvPr>
            <p:ph idx="1"/>
          </p:nvPr>
        </p:nvSpPr>
        <p:spPr>
          <a:xfrm>
            <a:off x="618490" y="2159909"/>
            <a:ext cx="10515600" cy="3321375"/>
          </a:xfrm>
        </p:spPr>
        <p:txBody>
          <a:bodyPr>
            <a:normAutofit/>
          </a:bodyPr>
          <a:lstStyle/>
          <a:p>
            <a:pPr marL="0" indent="0" algn="ctr">
              <a:buNone/>
            </a:pPr>
            <a:r>
              <a:rPr lang="en-US" sz="3200" dirty="0"/>
              <a:t>Questions?</a:t>
            </a:r>
          </a:p>
        </p:txBody>
      </p:sp>
      <p:sp>
        <p:nvSpPr>
          <p:cNvPr id="4" name="Slide Number Placeholder 3">
            <a:extLst>
              <a:ext uri="{FF2B5EF4-FFF2-40B4-BE49-F238E27FC236}">
                <a16:creationId xmlns:a16="http://schemas.microsoft.com/office/drawing/2014/main" id="{EE65A5F3-13C7-53E5-AD8A-4C9A4AEE662F}"/>
              </a:ext>
            </a:extLst>
          </p:cNvPr>
          <p:cNvSpPr>
            <a:spLocks noGrp="1"/>
          </p:cNvSpPr>
          <p:nvPr>
            <p:ph type="sldNum" sz="quarter" idx="4294967295"/>
          </p:nvPr>
        </p:nvSpPr>
        <p:spPr>
          <a:xfrm>
            <a:off x="9448800" y="6356350"/>
            <a:ext cx="2743200" cy="365125"/>
          </a:xfrm>
        </p:spPr>
        <p:txBody>
          <a:bodyPr/>
          <a:lstStyle/>
          <a:p>
            <a:fld id="{8D57DBB9-07C6-49AB-BFD5-E737C7E241F6}" type="slidenum">
              <a:rPr lang="en-US" smtClean="0"/>
              <a:pPr/>
              <a:t>31</a:t>
            </a:fld>
            <a:endParaRPr lang="en-US" dirty="0"/>
          </a:p>
        </p:txBody>
      </p:sp>
    </p:spTree>
    <p:extLst>
      <p:ext uri="{BB962C8B-B14F-4D97-AF65-F5344CB8AC3E}">
        <p14:creationId xmlns:p14="http://schemas.microsoft.com/office/powerpoint/2010/main" val="13311340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A4939-BA51-0441-A274-F31D335C8BA2}"/>
              </a:ext>
            </a:extLst>
          </p:cNvPr>
          <p:cNvSpPr>
            <a:spLocks noGrp="1"/>
          </p:cNvSpPr>
          <p:nvPr>
            <p:ph type="title"/>
          </p:nvPr>
        </p:nvSpPr>
        <p:spPr>
          <a:xfrm>
            <a:off x="2341576" y="2973065"/>
            <a:ext cx="4924798" cy="759469"/>
          </a:xfrm>
        </p:spPr>
        <p:txBody>
          <a:bodyPr/>
          <a:lstStyle/>
          <a:p>
            <a:pPr algn="l"/>
            <a:br>
              <a:rPr lang="en-US" sz="2000" dirty="0"/>
            </a:br>
            <a:br>
              <a:rPr lang="en-US" sz="2000" dirty="0"/>
            </a:br>
            <a:r>
              <a:rPr lang="en-US" sz="2000" dirty="0">
                <a:hlinkClick r:id="rId2"/>
              </a:rPr>
              <a:t>Cornell.Lewis@axientcorp.com</a:t>
            </a:r>
            <a:r>
              <a:rPr lang="en-US" sz="2000" dirty="0"/>
              <a:t> </a:t>
            </a:r>
            <a:br>
              <a:rPr lang="en-US" sz="2000" dirty="0"/>
            </a:br>
            <a:br>
              <a:rPr lang="en-US" sz="2000" dirty="0"/>
            </a:br>
            <a:endParaRPr lang="en-US" sz="2000" dirty="0"/>
          </a:p>
        </p:txBody>
      </p:sp>
      <p:sp>
        <p:nvSpPr>
          <p:cNvPr id="5" name="Title 4">
            <a:extLst>
              <a:ext uri="{FF2B5EF4-FFF2-40B4-BE49-F238E27FC236}">
                <a16:creationId xmlns:a16="http://schemas.microsoft.com/office/drawing/2014/main" id="{38E11638-E916-5C72-7157-BEA4BE05ED54}"/>
              </a:ext>
            </a:extLst>
          </p:cNvPr>
          <p:cNvSpPr txBox="1">
            <a:spLocks/>
          </p:cNvSpPr>
          <p:nvPr/>
        </p:nvSpPr>
        <p:spPr>
          <a:xfrm>
            <a:off x="1522767" y="1700360"/>
            <a:ext cx="5263403" cy="938587"/>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1500" b="0" i="0" kern="1200">
                <a:solidFill>
                  <a:srgbClr val="081E75"/>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10000"/>
              </a:lnSpc>
              <a:buClr>
                <a:srgbClr val="BF8D2E"/>
              </a:buClr>
            </a:pPr>
            <a:r>
              <a:rPr lang="en-US" sz="3200" dirty="0"/>
              <a:t>Contact Information</a:t>
            </a:r>
          </a:p>
        </p:txBody>
      </p:sp>
    </p:spTree>
    <p:extLst>
      <p:ext uri="{BB962C8B-B14F-4D97-AF65-F5344CB8AC3E}">
        <p14:creationId xmlns:p14="http://schemas.microsoft.com/office/powerpoint/2010/main" val="42069065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06037"/>
            <a:ext cx="10515600" cy="938587"/>
          </a:xfrm>
        </p:spPr>
        <p:txBody>
          <a:bodyPr/>
          <a:lstStyle/>
          <a:p>
            <a:r>
              <a:rPr lang="en-US" sz="3600" dirty="0"/>
              <a:t>The Basics of the Visualization System</a:t>
            </a:r>
          </a:p>
        </p:txBody>
      </p:sp>
      <p:sp>
        <p:nvSpPr>
          <p:cNvPr id="3" name="Content Placeholder 2"/>
          <p:cNvSpPr>
            <a:spLocks noGrp="1"/>
          </p:cNvSpPr>
          <p:nvPr>
            <p:ph idx="1"/>
          </p:nvPr>
        </p:nvSpPr>
        <p:spPr>
          <a:xfrm>
            <a:off x="874713" y="2267481"/>
            <a:ext cx="10515600" cy="3321375"/>
          </a:xfrm>
        </p:spPr>
        <p:txBody>
          <a:bodyPr>
            <a:normAutofit/>
          </a:bodyPr>
          <a:lstStyle/>
          <a:p>
            <a:r>
              <a:rPr lang="en-US" sz="2800" dirty="0"/>
              <a:t>Select Go to -&gt; from the top and “Visualize Data”</a:t>
            </a:r>
          </a:p>
          <a:p>
            <a:pPr lvl="1"/>
            <a:r>
              <a:rPr lang="en-US" dirty="0"/>
              <a:t>Or Go to the homepage and select “Visualize Data”</a:t>
            </a:r>
          </a:p>
          <a:p>
            <a:pPr lvl="1"/>
            <a:r>
              <a:rPr lang="en-US" sz="2400" dirty="0"/>
              <a:t>Or http://vis.globe.gov</a:t>
            </a:r>
            <a:endParaRPr lang="en-US" b="1" dirty="0">
              <a:solidFill>
                <a:srgbClr val="FF0000"/>
              </a:solidFill>
            </a:endParaRPr>
          </a:p>
          <a:p>
            <a:pPr marL="341313" indent="-342900"/>
            <a:endParaRPr lang="en-US" b="1" dirty="0"/>
          </a:p>
          <a:p>
            <a:endParaRPr lang="en-US" dirty="0"/>
          </a:p>
        </p:txBody>
      </p:sp>
      <p:sp>
        <p:nvSpPr>
          <p:cNvPr id="5" name="Slide Number Placeholder 4"/>
          <p:cNvSpPr>
            <a:spLocks noGrp="1"/>
          </p:cNvSpPr>
          <p:nvPr>
            <p:ph type="sldNum" sz="quarter" idx="4294967295"/>
          </p:nvPr>
        </p:nvSpPr>
        <p:spPr>
          <a:xfrm>
            <a:off x="9448800" y="6356350"/>
            <a:ext cx="2743200" cy="365125"/>
          </a:xfrm>
        </p:spPr>
        <p:txBody>
          <a:bodyPr/>
          <a:lstStyle/>
          <a:p>
            <a:fld id="{8D57DBB9-07C6-49AB-BFD5-E737C7E241F6}" type="slidenum">
              <a:rPr lang="en-US" smtClean="0"/>
              <a:pPr/>
              <a:t>4</a:t>
            </a:fld>
            <a:endParaRPr lang="en-US"/>
          </a:p>
        </p:txBody>
      </p:sp>
      <p:sp>
        <p:nvSpPr>
          <p:cNvPr id="4" name="Date Placeholder 3"/>
          <p:cNvSpPr>
            <a:spLocks noGrp="1"/>
          </p:cNvSpPr>
          <p:nvPr>
            <p:ph type="dt" sz="half" idx="4294967295"/>
          </p:nvPr>
        </p:nvSpPr>
        <p:spPr>
          <a:xfrm>
            <a:off x="11250613" y="6624638"/>
            <a:ext cx="941387" cy="185737"/>
          </a:xfrm>
          <a:prstGeom prst="rect">
            <a:avLst/>
          </a:prstGeom>
        </p:spPr>
        <p:txBody>
          <a:bodyPr/>
          <a:lstStyle/>
          <a:p>
            <a:fld id="{373724D0-DD0F-42EF-84DE-838DB5D26951}" type="datetime1">
              <a:rPr lang="en-US" smtClean="0"/>
              <a:pPr/>
              <a:t>5/2/2024</a:t>
            </a:fld>
            <a:endParaRPr lang="en-US" dirty="0"/>
          </a:p>
        </p:txBody>
      </p:sp>
    </p:spTree>
    <p:extLst>
      <p:ext uri="{BB962C8B-B14F-4D97-AF65-F5344CB8AC3E}">
        <p14:creationId xmlns:p14="http://schemas.microsoft.com/office/powerpoint/2010/main" val="276639219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0" y="1987824"/>
            <a:ext cx="7179364" cy="3682382"/>
          </a:xfrm>
          <a:prstGeom prst="rect">
            <a:avLst/>
          </a:prstGeom>
        </p:spPr>
      </p:pic>
      <p:sp>
        <p:nvSpPr>
          <p:cNvPr id="3" name="TextBox 2"/>
          <p:cNvSpPr txBox="1"/>
          <p:nvPr/>
        </p:nvSpPr>
        <p:spPr>
          <a:xfrm>
            <a:off x="838200" y="2397854"/>
            <a:ext cx="3094382" cy="2862322"/>
          </a:xfrm>
          <a:prstGeom prst="rect">
            <a:avLst/>
          </a:prstGeom>
          <a:noFill/>
        </p:spPr>
        <p:txBody>
          <a:bodyPr wrap="square" rtlCol="0">
            <a:spAutoFit/>
          </a:bodyPr>
          <a:lstStyle/>
          <a:p>
            <a:r>
              <a:rPr lang="en-US" dirty="0"/>
              <a:t>This is the GLOBE Visualization Landing Page. The help tab is the default tab when you first come to Vis. There are getting started steps, links to quick demonstrations and this complete tutorial. Check the ‘Don’t show again’ to default to the layer screen for future visits.</a:t>
            </a:r>
          </a:p>
        </p:txBody>
      </p:sp>
      <p:sp>
        <p:nvSpPr>
          <p:cNvPr id="9" name="Rectangle 8"/>
          <p:cNvSpPr/>
          <p:nvPr/>
        </p:nvSpPr>
        <p:spPr>
          <a:xfrm>
            <a:off x="4234069" y="2494720"/>
            <a:ext cx="2003121" cy="2274300"/>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6" name="Title 1">
            <a:extLst>
              <a:ext uri="{FF2B5EF4-FFF2-40B4-BE49-F238E27FC236}">
                <a16:creationId xmlns:a16="http://schemas.microsoft.com/office/drawing/2014/main" id="{91F9A837-A4FA-DC40-884B-4D2BE83E4DD0}"/>
              </a:ext>
            </a:extLst>
          </p:cNvPr>
          <p:cNvSpPr>
            <a:spLocks noGrp="1"/>
          </p:cNvSpPr>
          <p:nvPr>
            <p:ph type="title"/>
          </p:nvPr>
        </p:nvSpPr>
        <p:spPr>
          <a:xfrm>
            <a:off x="838200" y="906037"/>
            <a:ext cx="10515600" cy="938587"/>
          </a:xfrm>
        </p:spPr>
        <p:txBody>
          <a:bodyPr/>
          <a:lstStyle/>
          <a:p>
            <a:r>
              <a:rPr lang="en-US" sz="3600" dirty="0"/>
              <a:t>The Basics of the Visualization System</a:t>
            </a:r>
          </a:p>
        </p:txBody>
      </p:sp>
    </p:spTree>
    <p:extLst>
      <p:ext uri="{BB962C8B-B14F-4D97-AF65-F5344CB8AC3E}">
        <p14:creationId xmlns:p14="http://schemas.microsoft.com/office/powerpoint/2010/main" val="30256939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0734" y="1296110"/>
            <a:ext cx="9067800" cy="4870205"/>
          </a:xfrm>
          <a:prstGeom prst="rect">
            <a:avLst/>
          </a:prstGeom>
        </p:spPr>
      </p:pic>
      <p:sp>
        <p:nvSpPr>
          <p:cNvPr id="8" name="TextBox 7"/>
          <p:cNvSpPr txBox="1"/>
          <p:nvPr/>
        </p:nvSpPr>
        <p:spPr>
          <a:xfrm>
            <a:off x="8352144" y="3867134"/>
            <a:ext cx="1600200" cy="369332"/>
          </a:xfrm>
          <a:prstGeom prst="rect">
            <a:avLst/>
          </a:prstGeom>
          <a:solidFill>
            <a:schemeClr val="bg1"/>
          </a:solidFill>
          <a:ln>
            <a:solidFill>
              <a:schemeClr val="bg1">
                <a:lumMod val="50000"/>
              </a:schemeClr>
            </a:solidFill>
          </a:ln>
        </p:spPr>
        <p:txBody>
          <a:bodyPr wrap="square" rtlCol="0">
            <a:spAutoFit/>
          </a:bodyPr>
          <a:lstStyle/>
          <a:p>
            <a:r>
              <a:rPr lang="en-US" dirty="0"/>
              <a:t>Zoom Controls</a:t>
            </a:r>
          </a:p>
        </p:txBody>
      </p:sp>
      <p:sp>
        <p:nvSpPr>
          <p:cNvPr id="11" name="TextBox 10"/>
          <p:cNvSpPr txBox="1"/>
          <p:nvPr/>
        </p:nvSpPr>
        <p:spPr>
          <a:xfrm>
            <a:off x="7096068" y="4994181"/>
            <a:ext cx="2074286" cy="369332"/>
          </a:xfrm>
          <a:prstGeom prst="rect">
            <a:avLst/>
          </a:prstGeom>
          <a:solidFill>
            <a:schemeClr val="bg1"/>
          </a:solidFill>
          <a:ln>
            <a:solidFill>
              <a:schemeClr val="bg1">
                <a:lumMod val="50000"/>
              </a:schemeClr>
            </a:solidFill>
          </a:ln>
        </p:spPr>
        <p:txBody>
          <a:bodyPr wrap="none" rtlCol="0">
            <a:spAutoFit/>
          </a:bodyPr>
          <a:lstStyle/>
          <a:p>
            <a:r>
              <a:rPr lang="en-US" dirty="0"/>
              <a:t> Open/Close Legend</a:t>
            </a:r>
          </a:p>
        </p:txBody>
      </p:sp>
      <p:cxnSp>
        <p:nvCxnSpPr>
          <p:cNvPr id="17" name="Straight Arrow Connector 16"/>
          <p:cNvCxnSpPr/>
          <p:nvPr/>
        </p:nvCxnSpPr>
        <p:spPr>
          <a:xfrm flipV="1">
            <a:off x="5001144" y="1684744"/>
            <a:ext cx="327152" cy="278026"/>
          </a:xfrm>
          <a:prstGeom prst="straightConnector1">
            <a:avLst/>
          </a:prstGeom>
          <a:ln w="38100">
            <a:headEnd type="none" w="med" len="med"/>
            <a:tailEnd type="triangle" w="med" len="med"/>
          </a:ln>
          <a:effectLst/>
        </p:spPr>
        <p:style>
          <a:lnRef idx="2">
            <a:schemeClr val="dk1"/>
          </a:lnRef>
          <a:fillRef idx="0">
            <a:schemeClr val="dk1"/>
          </a:fillRef>
          <a:effectRef idx="1">
            <a:schemeClr val="dk1"/>
          </a:effectRef>
          <a:fontRef idx="minor">
            <a:schemeClr val="tx1"/>
          </a:fontRef>
        </p:style>
      </p:cxnSp>
      <p:cxnSp>
        <p:nvCxnSpPr>
          <p:cNvPr id="18" name="Straight Arrow Connector 17"/>
          <p:cNvCxnSpPr/>
          <p:nvPr/>
        </p:nvCxnSpPr>
        <p:spPr>
          <a:xfrm flipH="1" flipV="1">
            <a:off x="6377571" y="2067101"/>
            <a:ext cx="337889" cy="318472"/>
          </a:xfrm>
          <a:prstGeom prst="straightConnector1">
            <a:avLst/>
          </a:prstGeom>
          <a:ln w="38100">
            <a:headEnd type="none" w="med" len="med"/>
            <a:tailEnd type="triangle" w="med" len="med"/>
          </a:ln>
          <a:effectLst/>
        </p:spPr>
        <p:style>
          <a:lnRef idx="2">
            <a:schemeClr val="dk1"/>
          </a:lnRef>
          <a:fillRef idx="0">
            <a:schemeClr val="dk1"/>
          </a:fillRef>
          <a:effectRef idx="1">
            <a:schemeClr val="dk1"/>
          </a:effectRef>
          <a:fontRef idx="minor">
            <a:schemeClr val="tx1"/>
          </a:fontRef>
        </p:style>
      </p:cxnSp>
      <p:cxnSp>
        <p:nvCxnSpPr>
          <p:cNvPr id="26" name="Straight Arrow Connector 25"/>
          <p:cNvCxnSpPr/>
          <p:nvPr/>
        </p:nvCxnSpPr>
        <p:spPr>
          <a:xfrm flipV="1">
            <a:off x="9801619" y="3266869"/>
            <a:ext cx="381000" cy="587225"/>
          </a:xfrm>
          <a:prstGeom prst="straightConnector1">
            <a:avLst/>
          </a:prstGeom>
          <a:ln w="38100">
            <a:headEnd type="none" w="med" len="med"/>
            <a:tailEnd type="triangle" w="med" len="med"/>
          </a:ln>
          <a:effectLst/>
        </p:spPr>
        <p:style>
          <a:lnRef idx="2">
            <a:schemeClr val="dk1"/>
          </a:lnRef>
          <a:fillRef idx="0">
            <a:schemeClr val="dk1"/>
          </a:fillRef>
          <a:effectRef idx="1">
            <a:schemeClr val="dk1"/>
          </a:effectRef>
          <a:fontRef idx="minor">
            <a:schemeClr val="tx1"/>
          </a:fontRef>
        </p:style>
      </p:cxnSp>
      <p:cxnSp>
        <p:nvCxnSpPr>
          <p:cNvPr id="31" name="Straight Arrow Connector 30"/>
          <p:cNvCxnSpPr/>
          <p:nvPr/>
        </p:nvCxnSpPr>
        <p:spPr>
          <a:xfrm>
            <a:off x="9257960" y="5314867"/>
            <a:ext cx="766373" cy="148522"/>
          </a:xfrm>
          <a:prstGeom prst="straightConnector1">
            <a:avLst/>
          </a:prstGeom>
          <a:ln w="38100">
            <a:headEnd type="none" w="med" len="med"/>
            <a:tailEnd type="triangle" w="med" len="med"/>
          </a:ln>
          <a:effectLst/>
        </p:spPr>
        <p:style>
          <a:lnRef idx="2">
            <a:schemeClr val="dk1"/>
          </a:lnRef>
          <a:fillRef idx="0">
            <a:schemeClr val="dk1"/>
          </a:fillRef>
          <a:effectRef idx="1">
            <a:schemeClr val="dk1"/>
          </a:effectRef>
          <a:fontRef idx="minor">
            <a:schemeClr val="tx1"/>
          </a:fontRef>
        </p:style>
      </p:cxnSp>
      <p:cxnSp>
        <p:nvCxnSpPr>
          <p:cNvPr id="27" name="Straight Arrow Connector 26"/>
          <p:cNvCxnSpPr/>
          <p:nvPr/>
        </p:nvCxnSpPr>
        <p:spPr>
          <a:xfrm flipH="1" flipV="1">
            <a:off x="3604226" y="1956570"/>
            <a:ext cx="422030" cy="602900"/>
          </a:xfrm>
          <a:prstGeom prst="straightConnector1">
            <a:avLst/>
          </a:prstGeom>
          <a:ln w="38100">
            <a:headEnd type="none" w="med" len="med"/>
            <a:tailEnd type="triangle" w="med" len="med"/>
          </a:ln>
          <a:effectLst/>
        </p:spPr>
        <p:style>
          <a:lnRef idx="2">
            <a:schemeClr val="dk1"/>
          </a:lnRef>
          <a:fillRef idx="0">
            <a:schemeClr val="dk1"/>
          </a:fillRef>
          <a:effectRef idx="1">
            <a:schemeClr val="dk1"/>
          </a:effectRef>
          <a:fontRef idx="minor">
            <a:schemeClr val="tx1"/>
          </a:fontRef>
        </p:style>
      </p:cxnSp>
      <p:sp>
        <p:nvSpPr>
          <p:cNvPr id="22" name="TextBox 21"/>
          <p:cNvSpPr txBox="1"/>
          <p:nvPr/>
        </p:nvSpPr>
        <p:spPr>
          <a:xfrm>
            <a:off x="3952820" y="4816942"/>
            <a:ext cx="1577114" cy="369332"/>
          </a:xfrm>
          <a:prstGeom prst="rect">
            <a:avLst/>
          </a:prstGeom>
          <a:solidFill>
            <a:schemeClr val="bg1"/>
          </a:solidFill>
          <a:ln>
            <a:solidFill>
              <a:schemeClr val="bg1">
                <a:lumMod val="50000"/>
              </a:schemeClr>
            </a:solidFill>
          </a:ln>
        </p:spPr>
        <p:txBody>
          <a:bodyPr wrap="square" rtlCol="0">
            <a:spAutoFit/>
          </a:bodyPr>
          <a:lstStyle/>
          <a:p>
            <a:r>
              <a:rPr lang="en-US" dirty="0"/>
              <a:t>Data Site Icons</a:t>
            </a:r>
          </a:p>
        </p:txBody>
      </p:sp>
      <p:cxnSp>
        <p:nvCxnSpPr>
          <p:cNvPr id="23" name="Straight Arrow Connector 22"/>
          <p:cNvCxnSpPr/>
          <p:nvPr/>
        </p:nvCxnSpPr>
        <p:spPr>
          <a:xfrm flipV="1">
            <a:off x="5041139" y="4267689"/>
            <a:ext cx="140678" cy="502418"/>
          </a:xfrm>
          <a:prstGeom prst="straightConnector1">
            <a:avLst/>
          </a:prstGeom>
          <a:ln w="38100">
            <a:headEnd type="none" w="med" len="med"/>
            <a:tailEnd type="triangle" w="med" len="med"/>
          </a:ln>
          <a:effectLst/>
        </p:spPr>
        <p:style>
          <a:lnRef idx="2">
            <a:schemeClr val="dk1"/>
          </a:lnRef>
          <a:fillRef idx="0">
            <a:schemeClr val="dk1"/>
          </a:fillRef>
          <a:effectRef idx="1">
            <a:schemeClr val="dk1"/>
          </a:effectRef>
          <a:fontRef idx="minor">
            <a:schemeClr val="tx1"/>
          </a:fontRef>
        </p:style>
      </p:cxnSp>
      <p:sp>
        <p:nvSpPr>
          <p:cNvPr id="28" name="TextBox 27"/>
          <p:cNvSpPr txBox="1"/>
          <p:nvPr/>
        </p:nvSpPr>
        <p:spPr>
          <a:xfrm>
            <a:off x="8470019" y="2263475"/>
            <a:ext cx="1173267" cy="646331"/>
          </a:xfrm>
          <a:prstGeom prst="rect">
            <a:avLst/>
          </a:prstGeom>
          <a:solidFill>
            <a:schemeClr val="bg1"/>
          </a:solidFill>
          <a:ln>
            <a:solidFill>
              <a:schemeClr val="bg1">
                <a:lumMod val="50000"/>
              </a:schemeClr>
            </a:solidFill>
          </a:ln>
        </p:spPr>
        <p:txBody>
          <a:bodyPr wrap="square" rtlCol="0">
            <a:spAutoFit/>
          </a:bodyPr>
          <a:lstStyle/>
          <a:p>
            <a:r>
              <a:rPr lang="en-US" dirty="0"/>
              <a:t>Language</a:t>
            </a:r>
          </a:p>
          <a:p>
            <a:r>
              <a:rPr lang="en-US" dirty="0"/>
              <a:t>Selector</a:t>
            </a:r>
          </a:p>
        </p:txBody>
      </p:sp>
      <p:sp>
        <p:nvSpPr>
          <p:cNvPr id="30" name="TextBox 29"/>
          <p:cNvSpPr txBox="1"/>
          <p:nvPr/>
        </p:nvSpPr>
        <p:spPr>
          <a:xfrm>
            <a:off x="8239048" y="906128"/>
            <a:ext cx="1465600" cy="307777"/>
          </a:xfrm>
          <a:prstGeom prst="rect">
            <a:avLst/>
          </a:prstGeom>
          <a:noFill/>
        </p:spPr>
        <p:txBody>
          <a:bodyPr wrap="square" rtlCol="0">
            <a:spAutoFit/>
          </a:bodyPr>
          <a:lstStyle/>
          <a:p>
            <a:r>
              <a:rPr lang="en-US" sz="1400" dirty="0"/>
              <a:t>Sign-in / Sign-out</a:t>
            </a:r>
          </a:p>
        </p:txBody>
      </p:sp>
      <p:cxnSp>
        <p:nvCxnSpPr>
          <p:cNvPr id="32" name="Straight Arrow Connector 31"/>
          <p:cNvCxnSpPr/>
          <p:nvPr/>
        </p:nvCxnSpPr>
        <p:spPr>
          <a:xfrm>
            <a:off x="9643285" y="1062265"/>
            <a:ext cx="301450" cy="200968"/>
          </a:xfrm>
          <a:prstGeom prst="straightConnector1">
            <a:avLst/>
          </a:prstGeom>
          <a:ln w="38100">
            <a:headEnd type="none" w="med" len="med"/>
            <a:tailEnd type="triangle" w="med" len="med"/>
          </a:ln>
          <a:effectLst/>
        </p:spPr>
        <p:style>
          <a:lnRef idx="2">
            <a:schemeClr val="dk1"/>
          </a:lnRef>
          <a:fillRef idx="0">
            <a:schemeClr val="dk1"/>
          </a:fillRef>
          <a:effectRef idx="1">
            <a:schemeClr val="dk1"/>
          </a:effectRef>
          <a:fontRef idx="minor">
            <a:schemeClr val="tx1"/>
          </a:fontRef>
        </p:style>
      </p:cxnSp>
      <p:cxnSp>
        <p:nvCxnSpPr>
          <p:cNvPr id="41" name="Straight Arrow Connector 40"/>
          <p:cNvCxnSpPr/>
          <p:nvPr/>
        </p:nvCxnSpPr>
        <p:spPr>
          <a:xfrm flipV="1">
            <a:off x="9010238" y="1655120"/>
            <a:ext cx="271306" cy="572755"/>
          </a:xfrm>
          <a:prstGeom prst="straightConnector1">
            <a:avLst/>
          </a:prstGeom>
          <a:ln w="38100">
            <a:headEnd type="none" w="med" len="med"/>
            <a:tailEnd type="triangle" w="med" len="med"/>
          </a:ln>
          <a:effectLst/>
        </p:spPr>
        <p:style>
          <a:lnRef idx="2">
            <a:schemeClr val="dk1"/>
          </a:lnRef>
          <a:fillRef idx="0">
            <a:schemeClr val="dk1"/>
          </a:fillRef>
          <a:effectRef idx="1">
            <a:schemeClr val="dk1"/>
          </a:effectRef>
          <a:fontRef idx="minor">
            <a:schemeClr val="tx1"/>
          </a:fontRef>
        </p:style>
      </p:cxnSp>
      <p:sp>
        <p:nvSpPr>
          <p:cNvPr id="45" name="TextBox 44"/>
          <p:cNvSpPr txBox="1"/>
          <p:nvPr/>
        </p:nvSpPr>
        <p:spPr>
          <a:xfrm>
            <a:off x="3950742" y="2661390"/>
            <a:ext cx="1655767" cy="923330"/>
          </a:xfrm>
          <a:prstGeom prst="rect">
            <a:avLst/>
          </a:prstGeom>
          <a:solidFill>
            <a:schemeClr val="bg1"/>
          </a:solidFill>
          <a:ln>
            <a:solidFill>
              <a:schemeClr val="bg1">
                <a:lumMod val="50000"/>
              </a:schemeClr>
            </a:solidFill>
          </a:ln>
        </p:spPr>
        <p:txBody>
          <a:bodyPr wrap="square" rtlCol="0">
            <a:spAutoFit/>
          </a:bodyPr>
          <a:lstStyle/>
          <a:p>
            <a:r>
              <a:rPr lang="en-US" dirty="0"/>
              <a:t>Open/Close Layer and Filter Menus</a:t>
            </a:r>
          </a:p>
        </p:txBody>
      </p:sp>
      <p:sp>
        <p:nvSpPr>
          <p:cNvPr id="47" name="TextBox 46"/>
          <p:cNvSpPr txBox="1"/>
          <p:nvPr/>
        </p:nvSpPr>
        <p:spPr>
          <a:xfrm>
            <a:off x="4074825" y="2010876"/>
            <a:ext cx="1117539" cy="369332"/>
          </a:xfrm>
          <a:prstGeom prst="rect">
            <a:avLst/>
          </a:prstGeom>
          <a:solidFill>
            <a:schemeClr val="bg1"/>
          </a:solidFill>
          <a:ln>
            <a:solidFill>
              <a:schemeClr val="bg1">
                <a:lumMod val="50000"/>
              </a:schemeClr>
            </a:solidFill>
          </a:ln>
        </p:spPr>
        <p:txBody>
          <a:bodyPr wrap="square" rtlCol="0">
            <a:spAutoFit/>
          </a:bodyPr>
          <a:lstStyle/>
          <a:p>
            <a:r>
              <a:rPr lang="en-US" dirty="0"/>
              <a:t>Map Type</a:t>
            </a:r>
          </a:p>
        </p:txBody>
      </p:sp>
      <p:sp>
        <p:nvSpPr>
          <p:cNvPr id="50" name="TextBox 49"/>
          <p:cNvSpPr txBox="1"/>
          <p:nvPr/>
        </p:nvSpPr>
        <p:spPr>
          <a:xfrm>
            <a:off x="6736930" y="2239531"/>
            <a:ext cx="1203996" cy="646331"/>
          </a:xfrm>
          <a:prstGeom prst="rect">
            <a:avLst/>
          </a:prstGeom>
          <a:solidFill>
            <a:schemeClr val="bg1"/>
          </a:solidFill>
          <a:ln>
            <a:solidFill>
              <a:schemeClr val="bg1">
                <a:lumMod val="50000"/>
              </a:schemeClr>
            </a:solidFill>
          </a:ln>
        </p:spPr>
        <p:txBody>
          <a:bodyPr wrap="square" rtlCol="0">
            <a:spAutoFit/>
          </a:bodyPr>
          <a:lstStyle/>
          <a:p>
            <a:r>
              <a:rPr lang="en-US" dirty="0"/>
              <a:t>Map Date Selector</a:t>
            </a:r>
          </a:p>
        </p:txBody>
      </p:sp>
    </p:spTree>
    <p:extLst>
      <p:ext uri="{BB962C8B-B14F-4D97-AF65-F5344CB8AC3E}">
        <p14:creationId xmlns:p14="http://schemas.microsoft.com/office/powerpoint/2010/main" val="15596449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2057" y="2166966"/>
            <a:ext cx="2834526" cy="3931478"/>
          </a:xfrm>
          <a:prstGeom prst="rect">
            <a:avLst/>
          </a:prstGeom>
        </p:spPr>
      </p:pic>
      <p:sp>
        <p:nvSpPr>
          <p:cNvPr id="3" name="TextBox 2"/>
          <p:cNvSpPr txBox="1"/>
          <p:nvPr/>
        </p:nvSpPr>
        <p:spPr>
          <a:xfrm>
            <a:off x="-476831" y="1097394"/>
            <a:ext cx="8790873" cy="646331"/>
          </a:xfrm>
          <a:prstGeom prst="rect">
            <a:avLst/>
          </a:prstGeom>
          <a:noFill/>
        </p:spPr>
        <p:txBody>
          <a:bodyPr wrap="square" rtlCol="0">
            <a:spAutoFit/>
          </a:bodyPr>
          <a:lstStyle/>
          <a:p>
            <a:pPr algn="ctr"/>
            <a:r>
              <a:rPr lang="en-US" sz="3600" dirty="0">
                <a:solidFill>
                  <a:schemeClr val="tx2"/>
                </a:solidFill>
                <a:latin typeface="Helvetica Neue" panose="02000503000000020004"/>
              </a:rPr>
              <a:t>Layer and Filter Menu Icons</a:t>
            </a:r>
          </a:p>
        </p:txBody>
      </p:sp>
      <p:cxnSp>
        <p:nvCxnSpPr>
          <p:cNvPr id="23" name="Straight Arrow Connector 22"/>
          <p:cNvCxnSpPr/>
          <p:nvPr/>
        </p:nvCxnSpPr>
        <p:spPr>
          <a:xfrm flipV="1">
            <a:off x="2424369" y="3334930"/>
            <a:ext cx="1" cy="338828"/>
          </a:xfrm>
          <a:prstGeom prst="straightConnector1">
            <a:avLst/>
          </a:prstGeom>
          <a:ln w="38100">
            <a:headEnd type="none" w="med" len="med"/>
            <a:tailEnd type="triangle" w="med" len="med"/>
          </a:ln>
          <a:effectLst/>
        </p:spPr>
        <p:style>
          <a:lnRef idx="2">
            <a:schemeClr val="dk1"/>
          </a:lnRef>
          <a:fillRef idx="0">
            <a:schemeClr val="dk1"/>
          </a:fillRef>
          <a:effectRef idx="1">
            <a:schemeClr val="dk1"/>
          </a:effectRef>
          <a:fontRef idx="minor">
            <a:schemeClr val="tx1"/>
          </a:fontRef>
        </p:style>
      </p:cxnSp>
      <p:sp>
        <p:nvSpPr>
          <p:cNvPr id="47" name="TextBox 46"/>
          <p:cNvSpPr txBox="1"/>
          <p:nvPr/>
        </p:nvSpPr>
        <p:spPr>
          <a:xfrm>
            <a:off x="2058391" y="3617893"/>
            <a:ext cx="1117539" cy="369332"/>
          </a:xfrm>
          <a:prstGeom prst="rect">
            <a:avLst/>
          </a:prstGeom>
          <a:solidFill>
            <a:schemeClr val="bg1"/>
          </a:solidFill>
          <a:ln>
            <a:noFill/>
          </a:ln>
        </p:spPr>
        <p:txBody>
          <a:bodyPr wrap="square" rtlCol="0">
            <a:spAutoFit/>
          </a:bodyPr>
          <a:lstStyle/>
          <a:p>
            <a:r>
              <a:rPr lang="en-US" dirty="0"/>
              <a:t>Layers</a:t>
            </a:r>
          </a:p>
        </p:txBody>
      </p:sp>
      <p:sp>
        <p:nvSpPr>
          <p:cNvPr id="24" name="TextBox 23"/>
          <p:cNvSpPr txBox="1"/>
          <p:nvPr/>
        </p:nvSpPr>
        <p:spPr>
          <a:xfrm>
            <a:off x="2605480" y="4171886"/>
            <a:ext cx="1117539" cy="369332"/>
          </a:xfrm>
          <a:prstGeom prst="rect">
            <a:avLst/>
          </a:prstGeom>
          <a:solidFill>
            <a:schemeClr val="bg1"/>
          </a:solidFill>
          <a:ln>
            <a:noFill/>
          </a:ln>
        </p:spPr>
        <p:txBody>
          <a:bodyPr wrap="square" rtlCol="0">
            <a:spAutoFit/>
          </a:bodyPr>
          <a:lstStyle/>
          <a:p>
            <a:r>
              <a:rPr lang="en-US" dirty="0"/>
              <a:t>Filters</a:t>
            </a:r>
          </a:p>
        </p:txBody>
      </p:sp>
      <p:sp>
        <p:nvSpPr>
          <p:cNvPr id="25" name="TextBox 24"/>
          <p:cNvSpPr txBox="1"/>
          <p:nvPr/>
        </p:nvSpPr>
        <p:spPr>
          <a:xfrm>
            <a:off x="2634096" y="4627622"/>
            <a:ext cx="1714145" cy="646331"/>
          </a:xfrm>
          <a:prstGeom prst="rect">
            <a:avLst/>
          </a:prstGeom>
          <a:solidFill>
            <a:schemeClr val="bg1"/>
          </a:solidFill>
          <a:ln>
            <a:noFill/>
          </a:ln>
        </p:spPr>
        <p:txBody>
          <a:bodyPr wrap="square" rtlCol="0">
            <a:spAutoFit/>
          </a:bodyPr>
          <a:lstStyle/>
          <a:p>
            <a:pPr algn="ctr"/>
            <a:r>
              <a:rPr lang="en-US" dirty="0"/>
              <a:t>Multi-Site </a:t>
            </a:r>
          </a:p>
          <a:p>
            <a:pPr algn="ctr"/>
            <a:r>
              <a:rPr lang="en-US" dirty="0"/>
              <a:t>Plots</a:t>
            </a:r>
          </a:p>
        </p:txBody>
      </p:sp>
      <p:sp>
        <p:nvSpPr>
          <p:cNvPr id="29" name="TextBox 28"/>
          <p:cNvSpPr txBox="1"/>
          <p:nvPr/>
        </p:nvSpPr>
        <p:spPr>
          <a:xfrm>
            <a:off x="3723018" y="5378646"/>
            <a:ext cx="2816150" cy="646331"/>
          </a:xfrm>
          <a:prstGeom prst="rect">
            <a:avLst/>
          </a:prstGeom>
          <a:solidFill>
            <a:schemeClr val="bg1"/>
          </a:solidFill>
          <a:ln>
            <a:noFill/>
          </a:ln>
        </p:spPr>
        <p:txBody>
          <a:bodyPr wrap="square" rtlCol="0">
            <a:spAutoFit/>
          </a:bodyPr>
          <a:lstStyle/>
          <a:p>
            <a:r>
              <a:rPr lang="en-US" dirty="0"/>
              <a:t>Base Map, Language and</a:t>
            </a:r>
          </a:p>
          <a:p>
            <a:r>
              <a:rPr lang="en-US" dirty="0"/>
              <a:t>Map Grid Controls</a:t>
            </a:r>
          </a:p>
        </p:txBody>
      </p:sp>
      <p:sp>
        <p:nvSpPr>
          <p:cNvPr id="33" name="TextBox 32"/>
          <p:cNvSpPr txBox="1"/>
          <p:nvPr/>
        </p:nvSpPr>
        <p:spPr>
          <a:xfrm>
            <a:off x="4242728" y="3673759"/>
            <a:ext cx="2365076" cy="646331"/>
          </a:xfrm>
          <a:prstGeom prst="rect">
            <a:avLst/>
          </a:prstGeom>
          <a:solidFill>
            <a:schemeClr val="bg1"/>
          </a:solidFill>
          <a:ln>
            <a:noFill/>
          </a:ln>
        </p:spPr>
        <p:txBody>
          <a:bodyPr wrap="square" rtlCol="0">
            <a:spAutoFit/>
          </a:bodyPr>
          <a:lstStyle/>
          <a:p>
            <a:r>
              <a:rPr lang="en-US" dirty="0"/>
              <a:t>Welcome and </a:t>
            </a:r>
          </a:p>
          <a:p>
            <a:r>
              <a:rPr lang="en-US" dirty="0"/>
              <a:t>Tutorials</a:t>
            </a:r>
          </a:p>
        </p:txBody>
      </p:sp>
      <p:cxnSp>
        <p:nvCxnSpPr>
          <p:cNvPr id="34" name="Straight Arrow Connector 33"/>
          <p:cNvCxnSpPr/>
          <p:nvPr/>
        </p:nvCxnSpPr>
        <p:spPr>
          <a:xfrm flipV="1">
            <a:off x="2957768" y="3356149"/>
            <a:ext cx="0" cy="815742"/>
          </a:xfrm>
          <a:prstGeom prst="straightConnector1">
            <a:avLst/>
          </a:prstGeom>
          <a:ln w="38100">
            <a:headEnd type="none" w="med" len="med"/>
            <a:tailEnd type="triangle" w="med" len="med"/>
          </a:ln>
          <a:effectLst/>
        </p:spPr>
        <p:style>
          <a:lnRef idx="2">
            <a:schemeClr val="dk1"/>
          </a:lnRef>
          <a:fillRef idx="0">
            <a:schemeClr val="dk1"/>
          </a:fillRef>
          <a:effectRef idx="1">
            <a:schemeClr val="dk1"/>
          </a:effectRef>
          <a:fontRef idx="minor">
            <a:schemeClr val="tx1"/>
          </a:fontRef>
        </p:style>
      </p:cxnSp>
      <p:cxnSp>
        <p:nvCxnSpPr>
          <p:cNvPr id="36" name="Straight Arrow Connector 35"/>
          <p:cNvCxnSpPr/>
          <p:nvPr/>
        </p:nvCxnSpPr>
        <p:spPr>
          <a:xfrm flipV="1">
            <a:off x="3491168" y="3356149"/>
            <a:ext cx="0" cy="1271472"/>
          </a:xfrm>
          <a:prstGeom prst="straightConnector1">
            <a:avLst/>
          </a:prstGeom>
          <a:ln w="38100">
            <a:headEnd type="none" w="med" len="med"/>
            <a:tailEnd type="triangle" w="med" len="med"/>
          </a:ln>
          <a:effectLst/>
        </p:spPr>
        <p:style>
          <a:lnRef idx="2">
            <a:schemeClr val="dk1"/>
          </a:lnRef>
          <a:fillRef idx="0">
            <a:schemeClr val="dk1"/>
          </a:fillRef>
          <a:effectRef idx="1">
            <a:schemeClr val="dk1"/>
          </a:effectRef>
          <a:fontRef idx="minor">
            <a:schemeClr val="tx1"/>
          </a:fontRef>
        </p:style>
      </p:cxnSp>
      <p:cxnSp>
        <p:nvCxnSpPr>
          <p:cNvPr id="37" name="Straight Arrow Connector 36"/>
          <p:cNvCxnSpPr/>
          <p:nvPr/>
        </p:nvCxnSpPr>
        <p:spPr>
          <a:xfrm flipV="1">
            <a:off x="4100768" y="3334931"/>
            <a:ext cx="0" cy="2043715"/>
          </a:xfrm>
          <a:prstGeom prst="straightConnector1">
            <a:avLst/>
          </a:prstGeom>
          <a:ln w="38100">
            <a:headEnd type="none" w="med" len="med"/>
            <a:tailEnd type="triangle" w="med" len="med"/>
          </a:ln>
          <a:effectLst/>
        </p:spPr>
        <p:style>
          <a:lnRef idx="2">
            <a:schemeClr val="dk1"/>
          </a:lnRef>
          <a:fillRef idx="0">
            <a:schemeClr val="dk1"/>
          </a:fillRef>
          <a:effectRef idx="1">
            <a:schemeClr val="dk1"/>
          </a:effectRef>
          <a:fontRef idx="minor">
            <a:schemeClr val="tx1"/>
          </a:fontRef>
        </p:style>
      </p:cxnSp>
      <p:cxnSp>
        <p:nvCxnSpPr>
          <p:cNvPr id="38" name="Straight Arrow Connector 37"/>
          <p:cNvCxnSpPr/>
          <p:nvPr/>
        </p:nvCxnSpPr>
        <p:spPr>
          <a:xfrm flipV="1">
            <a:off x="4555999" y="3329862"/>
            <a:ext cx="1" cy="338828"/>
          </a:xfrm>
          <a:prstGeom prst="straightConnector1">
            <a:avLst/>
          </a:prstGeom>
          <a:ln w="38100">
            <a:headEnd type="none" w="med" len="med"/>
            <a:tailEnd type="triangle" w="med" len="med"/>
          </a:ln>
          <a:effectLst/>
        </p:spPr>
        <p:style>
          <a:lnRef idx="2">
            <a:schemeClr val="dk1"/>
          </a:lnRef>
          <a:fillRef idx="0">
            <a:schemeClr val="dk1"/>
          </a:fillRef>
          <a:effectRef idx="1">
            <a:schemeClr val="dk1"/>
          </a:effectRef>
          <a:fontRef idx="minor">
            <a:schemeClr val="tx1"/>
          </a:fontRef>
        </p:style>
      </p:cxn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293" y="2514460"/>
            <a:ext cx="4591050" cy="762000"/>
          </a:xfrm>
          <a:prstGeom prst="rect">
            <a:avLst/>
          </a:prstGeom>
        </p:spPr>
      </p:pic>
      <p:sp>
        <p:nvSpPr>
          <p:cNvPr id="15" name="TextBox 14"/>
          <p:cNvSpPr txBox="1"/>
          <p:nvPr/>
        </p:nvSpPr>
        <p:spPr>
          <a:xfrm>
            <a:off x="4856313" y="1817859"/>
            <a:ext cx="3724448" cy="369332"/>
          </a:xfrm>
          <a:prstGeom prst="rect">
            <a:avLst/>
          </a:prstGeom>
          <a:solidFill>
            <a:schemeClr val="bg1"/>
          </a:solidFill>
          <a:ln>
            <a:noFill/>
          </a:ln>
        </p:spPr>
        <p:txBody>
          <a:bodyPr wrap="square" rtlCol="0">
            <a:spAutoFit/>
          </a:bodyPr>
          <a:lstStyle/>
          <a:p>
            <a:r>
              <a:rPr lang="en-US" dirty="0"/>
              <a:t>User Options / Sign-in and out</a:t>
            </a:r>
          </a:p>
        </p:txBody>
      </p:sp>
      <p:cxnSp>
        <p:nvCxnSpPr>
          <p:cNvPr id="16" name="Straight Arrow Connector 15"/>
          <p:cNvCxnSpPr/>
          <p:nvPr/>
        </p:nvCxnSpPr>
        <p:spPr>
          <a:xfrm>
            <a:off x="5131094" y="2182405"/>
            <a:ext cx="1" cy="314166"/>
          </a:xfrm>
          <a:prstGeom prst="straightConnector1">
            <a:avLst/>
          </a:prstGeom>
          <a:ln w="38100">
            <a:headEnd type="none" w="med" len="med"/>
            <a:tailEnd type="triangle" w="med" len="med"/>
          </a:ln>
          <a:effectLst/>
        </p:spPr>
        <p:style>
          <a:lnRef idx="2">
            <a:schemeClr val="dk1"/>
          </a:lnRef>
          <a:fillRef idx="0">
            <a:schemeClr val="dk1"/>
          </a:fillRef>
          <a:effectRef idx="1">
            <a:schemeClr val="dk1"/>
          </a:effectRef>
          <a:fontRef idx="minor">
            <a:schemeClr val="tx1"/>
          </a:fontRef>
        </p:style>
      </p:cxnSp>
      <p:sp>
        <p:nvSpPr>
          <p:cNvPr id="18" name="TextBox 17"/>
          <p:cNvSpPr txBox="1"/>
          <p:nvPr/>
        </p:nvSpPr>
        <p:spPr>
          <a:xfrm>
            <a:off x="6013644" y="3649578"/>
            <a:ext cx="1277858" cy="646331"/>
          </a:xfrm>
          <a:prstGeom prst="rect">
            <a:avLst/>
          </a:prstGeom>
          <a:solidFill>
            <a:schemeClr val="bg1"/>
          </a:solidFill>
          <a:ln>
            <a:noFill/>
          </a:ln>
        </p:spPr>
        <p:txBody>
          <a:bodyPr wrap="square" rtlCol="0">
            <a:spAutoFit/>
          </a:bodyPr>
          <a:lstStyle/>
          <a:p>
            <a:r>
              <a:rPr lang="en-US" dirty="0"/>
              <a:t>Open/close </a:t>
            </a:r>
          </a:p>
          <a:p>
            <a:r>
              <a:rPr lang="en-US" dirty="0"/>
              <a:t>menu</a:t>
            </a:r>
          </a:p>
        </p:txBody>
      </p:sp>
      <p:cxnSp>
        <p:nvCxnSpPr>
          <p:cNvPr id="19" name="Straight Arrow Connector 18"/>
          <p:cNvCxnSpPr/>
          <p:nvPr/>
        </p:nvCxnSpPr>
        <p:spPr>
          <a:xfrm flipV="1">
            <a:off x="6401791" y="3322843"/>
            <a:ext cx="1" cy="338828"/>
          </a:xfrm>
          <a:prstGeom prst="straightConnector1">
            <a:avLst/>
          </a:prstGeom>
          <a:ln w="38100">
            <a:headEnd type="none" w="med" len="med"/>
            <a:tailEnd type="triangle" w="med" len="med"/>
          </a:ln>
          <a:effectLst/>
        </p:spPr>
        <p:style>
          <a:lnRef idx="2">
            <a:schemeClr val="dk1"/>
          </a:lnRef>
          <a:fillRef idx="0">
            <a:schemeClr val="dk1"/>
          </a:fillRef>
          <a:effectRef idx="1">
            <a:schemeClr val="dk1"/>
          </a:effectRef>
          <a:fontRef idx="minor">
            <a:schemeClr val="tx1"/>
          </a:fontRef>
        </p:style>
      </p:cxnSp>
      <p:sp>
        <p:nvSpPr>
          <p:cNvPr id="22" name="Rectangle 21"/>
          <p:cNvSpPr/>
          <p:nvPr/>
        </p:nvSpPr>
        <p:spPr>
          <a:xfrm>
            <a:off x="8894917" y="2114212"/>
            <a:ext cx="2921908" cy="558366"/>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Tree>
    <p:extLst>
      <p:ext uri="{BB962C8B-B14F-4D97-AF65-F5344CB8AC3E}">
        <p14:creationId xmlns:p14="http://schemas.microsoft.com/office/powerpoint/2010/main" val="11697931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06037"/>
            <a:ext cx="10515600" cy="938587"/>
          </a:xfrm>
        </p:spPr>
        <p:txBody>
          <a:bodyPr/>
          <a:lstStyle/>
          <a:p>
            <a:r>
              <a:rPr lang="en-US" sz="3600" dirty="0"/>
              <a:t>The Basics of the Visualization System</a:t>
            </a:r>
          </a:p>
        </p:txBody>
      </p:sp>
      <p:sp>
        <p:nvSpPr>
          <p:cNvPr id="3" name="Content Placeholder 2"/>
          <p:cNvSpPr>
            <a:spLocks noGrp="1"/>
          </p:cNvSpPr>
          <p:nvPr>
            <p:ph idx="1"/>
          </p:nvPr>
        </p:nvSpPr>
        <p:spPr>
          <a:xfrm>
            <a:off x="874713" y="2267481"/>
            <a:ext cx="10515600" cy="3321375"/>
          </a:xfrm>
        </p:spPr>
        <p:txBody>
          <a:bodyPr>
            <a:normAutofit/>
          </a:bodyPr>
          <a:lstStyle/>
          <a:p>
            <a:r>
              <a:rPr lang="en-US" sz="2800" dirty="0"/>
              <a:t>Three Steps to Visualize your Data:</a:t>
            </a:r>
          </a:p>
          <a:p>
            <a:pPr marL="573088" lvl="1" indent="-342900">
              <a:buFont typeface="+mj-lt"/>
              <a:buAutoNum type="arabicPeriod"/>
            </a:pPr>
            <a:r>
              <a:rPr lang="en-US" sz="2400" dirty="0"/>
              <a:t>Select the protocol data you want to see (Add Layers)</a:t>
            </a:r>
          </a:p>
          <a:p>
            <a:pPr marL="573088" lvl="1" indent="-342900">
              <a:buFont typeface="+mj-lt"/>
              <a:buAutoNum type="arabicPeriod"/>
            </a:pPr>
            <a:r>
              <a:rPr lang="en-US" sz="2400" dirty="0"/>
              <a:t>Select the Date you want to see the data for</a:t>
            </a:r>
          </a:p>
          <a:p>
            <a:pPr marL="573088" lvl="1" indent="-342900">
              <a:buFont typeface="+mj-lt"/>
              <a:buAutoNum type="arabicPeriod"/>
            </a:pPr>
            <a:r>
              <a:rPr lang="en-US" sz="2400" dirty="0"/>
              <a:t>Click on a data point on the map to receive table and graph information</a:t>
            </a:r>
          </a:p>
          <a:p>
            <a:pPr marL="795338" lvl="2" indent="-342900">
              <a:buNone/>
            </a:pPr>
            <a:endParaRPr lang="en-US" b="1" dirty="0">
              <a:solidFill>
                <a:srgbClr val="FF0000"/>
              </a:solidFill>
            </a:endParaRPr>
          </a:p>
          <a:p>
            <a:pPr marL="341313" indent="-342900"/>
            <a:endParaRPr lang="en-US" b="1" dirty="0"/>
          </a:p>
          <a:p>
            <a:endParaRPr lang="en-US" dirty="0"/>
          </a:p>
        </p:txBody>
      </p:sp>
      <p:sp>
        <p:nvSpPr>
          <p:cNvPr id="5" name="Slide Number Placeholder 4"/>
          <p:cNvSpPr>
            <a:spLocks noGrp="1"/>
          </p:cNvSpPr>
          <p:nvPr>
            <p:ph type="sldNum" sz="quarter" idx="4294967295"/>
          </p:nvPr>
        </p:nvSpPr>
        <p:spPr>
          <a:xfrm>
            <a:off x="9448800" y="6356350"/>
            <a:ext cx="2743200" cy="365125"/>
          </a:xfrm>
        </p:spPr>
        <p:txBody>
          <a:bodyPr/>
          <a:lstStyle/>
          <a:p>
            <a:fld id="{8D57DBB9-07C6-49AB-BFD5-E737C7E241F6}" type="slidenum">
              <a:rPr lang="en-US" smtClean="0"/>
              <a:pPr/>
              <a:t>8</a:t>
            </a:fld>
            <a:endParaRPr lang="en-US"/>
          </a:p>
        </p:txBody>
      </p:sp>
      <p:sp>
        <p:nvSpPr>
          <p:cNvPr id="4" name="Date Placeholder 3"/>
          <p:cNvSpPr>
            <a:spLocks noGrp="1"/>
          </p:cNvSpPr>
          <p:nvPr>
            <p:ph type="dt" sz="half" idx="4294967295"/>
          </p:nvPr>
        </p:nvSpPr>
        <p:spPr>
          <a:xfrm>
            <a:off x="11250613" y="6624638"/>
            <a:ext cx="941387" cy="185737"/>
          </a:xfrm>
          <a:prstGeom prst="rect">
            <a:avLst/>
          </a:prstGeom>
        </p:spPr>
        <p:txBody>
          <a:bodyPr/>
          <a:lstStyle/>
          <a:p>
            <a:fld id="{373724D0-DD0F-42EF-84DE-838DB5D26951}" type="datetime1">
              <a:rPr lang="en-US" smtClean="0"/>
              <a:pPr/>
              <a:t>5/2/2024</a:t>
            </a:fld>
            <a:endParaRPr lang="en-US" dirty="0"/>
          </a:p>
        </p:txBody>
      </p:sp>
    </p:spTree>
    <p:extLst>
      <p:ext uri="{BB962C8B-B14F-4D97-AF65-F5344CB8AC3E}">
        <p14:creationId xmlns:p14="http://schemas.microsoft.com/office/powerpoint/2010/main" val="96818070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3499" y="705755"/>
            <a:ext cx="10515600" cy="938587"/>
          </a:xfrm>
        </p:spPr>
        <p:txBody>
          <a:bodyPr/>
          <a:lstStyle/>
          <a:p>
            <a:r>
              <a:rPr lang="en-US" sz="3200" dirty="0"/>
              <a:t>Step 1 – Add Data Layers</a:t>
            </a:r>
          </a:p>
        </p:txBody>
      </p:sp>
      <p:pic>
        <p:nvPicPr>
          <p:cNvPr id="6" name="Content Placeholder 5"/>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506532" y="1847358"/>
            <a:ext cx="6625033" cy="4157118"/>
          </a:xfrm>
        </p:spPr>
      </p:pic>
      <p:sp>
        <p:nvSpPr>
          <p:cNvPr id="4" name="Slide Number Placeholder 3"/>
          <p:cNvSpPr>
            <a:spLocks noGrp="1"/>
          </p:cNvSpPr>
          <p:nvPr>
            <p:ph type="sldNum" sz="quarter" idx="4294967295"/>
          </p:nvPr>
        </p:nvSpPr>
        <p:spPr>
          <a:xfrm>
            <a:off x="9448800" y="6356350"/>
            <a:ext cx="2743200" cy="365125"/>
          </a:xfrm>
          <a:prstGeom prst="rect">
            <a:avLst/>
          </a:prstGeom>
        </p:spPr>
        <p:txBody>
          <a:bodyPr/>
          <a:lstStyle/>
          <a:p>
            <a:fld id="{8D57DBB9-07C6-49AB-BFD5-E737C7E241F6}" type="slidenum">
              <a:rPr lang="en-US" smtClean="0"/>
              <a:pPr/>
              <a:t>9</a:t>
            </a:fld>
            <a:endParaRPr lang="en-US"/>
          </a:p>
        </p:txBody>
      </p:sp>
      <p:sp>
        <p:nvSpPr>
          <p:cNvPr id="5" name="Date Placeholder 4"/>
          <p:cNvSpPr>
            <a:spLocks noGrp="1"/>
          </p:cNvSpPr>
          <p:nvPr>
            <p:ph type="dt" sz="half" idx="4294967295"/>
          </p:nvPr>
        </p:nvSpPr>
        <p:spPr>
          <a:xfrm>
            <a:off x="11506200" y="6477000"/>
            <a:ext cx="685800" cy="227013"/>
          </a:xfrm>
          <a:prstGeom prst="rect">
            <a:avLst/>
          </a:prstGeom>
        </p:spPr>
        <p:txBody>
          <a:bodyPr/>
          <a:lstStyle/>
          <a:p>
            <a:fld id="{373724D0-DD0F-42EF-84DE-838DB5D26951}" type="datetime1">
              <a:rPr lang="en-US" smtClean="0"/>
              <a:pPr/>
              <a:t>5/2/2024</a:t>
            </a:fld>
            <a:endParaRPr lang="en-US" dirty="0"/>
          </a:p>
        </p:txBody>
      </p:sp>
      <p:sp>
        <p:nvSpPr>
          <p:cNvPr id="8" name="Rectangle 7"/>
          <p:cNvSpPr/>
          <p:nvPr/>
        </p:nvSpPr>
        <p:spPr>
          <a:xfrm>
            <a:off x="5466828" y="3298097"/>
            <a:ext cx="2969702" cy="1130067"/>
          </a:xfrm>
          <a:prstGeom prst="rect">
            <a:avLst/>
          </a:prstGeom>
          <a:ln>
            <a:solidFill>
              <a:srgbClr val="FFFF99"/>
            </a:solidFill>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marL="342900" indent="-342900">
              <a:buAutoNum type="arabicPeriod"/>
            </a:pPr>
            <a:r>
              <a:rPr lang="en-US" b="1" dirty="0"/>
              <a:t>Select Which Data to Plot</a:t>
            </a:r>
          </a:p>
          <a:p>
            <a:r>
              <a:rPr lang="en-US" sz="1600" i="1" dirty="0"/>
              <a:t>Start by selecting the Protocol Layers icon, then the sphere your data is in</a:t>
            </a:r>
          </a:p>
        </p:txBody>
      </p:sp>
      <p:sp>
        <p:nvSpPr>
          <p:cNvPr id="10" name="Oval 9"/>
          <p:cNvSpPr/>
          <p:nvPr/>
        </p:nvSpPr>
        <p:spPr>
          <a:xfrm>
            <a:off x="2329573" y="3708425"/>
            <a:ext cx="2609536" cy="394284"/>
          </a:xfrm>
          <a:prstGeom prst="ellipse">
            <a:avLst/>
          </a:prstGeom>
          <a:noFill/>
          <a:ln w="57150">
            <a:solidFill>
              <a:srgbClr val="FFFF00"/>
            </a:solidFill>
          </a:ln>
          <a:effectLst>
            <a:outerShdw blurRad="38100" dist="25400" dir="5400000" algn="ctr"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2201921" y="2200942"/>
            <a:ext cx="956345" cy="394284"/>
          </a:xfrm>
          <a:prstGeom prst="ellipse">
            <a:avLst/>
          </a:prstGeom>
          <a:noFill/>
          <a:ln w="57150">
            <a:solidFill>
              <a:srgbClr val="FFFF00"/>
            </a:solidFill>
          </a:ln>
          <a:effectLst>
            <a:outerShdw blurRad="38100" dist="25400" dir="5400000" algn="ctr"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6787283"/>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Standard-Screen-PPT-FINAL-5-5-2022" id="{D68564F0-1072-5045-B4BB-E310EA47B7BC}" vid="{4975690C-A913-8744-9CA4-841DC047FEBE}"/>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Standard-Screen-PPT-FINAL-5-5-2022" id="{D68564F0-1072-5045-B4BB-E310EA47B7BC}" vid="{E7F766BC-4C56-7742-AE21-810F8D5ADB1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2-Standard-Screen-PPT-FINAL-5-5-2022 (2)</Template>
  <TotalTime>5864</TotalTime>
  <Words>1719</Words>
  <Application>Microsoft Office PowerPoint</Application>
  <PresentationFormat>Widescreen</PresentationFormat>
  <Paragraphs>241</Paragraphs>
  <Slides>32</Slides>
  <Notes>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32</vt:i4>
      </vt:variant>
    </vt:vector>
  </HeadingPairs>
  <TitlesOfParts>
    <vt:vector size="40" baseType="lpstr">
      <vt:lpstr>Arial</vt:lpstr>
      <vt:lpstr>Calibri</vt:lpstr>
      <vt:lpstr>Calibri Light</vt:lpstr>
      <vt:lpstr>Helvetica Neue</vt:lpstr>
      <vt:lpstr>Helvetica Neue Light</vt:lpstr>
      <vt:lpstr>Wingdings</vt:lpstr>
      <vt:lpstr>Office Theme</vt:lpstr>
      <vt:lpstr>Custom Design</vt:lpstr>
      <vt:lpstr>GLOBE Visualization System “Vis” </vt:lpstr>
      <vt:lpstr>How to access GLOBE Data</vt:lpstr>
      <vt:lpstr>Visualize and Retrieve your Data</vt:lpstr>
      <vt:lpstr>The Basics of the Visualization System</vt:lpstr>
      <vt:lpstr>The Basics of the Visualization System</vt:lpstr>
      <vt:lpstr>PowerPoint Presentation</vt:lpstr>
      <vt:lpstr>PowerPoint Presentation</vt:lpstr>
      <vt:lpstr>The Basics of the Visualization System</vt:lpstr>
      <vt:lpstr>Step 1 – Add Data Layers</vt:lpstr>
      <vt:lpstr>Step 1 – Add Data Layers</vt:lpstr>
      <vt:lpstr>Step 2 – Select the Date</vt:lpstr>
      <vt:lpstr>Step 3 – Select the Data Point</vt:lpstr>
      <vt:lpstr>Vis system popup window</vt:lpstr>
      <vt:lpstr>Advanced Features</vt:lpstr>
      <vt:lpstr>Filter your results</vt:lpstr>
      <vt:lpstr>Export Layer</vt:lpstr>
      <vt:lpstr>Setup Multi-Site Plot</vt:lpstr>
      <vt:lpstr>Setup Multi-Site Plot</vt:lpstr>
      <vt:lpstr>Save Your Filters / Protocols</vt:lpstr>
      <vt:lpstr>Animating Vis</vt:lpstr>
      <vt:lpstr>Why use Data Counts?</vt:lpstr>
      <vt:lpstr>How to Use Data Counts</vt:lpstr>
      <vt:lpstr>Data Counts</vt:lpstr>
      <vt:lpstr>Demonstration</vt:lpstr>
      <vt:lpstr>Demonstration</vt:lpstr>
      <vt:lpstr>Demonstration</vt:lpstr>
      <vt:lpstr>Compare Estonia to Ghana</vt:lpstr>
      <vt:lpstr>Try This….</vt:lpstr>
      <vt:lpstr>Answers</vt:lpstr>
      <vt:lpstr>Vis Tutorials</vt:lpstr>
      <vt:lpstr>PowerPoint Presentation</vt:lpstr>
      <vt:lpstr>  Cornell.Lewis@axientcorp.com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Cornell Lewis</dc:creator>
  <cp:lastModifiedBy>Cornell Lewis</cp:lastModifiedBy>
  <cp:revision>195</cp:revision>
  <dcterms:created xsi:type="dcterms:W3CDTF">2022-07-22T18:31:01Z</dcterms:created>
  <dcterms:modified xsi:type="dcterms:W3CDTF">2024-05-02T20:44:09Z</dcterms:modified>
</cp:coreProperties>
</file>