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3" r:id="rId2"/>
    <p:sldId id="265" r:id="rId3"/>
    <p:sldId id="268" r:id="rId4"/>
    <p:sldId id="266" r:id="rId5"/>
    <p:sldId id="267" r:id="rId6"/>
    <p:sldId id="269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0021" autoAdjust="0"/>
  </p:normalViewPr>
  <p:slideViewPr>
    <p:cSldViewPr snapToGrid="0">
      <p:cViewPr varScale="1">
        <p:scale>
          <a:sx n="68" d="100"/>
          <a:sy n="68" d="100"/>
        </p:scale>
        <p:origin x="54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4C9602-8D5A-4EE4-8AA0-71EB524A59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1810E81-2329-482A-B9AB-340D02308A61}">
      <dgm:prSet/>
      <dgm:spPr/>
      <dgm:t>
        <a:bodyPr/>
        <a:lstStyle/>
        <a:p>
          <a:r>
            <a:rPr lang="en-NZ"/>
            <a:t>Volunteer role; singular person</a:t>
          </a:r>
          <a:endParaRPr lang="en-US"/>
        </a:p>
      </dgm:t>
    </dgm:pt>
    <dgm:pt modelId="{2B9A63D6-EAB9-44A3-8833-9B071CF08451}" type="parTrans" cxnId="{3A6BABC3-227C-4EF7-9EC0-C6D8F92F7FCF}">
      <dgm:prSet/>
      <dgm:spPr/>
      <dgm:t>
        <a:bodyPr/>
        <a:lstStyle/>
        <a:p>
          <a:endParaRPr lang="en-US"/>
        </a:p>
      </dgm:t>
    </dgm:pt>
    <dgm:pt modelId="{A908ACE1-6ED0-4AF1-AD2C-D4750A7D58DC}" type="sibTrans" cxnId="{3A6BABC3-227C-4EF7-9EC0-C6D8F92F7FCF}">
      <dgm:prSet/>
      <dgm:spPr/>
      <dgm:t>
        <a:bodyPr/>
        <a:lstStyle/>
        <a:p>
          <a:endParaRPr lang="en-US"/>
        </a:p>
      </dgm:t>
    </dgm:pt>
    <dgm:pt modelId="{51326FE4-BB72-42D1-8DFE-DAAF44099BEC}">
      <dgm:prSet/>
      <dgm:spPr/>
      <dgm:t>
        <a:bodyPr/>
        <a:lstStyle/>
        <a:p>
          <a:r>
            <a:rPr lang="en-NZ"/>
            <a:t>No financial or other resource</a:t>
          </a:r>
          <a:endParaRPr lang="en-US"/>
        </a:p>
      </dgm:t>
    </dgm:pt>
    <dgm:pt modelId="{5471D1B0-CE41-4D52-A1FE-12464F1C32BB}" type="parTrans" cxnId="{5A555693-45BF-4296-AC98-678382905F92}">
      <dgm:prSet/>
      <dgm:spPr/>
      <dgm:t>
        <a:bodyPr/>
        <a:lstStyle/>
        <a:p>
          <a:endParaRPr lang="en-US"/>
        </a:p>
      </dgm:t>
    </dgm:pt>
    <dgm:pt modelId="{06B07FAE-32E5-4FE3-88BA-AE24486E460E}" type="sibTrans" cxnId="{5A555693-45BF-4296-AC98-678382905F92}">
      <dgm:prSet/>
      <dgm:spPr/>
      <dgm:t>
        <a:bodyPr/>
        <a:lstStyle/>
        <a:p>
          <a:endParaRPr lang="en-US"/>
        </a:p>
      </dgm:t>
    </dgm:pt>
    <dgm:pt modelId="{FBC7AEB5-3B9D-4BA4-BF53-6A3861F70234}">
      <dgm:prSet/>
      <dgm:spPr/>
      <dgm:t>
        <a:bodyPr/>
        <a:lstStyle/>
        <a:p>
          <a:r>
            <a:rPr lang="en-NZ" dirty="0"/>
            <a:t>Engaging educators – very pressured environment</a:t>
          </a:r>
          <a:endParaRPr lang="en-US" dirty="0"/>
        </a:p>
      </dgm:t>
    </dgm:pt>
    <dgm:pt modelId="{D27A2B40-E61B-4D12-90D3-9D408BD494FC}" type="parTrans" cxnId="{8AC07224-DBEC-4328-88C5-CC5FF4726B4C}">
      <dgm:prSet/>
      <dgm:spPr/>
      <dgm:t>
        <a:bodyPr/>
        <a:lstStyle/>
        <a:p>
          <a:endParaRPr lang="en-US"/>
        </a:p>
      </dgm:t>
    </dgm:pt>
    <dgm:pt modelId="{4ED6830D-3D7F-45AE-8E40-ACCFD51BDB00}" type="sibTrans" cxnId="{8AC07224-DBEC-4328-88C5-CC5FF4726B4C}">
      <dgm:prSet/>
      <dgm:spPr/>
      <dgm:t>
        <a:bodyPr/>
        <a:lstStyle/>
        <a:p>
          <a:endParaRPr lang="en-US"/>
        </a:p>
      </dgm:t>
    </dgm:pt>
    <dgm:pt modelId="{0D52E7B8-E384-4DC5-B2C1-637113F11AAC}">
      <dgm:prSet/>
      <dgm:spPr/>
      <dgm:t>
        <a:bodyPr/>
        <a:lstStyle/>
        <a:p>
          <a:r>
            <a:rPr lang="en-NZ"/>
            <a:t>Teacher burnout</a:t>
          </a:r>
          <a:endParaRPr lang="en-US"/>
        </a:p>
      </dgm:t>
    </dgm:pt>
    <dgm:pt modelId="{75F5B1DB-0EB4-4CE4-A47B-2BF53BD3E41E}" type="parTrans" cxnId="{FD2CE276-9EFA-4092-9B48-45E8BBB363EC}">
      <dgm:prSet/>
      <dgm:spPr/>
      <dgm:t>
        <a:bodyPr/>
        <a:lstStyle/>
        <a:p>
          <a:endParaRPr lang="en-US"/>
        </a:p>
      </dgm:t>
    </dgm:pt>
    <dgm:pt modelId="{796E9716-CD7B-4CD0-A66A-AD01AEE53810}" type="sibTrans" cxnId="{FD2CE276-9EFA-4092-9B48-45E8BBB363EC}">
      <dgm:prSet/>
      <dgm:spPr/>
      <dgm:t>
        <a:bodyPr/>
        <a:lstStyle/>
        <a:p>
          <a:endParaRPr lang="en-US"/>
        </a:p>
      </dgm:t>
    </dgm:pt>
    <dgm:pt modelId="{05388237-EDF4-4967-9330-65B0C187E97D}">
      <dgm:prSet/>
      <dgm:spPr/>
      <dgm:t>
        <a:bodyPr/>
        <a:lstStyle/>
        <a:p>
          <a:r>
            <a:rPr lang="en-NZ"/>
            <a:t>Changed political situation</a:t>
          </a:r>
          <a:endParaRPr lang="en-US"/>
        </a:p>
      </dgm:t>
    </dgm:pt>
    <dgm:pt modelId="{DD39D663-48B5-4F22-9D66-DE00AEA3352D}" type="parTrans" cxnId="{F6BD6B7A-CDA6-4736-B127-C2E0007C5E3E}">
      <dgm:prSet/>
      <dgm:spPr/>
      <dgm:t>
        <a:bodyPr/>
        <a:lstStyle/>
        <a:p>
          <a:endParaRPr lang="en-US"/>
        </a:p>
      </dgm:t>
    </dgm:pt>
    <dgm:pt modelId="{2495FAD1-E35B-4A84-909A-81CBE885EBB3}" type="sibTrans" cxnId="{F6BD6B7A-CDA6-4736-B127-C2E0007C5E3E}">
      <dgm:prSet/>
      <dgm:spPr/>
      <dgm:t>
        <a:bodyPr/>
        <a:lstStyle/>
        <a:p>
          <a:endParaRPr lang="en-US"/>
        </a:p>
      </dgm:t>
    </dgm:pt>
    <dgm:pt modelId="{AA37250A-94B0-4D06-BC42-E9F93167C676}" type="pres">
      <dgm:prSet presAssocID="{984C9602-8D5A-4EE4-8AA0-71EB524A5974}" presName="linear" presStyleCnt="0">
        <dgm:presLayoutVars>
          <dgm:animLvl val="lvl"/>
          <dgm:resizeHandles val="exact"/>
        </dgm:presLayoutVars>
      </dgm:prSet>
      <dgm:spPr/>
    </dgm:pt>
    <dgm:pt modelId="{16572F92-F02E-449C-80D6-8905CA534EA4}" type="pres">
      <dgm:prSet presAssocID="{B1810E81-2329-482A-B9AB-340D02308A6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B819E11-6775-45EE-ACAB-D4491FCF6C44}" type="pres">
      <dgm:prSet presAssocID="{A908ACE1-6ED0-4AF1-AD2C-D4750A7D58DC}" presName="spacer" presStyleCnt="0"/>
      <dgm:spPr/>
    </dgm:pt>
    <dgm:pt modelId="{2FAAF74F-7BCC-4D8E-97DF-60DF24969DB6}" type="pres">
      <dgm:prSet presAssocID="{51326FE4-BB72-42D1-8DFE-DAAF44099BE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6BD66E7-1F90-42A9-9C83-99533B88824C}" type="pres">
      <dgm:prSet presAssocID="{06B07FAE-32E5-4FE3-88BA-AE24486E460E}" presName="spacer" presStyleCnt="0"/>
      <dgm:spPr/>
    </dgm:pt>
    <dgm:pt modelId="{18EB5CCD-DA9B-4068-B0AA-3F92FFE3B094}" type="pres">
      <dgm:prSet presAssocID="{FBC7AEB5-3B9D-4BA4-BF53-6A3861F7023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F8BC980-66CE-4A5D-B486-76F3E6504786}" type="pres">
      <dgm:prSet presAssocID="{4ED6830D-3D7F-45AE-8E40-ACCFD51BDB00}" presName="spacer" presStyleCnt="0"/>
      <dgm:spPr/>
    </dgm:pt>
    <dgm:pt modelId="{0E7C60D1-0E1B-4142-9CDF-C92DBC8FFE93}" type="pres">
      <dgm:prSet presAssocID="{0D52E7B8-E384-4DC5-B2C1-637113F11AA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D3495D6-530A-48BA-A423-4FEA6F1B9E29}" type="pres">
      <dgm:prSet presAssocID="{796E9716-CD7B-4CD0-A66A-AD01AEE53810}" presName="spacer" presStyleCnt="0"/>
      <dgm:spPr/>
    </dgm:pt>
    <dgm:pt modelId="{B0FB60AD-DEC4-425A-A80F-CF7174B5F5C0}" type="pres">
      <dgm:prSet presAssocID="{05388237-EDF4-4967-9330-65B0C187E97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AC07224-DBEC-4328-88C5-CC5FF4726B4C}" srcId="{984C9602-8D5A-4EE4-8AA0-71EB524A5974}" destId="{FBC7AEB5-3B9D-4BA4-BF53-6A3861F70234}" srcOrd="2" destOrd="0" parTransId="{D27A2B40-E61B-4D12-90D3-9D408BD494FC}" sibTransId="{4ED6830D-3D7F-45AE-8E40-ACCFD51BDB00}"/>
    <dgm:cxn modelId="{E6439440-A292-4714-8B00-4DDD2B413A1C}" type="presOf" srcId="{984C9602-8D5A-4EE4-8AA0-71EB524A5974}" destId="{AA37250A-94B0-4D06-BC42-E9F93167C676}" srcOrd="0" destOrd="0" presId="urn:microsoft.com/office/officeart/2005/8/layout/vList2"/>
    <dgm:cxn modelId="{FD2CE276-9EFA-4092-9B48-45E8BBB363EC}" srcId="{984C9602-8D5A-4EE4-8AA0-71EB524A5974}" destId="{0D52E7B8-E384-4DC5-B2C1-637113F11AAC}" srcOrd="3" destOrd="0" parTransId="{75F5B1DB-0EB4-4CE4-A47B-2BF53BD3E41E}" sibTransId="{796E9716-CD7B-4CD0-A66A-AD01AEE53810}"/>
    <dgm:cxn modelId="{F6BD6B7A-CDA6-4736-B127-C2E0007C5E3E}" srcId="{984C9602-8D5A-4EE4-8AA0-71EB524A5974}" destId="{05388237-EDF4-4967-9330-65B0C187E97D}" srcOrd="4" destOrd="0" parTransId="{DD39D663-48B5-4F22-9D66-DE00AEA3352D}" sibTransId="{2495FAD1-E35B-4A84-909A-81CBE885EBB3}"/>
    <dgm:cxn modelId="{D177A492-48C4-413D-9F6E-696D051EBFE9}" type="presOf" srcId="{0D52E7B8-E384-4DC5-B2C1-637113F11AAC}" destId="{0E7C60D1-0E1B-4142-9CDF-C92DBC8FFE93}" srcOrd="0" destOrd="0" presId="urn:microsoft.com/office/officeart/2005/8/layout/vList2"/>
    <dgm:cxn modelId="{5A555693-45BF-4296-AC98-678382905F92}" srcId="{984C9602-8D5A-4EE4-8AA0-71EB524A5974}" destId="{51326FE4-BB72-42D1-8DFE-DAAF44099BEC}" srcOrd="1" destOrd="0" parTransId="{5471D1B0-CE41-4D52-A1FE-12464F1C32BB}" sibTransId="{06B07FAE-32E5-4FE3-88BA-AE24486E460E}"/>
    <dgm:cxn modelId="{3A6BABC3-227C-4EF7-9EC0-C6D8F92F7FCF}" srcId="{984C9602-8D5A-4EE4-8AA0-71EB524A5974}" destId="{B1810E81-2329-482A-B9AB-340D02308A61}" srcOrd="0" destOrd="0" parTransId="{2B9A63D6-EAB9-44A3-8833-9B071CF08451}" sibTransId="{A908ACE1-6ED0-4AF1-AD2C-D4750A7D58DC}"/>
    <dgm:cxn modelId="{22D5F4D9-0CAF-48AD-92AC-795F8105FFC2}" type="presOf" srcId="{51326FE4-BB72-42D1-8DFE-DAAF44099BEC}" destId="{2FAAF74F-7BCC-4D8E-97DF-60DF24969DB6}" srcOrd="0" destOrd="0" presId="urn:microsoft.com/office/officeart/2005/8/layout/vList2"/>
    <dgm:cxn modelId="{495747E7-11CC-49BE-97BB-18283DDD53FF}" type="presOf" srcId="{05388237-EDF4-4967-9330-65B0C187E97D}" destId="{B0FB60AD-DEC4-425A-A80F-CF7174B5F5C0}" srcOrd="0" destOrd="0" presId="urn:microsoft.com/office/officeart/2005/8/layout/vList2"/>
    <dgm:cxn modelId="{D124F6E7-FED2-4E27-896B-A930C68BA744}" type="presOf" srcId="{B1810E81-2329-482A-B9AB-340D02308A61}" destId="{16572F92-F02E-449C-80D6-8905CA534EA4}" srcOrd="0" destOrd="0" presId="urn:microsoft.com/office/officeart/2005/8/layout/vList2"/>
    <dgm:cxn modelId="{065011F1-AB77-4A5D-A5D2-0D09C1B109C5}" type="presOf" srcId="{FBC7AEB5-3B9D-4BA4-BF53-6A3861F70234}" destId="{18EB5CCD-DA9B-4068-B0AA-3F92FFE3B094}" srcOrd="0" destOrd="0" presId="urn:microsoft.com/office/officeart/2005/8/layout/vList2"/>
    <dgm:cxn modelId="{8DF6FC94-F590-44C6-8E7A-148839E23652}" type="presParOf" srcId="{AA37250A-94B0-4D06-BC42-E9F93167C676}" destId="{16572F92-F02E-449C-80D6-8905CA534EA4}" srcOrd="0" destOrd="0" presId="urn:microsoft.com/office/officeart/2005/8/layout/vList2"/>
    <dgm:cxn modelId="{1D34079B-B5DC-409E-A7C7-CECF0796FF97}" type="presParOf" srcId="{AA37250A-94B0-4D06-BC42-E9F93167C676}" destId="{DB819E11-6775-45EE-ACAB-D4491FCF6C44}" srcOrd="1" destOrd="0" presId="urn:microsoft.com/office/officeart/2005/8/layout/vList2"/>
    <dgm:cxn modelId="{59381053-6E97-4844-9FB6-E77A3AC38608}" type="presParOf" srcId="{AA37250A-94B0-4D06-BC42-E9F93167C676}" destId="{2FAAF74F-7BCC-4D8E-97DF-60DF24969DB6}" srcOrd="2" destOrd="0" presId="urn:microsoft.com/office/officeart/2005/8/layout/vList2"/>
    <dgm:cxn modelId="{61D810C6-A261-4413-B862-7A6AF49D0F04}" type="presParOf" srcId="{AA37250A-94B0-4D06-BC42-E9F93167C676}" destId="{56BD66E7-1F90-42A9-9C83-99533B88824C}" srcOrd="3" destOrd="0" presId="urn:microsoft.com/office/officeart/2005/8/layout/vList2"/>
    <dgm:cxn modelId="{565C5A39-BD21-43CD-B350-BF5F3BCC77A5}" type="presParOf" srcId="{AA37250A-94B0-4D06-BC42-E9F93167C676}" destId="{18EB5CCD-DA9B-4068-B0AA-3F92FFE3B094}" srcOrd="4" destOrd="0" presId="urn:microsoft.com/office/officeart/2005/8/layout/vList2"/>
    <dgm:cxn modelId="{006EB436-7B9F-4B0E-9DEB-6C6EFB93C70E}" type="presParOf" srcId="{AA37250A-94B0-4D06-BC42-E9F93167C676}" destId="{6F8BC980-66CE-4A5D-B486-76F3E6504786}" srcOrd="5" destOrd="0" presId="urn:microsoft.com/office/officeart/2005/8/layout/vList2"/>
    <dgm:cxn modelId="{A8660CFD-ACEF-4280-B99C-1AFFA4B8909A}" type="presParOf" srcId="{AA37250A-94B0-4D06-BC42-E9F93167C676}" destId="{0E7C60D1-0E1B-4142-9CDF-C92DBC8FFE93}" srcOrd="6" destOrd="0" presId="urn:microsoft.com/office/officeart/2005/8/layout/vList2"/>
    <dgm:cxn modelId="{89732286-85E1-4F85-B9DC-287019A51181}" type="presParOf" srcId="{AA37250A-94B0-4D06-BC42-E9F93167C676}" destId="{ED3495D6-530A-48BA-A423-4FEA6F1B9E29}" srcOrd="7" destOrd="0" presId="urn:microsoft.com/office/officeart/2005/8/layout/vList2"/>
    <dgm:cxn modelId="{B6DD863A-B2E1-4A02-8167-48EFE695E3B4}" type="presParOf" srcId="{AA37250A-94B0-4D06-BC42-E9F93167C676}" destId="{B0FB60AD-DEC4-425A-A80F-CF7174B5F5C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5163FC-A616-40C6-8023-457D3A8C2EA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E6045B-8BE0-4304-AC4B-A209109FD5B1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b="1"/>
            <a:t>Country training </a:t>
          </a:r>
          <a:endParaRPr lang="en-US"/>
        </a:p>
      </dgm:t>
    </dgm:pt>
    <dgm:pt modelId="{14523A87-91F3-4B46-A99E-F47683C1B77C}" type="parTrans" cxnId="{2C159133-2961-41D4-9065-760ECA39C1F3}">
      <dgm:prSet/>
      <dgm:spPr/>
      <dgm:t>
        <a:bodyPr/>
        <a:lstStyle/>
        <a:p>
          <a:endParaRPr lang="en-US"/>
        </a:p>
      </dgm:t>
    </dgm:pt>
    <dgm:pt modelId="{4DCA2247-A88E-4BBA-8099-3A6A09D5717F}" type="sibTrans" cxnId="{2C159133-2961-41D4-9065-760ECA39C1F3}">
      <dgm:prSet/>
      <dgm:spPr/>
      <dgm:t>
        <a:bodyPr/>
        <a:lstStyle/>
        <a:p>
          <a:endParaRPr lang="en-US"/>
        </a:p>
      </dgm:t>
    </dgm:pt>
    <dgm:pt modelId="{E509FD08-6629-4B8E-8D9F-5FF6407C7726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b="1" dirty="0"/>
            <a:t>Connecting Gail/educators to expertise to help with protocol training and building confidence</a:t>
          </a:r>
          <a:endParaRPr lang="en-US" dirty="0"/>
        </a:p>
      </dgm:t>
    </dgm:pt>
    <dgm:pt modelId="{F28B0139-CAA0-41AF-925E-D627EB74C331}" type="parTrans" cxnId="{B2ED7EA3-4BE2-4157-B5BA-0A532B493D01}">
      <dgm:prSet/>
      <dgm:spPr/>
      <dgm:t>
        <a:bodyPr/>
        <a:lstStyle/>
        <a:p>
          <a:endParaRPr lang="en-US"/>
        </a:p>
      </dgm:t>
    </dgm:pt>
    <dgm:pt modelId="{90CD8797-0478-47CC-8A3D-45A5945071E3}" type="sibTrans" cxnId="{B2ED7EA3-4BE2-4157-B5BA-0A532B493D01}">
      <dgm:prSet/>
      <dgm:spPr/>
      <dgm:t>
        <a:bodyPr/>
        <a:lstStyle/>
        <a:p>
          <a:endParaRPr lang="en-US"/>
        </a:p>
      </dgm:t>
    </dgm:pt>
    <dgm:pt modelId="{09B2219A-348C-43B8-A650-FCBA6ECAAC04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b="1"/>
            <a:t>Support for interested educators to regional events</a:t>
          </a:r>
          <a:endParaRPr lang="en-US"/>
        </a:p>
      </dgm:t>
    </dgm:pt>
    <dgm:pt modelId="{B8D4B140-B7D3-43E3-94C5-56B0494F16B6}" type="parTrans" cxnId="{55188683-335E-459B-B176-F19AB7504ED0}">
      <dgm:prSet/>
      <dgm:spPr/>
      <dgm:t>
        <a:bodyPr/>
        <a:lstStyle/>
        <a:p>
          <a:endParaRPr lang="en-US"/>
        </a:p>
      </dgm:t>
    </dgm:pt>
    <dgm:pt modelId="{2A908655-7919-4F42-9011-046B7FCE8D37}" type="sibTrans" cxnId="{55188683-335E-459B-B176-F19AB7504ED0}">
      <dgm:prSet/>
      <dgm:spPr/>
      <dgm:t>
        <a:bodyPr/>
        <a:lstStyle/>
        <a:p>
          <a:endParaRPr lang="en-US"/>
        </a:p>
      </dgm:t>
    </dgm:pt>
    <dgm:pt modelId="{933BDD30-0D81-45E1-95C2-FECE3A60584E}">
      <dgm:prSet/>
      <dgm:spPr/>
      <dgm:t>
        <a:bodyPr/>
        <a:lstStyle/>
        <a:p>
          <a:pPr>
            <a:lnSpc>
              <a:spcPct val="100000"/>
            </a:lnSpc>
          </a:pPr>
          <a:r>
            <a:rPr lang="en-NZ" b="1"/>
            <a:t>Flow-on effects to nearby Pacific Islands</a:t>
          </a:r>
          <a:endParaRPr lang="en-US"/>
        </a:p>
      </dgm:t>
    </dgm:pt>
    <dgm:pt modelId="{2EE10FA4-8A0B-4666-BE0D-DE020098DE2A}" type="parTrans" cxnId="{A062A759-E1B7-4186-95F1-65483C150ED5}">
      <dgm:prSet/>
      <dgm:spPr/>
      <dgm:t>
        <a:bodyPr/>
        <a:lstStyle/>
        <a:p>
          <a:endParaRPr lang="en-US"/>
        </a:p>
      </dgm:t>
    </dgm:pt>
    <dgm:pt modelId="{4AAF43A0-802E-48C8-976E-329CC764EF17}" type="sibTrans" cxnId="{A062A759-E1B7-4186-95F1-65483C150ED5}">
      <dgm:prSet/>
      <dgm:spPr/>
      <dgm:t>
        <a:bodyPr/>
        <a:lstStyle/>
        <a:p>
          <a:endParaRPr lang="en-US"/>
        </a:p>
      </dgm:t>
    </dgm:pt>
    <dgm:pt modelId="{3BD2D781-AB3B-436C-A9DB-2D5842CEC5A8}" type="pres">
      <dgm:prSet presAssocID="{635163FC-A616-40C6-8023-457D3A8C2EAC}" presName="root" presStyleCnt="0">
        <dgm:presLayoutVars>
          <dgm:dir/>
          <dgm:resizeHandles val="exact"/>
        </dgm:presLayoutVars>
      </dgm:prSet>
      <dgm:spPr/>
    </dgm:pt>
    <dgm:pt modelId="{61FF912B-FD71-4543-98EC-18B86BA0DC79}" type="pres">
      <dgm:prSet presAssocID="{82E6045B-8BE0-4304-AC4B-A209109FD5B1}" presName="compNode" presStyleCnt="0"/>
      <dgm:spPr/>
    </dgm:pt>
    <dgm:pt modelId="{792D6100-9FAC-46EF-B22C-53AFCF2DB86B}" type="pres">
      <dgm:prSet presAssocID="{82E6045B-8BE0-4304-AC4B-A209109FD5B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0A04B814-19B5-4F90-8669-A4300B7C0BDE}" type="pres">
      <dgm:prSet presAssocID="{82E6045B-8BE0-4304-AC4B-A209109FD5B1}" presName="spaceRect" presStyleCnt="0"/>
      <dgm:spPr/>
    </dgm:pt>
    <dgm:pt modelId="{3F688BAB-88D6-4DB6-932C-5AB7C0524DFD}" type="pres">
      <dgm:prSet presAssocID="{82E6045B-8BE0-4304-AC4B-A209109FD5B1}" presName="textRect" presStyleLbl="revTx" presStyleIdx="0" presStyleCnt="4">
        <dgm:presLayoutVars>
          <dgm:chMax val="1"/>
          <dgm:chPref val="1"/>
        </dgm:presLayoutVars>
      </dgm:prSet>
      <dgm:spPr/>
    </dgm:pt>
    <dgm:pt modelId="{24B0C4F5-1D5E-4E09-ABA1-B4208E5BA0B3}" type="pres">
      <dgm:prSet presAssocID="{4DCA2247-A88E-4BBA-8099-3A6A09D5717F}" presName="sibTrans" presStyleCnt="0"/>
      <dgm:spPr/>
    </dgm:pt>
    <dgm:pt modelId="{5B75432F-E9FE-4EBC-BA50-E2C9DA232231}" type="pres">
      <dgm:prSet presAssocID="{E509FD08-6629-4B8E-8D9F-5FF6407C7726}" presName="compNode" presStyleCnt="0"/>
      <dgm:spPr/>
    </dgm:pt>
    <dgm:pt modelId="{A53A463F-C26B-4FD0-A5A9-B054CC17E306}" type="pres">
      <dgm:prSet presAssocID="{E509FD08-6629-4B8E-8D9F-5FF6407C772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2ECA010-2D9B-46C8-8B38-51A9B14BAFCB}" type="pres">
      <dgm:prSet presAssocID="{E509FD08-6629-4B8E-8D9F-5FF6407C7726}" presName="spaceRect" presStyleCnt="0"/>
      <dgm:spPr/>
    </dgm:pt>
    <dgm:pt modelId="{C2F0710E-AEC8-470B-8E01-DCD17FEDAA2C}" type="pres">
      <dgm:prSet presAssocID="{E509FD08-6629-4B8E-8D9F-5FF6407C7726}" presName="textRect" presStyleLbl="revTx" presStyleIdx="1" presStyleCnt="4">
        <dgm:presLayoutVars>
          <dgm:chMax val="1"/>
          <dgm:chPref val="1"/>
        </dgm:presLayoutVars>
      </dgm:prSet>
      <dgm:spPr/>
    </dgm:pt>
    <dgm:pt modelId="{39494445-40E4-4E57-9A93-64041F77612E}" type="pres">
      <dgm:prSet presAssocID="{90CD8797-0478-47CC-8A3D-45A5945071E3}" presName="sibTrans" presStyleCnt="0"/>
      <dgm:spPr/>
    </dgm:pt>
    <dgm:pt modelId="{7E2EC9D7-1227-4985-9E95-D9B209F7F070}" type="pres">
      <dgm:prSet presAssocID="{09B2219A-348C-43B8-A650-FCBA6ECAAC04}" presName="compNode" presStyleCnt="0"/>
      <dgm:spPr/>
    </dgm:pt>
    <dgm:pt modelId="{33651D3B-ECAE-474A-A28A-632E1E5B2A6D}" type="pres">
      <dgm:prSet presAssocID="{09B2219A-348C-43B8-A650-FCBA6ECAAC0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A98CC1A9-E78B-4F91-90BB-1248CF41E7C1}" type="pres">
      <dgm:prSet presAssocID="{09B2219A-348C-43B8-A650-FCBA6ECAAC04}" presName="spaceRect" presStyleCnt="0"/>
      <dgm:spPr/>
    </dgm:pt>
    <dgm:pt modelId="{793D0E75-39C0-4FF3-85F4-A08EE1249B0D}" type="pres">
      <dgm:prSet presAssocID="{09B2219A-348C-43B8-A650-FCBA6ECAAC04}" presName="textRect" presStyleLbl="revTx" presStyleIdx="2" presStyleCnt="4">
        <dgm:presLayoutVars>
          <dgm:chMax val="1"/>
          <dgm:chPref val="1"/>
        </dgm:presLayoutVars>
      </dgm:prSet>
      <dgm:spPr/>
    </dgm:pt>
    <dgm:pt modelId="{224C9B3C-0B34-4A29-A3A3-00D8E2E52A77}" type="pres">
      <dgm:prSet presAssocID="{2A908655-7919-4F42-9011-046B7FCE8D37}" presName="sibTrans" presStyleCnt="0"/>
      <dgm:spPr/>
    </dgm:pt>
    <dgm:pt modelId="{45D75BBD-6C5B-4152-A189-4071B677AA65}" type="pres">
      <dgm:prSet presAssocID="{933BDD30-0D81-45E1-95C2-FECE3A60584E}" presName="compNode" presStyleCnt="0"/>
      <dgm:spPr/>
    </dgm:pt>
    <dgm:pt modelId="{81C77478-29A5-4143-89CC-82F675D26D4A}" type="pres">
      <dgm:prSet presAssocID="{933BDD30-0D81-45E1-95C2-FECE3A60584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D4F8CBC0-0CA1-4CA7-81C8-7ABF35CF8EAA}" type="pres">
      <dgm:prSet presAssocID="{933BDD30-0D81-45E1-95C2-FECE3A60584E}" presName="spaceRect" presStyleCnt="0"/>
      <dgm:spPr/>
    </dgm:pt>
    <dgm:pt modelId="{1D95CE16-05D4-430A-BF9F-B223866A9DE6}" type="pres">
      <dgm:prSet presAssocID="{933BDD30-0D81-45E1-95C2-FECE3A60584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4B11A2A-CADC-4B71-919A-7DEC1B42CB94}" type="presOf" srcId="{933BDD30-0D81-45E1-95C2-FECE3A60584E}" destId="{1D95CE16-05D4-430A-BF9F-B223866A9DE6}" srcOrd="0" destOrd="0" presId="urn:microsoft.com/office/officeart/2018/2/layout/IconLabelList"/>
    <dgm:cxn modelId="{2C159133-2961-41D4-9065-760ECA39C1F3}" srcId="{635163FC-A616-40C6-8023-457D3A8C2EAC}" destId="{82E6045B-8BE0-4304-AC4B-A209109FD5B1}" srcOrd="0" destOrd="0" parTransId="{14523A87-91F3-4B46-A99E-F47683C1B77C}" sibTransId="{4DCA2247-A88E-4BBA-8099-3A6A09D5717F}"/>
    <dgm:cxn modelId="{D62BEB38-9C7B-42B0-9E46-6D98A8F4C987}" type="presOf" srcId="{82E6045B-8BE0-4304-AC4B-A209109FD5B1}" destId="{3F688BAB-88D6-4DB6-932C-5AB7C0524DFD}" srcOrd="0" destOrd="0" presId="urn:microsoft.com/office/officeart/2018/2/layout/IconLabelList"/>
    <dgm:cxn modelId="{9E6D7961-2AEC-446C-A694-B1F373255F1D}" type="presOf" srcId="{635163FC-A616-40C6-8023-457D3A8C2EAC}" destId="{3BD2D781-AB3B-436C-A9DB-2D5842CEC5A8}" srcOrd="0" destOrd="0" presId="urn:microsoft.com/office/officeart/2018/2/layout/IconLabelList"/>
    <dgm:cxn modelId="{8C5DB44A-4F7D-477D-9770-9440DB6808E5}" type="presOf" srcId="{09B2219A-348C-43B8-A650-FCBA6ECAAC04}" destId="{793D0E75-39C0-4FF3-85F4-A08EE1249B0D}" srcOrd="0" destOrd="0" presId="urn:microsoft.com/office/officeart/2018/2/layout/IconLabelList"/>
    <dgm:cxn modelId="{A062A759-E1B7-4186-95F1-65483C150ED5}" srcId="{635163FC-A616-40C6-8023-457D3A8C2EAC}" destId="{933BDD30-0D81-45E1-95C2-FECE3A60584E}" srcOrd="3" destOrd="0" parTransId="{2EE10FA4-8A0B-4666-BE0D-DE020098DE2A}" sibTransId="{4AAF43A0-802E-48C8-976E-329CC764EF17}"/>
    <dgm:cxn modelId="{55188683-335E-459B-B176-F19AB7504ED0}" srcId="{635163FC-A616-40C6-8023-457D3A8C2EAC}" destId="{09B2219A-348C-43B8-A650-FCBA6ECAAC04}" srcOrd="2" destOrd="0" parTransId="{B8D4B140-B7D3-43E3-94C5-56B0494F16B6}" sibTransId="{2A908655-7919-4F42-9011-046B7FCE8D37}"/>
    <dgm:cxn modelId="{307C309C-22C0-4705-971B-99E3112F7318}" type="presOf" srcId="{E509FD08-6629-4B8E-8D9F-5FF6407C7726}" destId="{C2F0710E-AEC8-470B-8E01-DCD17FEDAA2C}" srcOrd="0" destOrd="0" presId="urn:microsoft.com/office/officeart/2018/2/layout/IconLabelList"/>
    <dgm:cxn modelId="{B2ED7EA3-4BE2-4157-B5BA-0A532B493D01}" srcId="{635163FC-A616-40C6-8023-457D3A8C2EAC}" destId="{E509FD08-6629-4B8E-8D9F-5FF6407C7726}" srcOrd="1" destOrd="0" parTransId="{F28B0139-CAA0-41AF-925E-D627EB74C331}" sibTransId="{90CD8797-0478-47CC-8A3D-45A5945071E3}"/>
    <dgm:cxn modelId="{D090DBBD-8C24-47B7-8F44-1EAC46C58E02}" type="presParOf" srcId="{3BD2D781-AB3B-436C-A9DB-2D5842CEC5A8}" destId="{61FF912B-FD71-4543-98EC-18B86BA0DC79}" srcOrd="0" destOrd="0" presId="urn:microsoft.com/office/officeart/2018/2/layout/IconLabelList"/>
    <dgm:cxn modelId="{B5A68AA5-0968-405B-9D31-6F5FE93A7F1E}" type="presParOf" srcId="{61FF912B-FD71-4543-98EC-18B86BA0DC79}" destId="{792D6100-9FAC-46EF-B22C-53AFCF2DB86B}" srcOrd="0" destOrd="0" presId="urn:microsoft.com/office/officeart/2018/2/layout/IconLabelList"/>
    <dgm:cxn modelId="{A2FFD60C-AA55-40B2-A484-50F7322EEA27}" type="presParOf" srcId="{61FF912B-FD71-4543-98EC-18B86BA0DC79}" destId="{0A04B814-19B5-4F90-8669-A4300B7C0BDE}" srcOrd="1" destOrd="0" presId="urn:microsoft.com/office/officeart/2018/2/layout/IconLabelList"/>
    <dgm:cxn modelId="{69CE8799-CDB1-4203-9A69-C110A0418A7B}" type="presParOf" srcId="{61FF912B-FD71-4543-98EC-18B86BA0DC79}" destId="{3F688BAB-88D6-4DB6-932C-5AB7C0524DFD}" srcOrd="2" destOrd="0" presId="urn:microsoft.com/office/officeart/2018/2/layout/IconLabelList"/>
    <dgm:cxn modelId="{CE66640E-FB10-47C2-983B-562EA5915129}" type="presParOf" srcId="{3BD2D781-AB3B-436C-A9DB-2D5842CEC5A8}" destId="{24B0C4F5-1D5E-4E09-ABA1-B4208E5BA0B3}" srcOrd="1" destOrd="0" presId="urn:microsoft.com/office/officeart/2018/2/layout/IconLabelList"/>
    <dgm:cxn modelId="{37CCAB0E-DAA4-4B19-BCD3-A960E288D844}" type="presParOf" srcId="{3BD2D781-AB3B-436C-A9DB-2D5842CEC5A8}" destId="{5B75432F-E9FE-4EBC-BA50-E2C9DA232231}" srcOrd="2" destOrd="0" presId="urn:microsoft.com/office/officeart/2018/2/layout/IconLabelList"/>
    <dgm:cxn modelId="{411234F5-2720-4812-B37E-543FED9EFDFB}" type="presParOf" srcId="{5B75432F-E9FE-4EBC-BA50-E2C9DA232231}" destId="{A53A463F-C26B-4FD0-A5A9-B054CC17E306}" srcOrd="0" destOrd="0" presId="urn:microsoft.com/office/officeart/2018/2/layout/IconLabelList"/>
    <dgm:cxn modelId="{2A7D7D33-B67E-443F-8C3E-4772384B5A70}" type="presParOf" srcId="{5B75432F-E9FE-4EBC-BA50-E2C9DA232231}" destId="{02ECA010-2D9B-46C8-8B38-51A9B14BAFCB}" srcOrd="1" destOrd="0" presId="urn:microsoft.com/office/officeart/2018/2/layout/IconLabelList"/>
    <dgm:cxn modelId="{7D289A93-EC51-45B6-85AB-425F2F31F580}" type="presParOf" srcId="{5B75432F-E9FE-4EBC-BA50-E2C9DA232231}" destId="{C2F0710E-AEC8-470B-8E01-DCD17FEDAA2C}" srcOrd="2" destOrd="0" presId="urn:microsoft.com/office/officeart/2018/2/layout/IconLabelList"/>
    <dgm:cxn modelId="{0A9A1439-C2FF-4BBA-8EBE-86115C7D2925}" type="presParOf" srcId="{3BD2D781-AB3B-436C-A9DB-2D5842CEC5A8}" destId="{39494445-40E4-4E57-9A93-64041F77612E}" srcOrd="3" destOrd="0" presId="urn:microsoft.com/office/officeart/2018/2/layout/IconLabelList"/>
    <dgm:cxn modelId="{7DACC06D-9CC5-4BBE-91D5-5630A740560F}" type="presParOf" srcId="{3BD2D781-AB3B-436C-A9DB-2D5842CEC5A8}" destId="{7E2EC9D7-1227-4985-9E95-D9B209F7F070}" srcOrd="4" destOrd="0" presId="urn:microsoft.com/office/officeart/2018/2/layout/IconLabelList"/>
    <dgm:cxn modelId="{18214A2D-1C8F-453C-A416-69C31E23F0CC}" type="presParOf" srcId="{7E2EC9D7-1227-4985-9E95-D9B209F7F070}" destId="{33651D3B-ECAE-474A-A28A-632E1E5B2A6D}" srcOrd="0" destOrd="0" presId="urn:microsoft.com/office/officeart/2018/2/layout/IconLabelList"/>
    <dgm:cxn modelId="{085BA0AC-4783-4D8F-99D9-2FAC0542757D}" type="presParOf" srcId="{7E2EC9D7-1227-4985-9E95-D9B209F7F070}" destId="{A98CC1A9-E78B-4F91-90BB-1248CF41E7C1}" srcOrd="1" destOrd="0" presId="urn:microsoft.com/office/officeart/2018/2/layout/IconLabelList"/>
    <dgm:cxn modelId="{CD372158-3263-483F-930D-05DEC29EE8E7}" type="presParOf" srcId="{7E2EC9D7-1227-4985-9E95-D9B209F7F070}" destId="{793D0E75-39C0-4FF3-85F4-A08EE1249B0D}" srcOrd="2" destOrd="0" presId="urn:microsoft.com/office/officeart/2018/2/layout/IconLabelList"/>
    <dgm:cxn modelId="{A28AB40C-51DD-4A1E-A801-8AC1DA90D27C}" type="presParOf" srcId="{3BD2D781-AB3B-436C-A9DB-2D5842CEC5A8}" destId="{224C9B3C-0B34-4A29-A3A3-00D8E2E52A77}" srcOrd="5" destOrd="0" presId="urn:microsoft.com/office/officeart/2018/2/layout/IconLabelList"/>
    <dgm:cxn modelId="{08FC3E51-E670-4BC6-9365-0760B77BCC1F}" type="presParOf" srcId="{3BD2D781-AB3B-436C-A9DB-2D5842CEC5A8}" destId="{45D75BBD-6C5B-4152-A189-4071B677AA65}" srcOrd="6" destOrd="0" presId="urn:microsoft.com/office/officeart/2018/2/layout/IconLabelList"/>
    <dgm:cxn modelId="{7DE79C82-6B4A-46A8-87C6-116F059FB16D}" type="presParOf" srcId="{45D75BBD-6C5B-4152-A189-4071B677AA65}" destId="{81C77478-29A5-4143-89CC-82F675D26D4A}" srcOrd="0" destOrd="0" presId="urn:microsoft.com/office/officeart/2018/2/layout/IconLabelList"/>
    <dgm:cxn modelId="{0EF29A9C-D18B-41E1-BF7A-5918C3F851DB}" type="presParOf" srcId="{45D75BBD-6C5B-4152-A189-4071B677AA65}" destId="{D4F8CBC0-0CA1-4CA7-81C8-7ABF35CF8EAA}" srcOrd="1" destOrd="0" presId="urn:microsoft.com/office/officeart/2018/2/layout/IconLabelList"/>
    <dgm:cxn modelId="{EA61E1CF-6657-4B8B-92CF-C849B1C0B623}" type="presParOf" srcId="{45D75BBD-6C5B-4152-A189-4071B677AA65}" destId="{1D95CE16-05D4-430A-BF9F-B223866A9DE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806E34-A509-4D96-AB4E-C3B0CA0E3A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7059CF-6592-46CA-83BA-62C085DC5E9B}">
      <dgm:prSet/>
      <dgm:spPr/>
      <dgm:t>
        <a:bodyPr/>
        <a:lstStyle/>
        <a:p>
          <a:r>
            <a:rPr lang="en-NZ" b="1" dirty="0"/>
            <a:t>Webinars to interested teachers</a:t>
          </a:r>
          <a:endParaRPr lang="en-US" dirty="0"/>
        </a:p>
      </dgm:t>
    </dgm:pt>
    <dgm:pt modelId="{779AACAF-042B-4D03-B093-BE96C7FF0764}" type="parTrans" cxnId="{7CF93BB5-B68D-4572-8954-49100DC124FA}">
      <dgm:prSet/>
      <dgm:spPr/>
      <dgm:t>
        <a:bodyPr/>
        <a:lstStyle/>
        <a:p>
          <a:endParaRPr lang="en-US"/>
        </a:p>
      </dgm:t>
    </dgm:pt>
    <dgm:pt modelId="{5948EF34-0F60-417C-9AA6-DD19CC12C180}" type="sibTrans" cxnId="{7CF93BB5-B68D-4572-8954-49100DC124FA}">
      <dgm:prSet/>
      <dgm:spPr/>
      <dgm:t>
        <a:bodyPr/>
        <a:lstStyle/>
        <a:p>
          <a:endParaRPr lang="en-US"/>
        </a:p>
      </dgm:t>
    </dgm:pt>
    <dgm:pt modelId="{EF86AABD-6A2B-4C24-A364-E7AEF1614C1B}">
      <dgm:prSet/>
      <dgm:spPr/>
      <dgm:t>
        <a:bodyPr/>
        <a:lstStyle/>
        <a:p>
          <a:r>
            <a:rPr lang="en-NZ" b="1" dirty="0"/>
            <a:t>Tech support for Gail/teachers on protocols/data</a:t>
          </a:r>
          <a:endParaRPr lang="en-US" dirty="0"/>
        </a:p>
      </dgm:t>
    </dgm:pt>
    <dgm:pt modelId="{C540BB62-7F51-499E-A3BA-0A0E3E6F8A5C}" type="parTrans" cxnId="{7439A5B3-A59E-466D-AB38-A3CC70D9E711}">
      <dgm:prSet/>
      <dgm:spPr/>
      <dgm:t>
        <a:bodyPr/>
        <a:lstStyle/>
        <a:p>
          <a:endParaRPr lang="en-US"/>
        </a:p>
      </dgm:t>
    </dgm:pt>
    <dgm:pt modelId="{83A1CCB9-B9E3-4390-BDA8-E28FF66F03E1}" type="sibTrans" cxnId="{7439A5B3-A59E-466D-AB38-A3CC70D9E711}">
      <dgm:prSet/>
      <dgm:spPr/>
      <dgm:t>
        <a:bodyPr/>
        <a:lstStyle/>
        <a:p>
          <a:endParaRPr lang="en-US"/>
        </a:p>
      </dgm:t>
    </dgm:pt>
    <dgm:pt modelId="{BEE7F481-E750-42D5-95FB-81EBFEACDFD0}">
      <dgm:prSet/>
      <dgm:spPr/>
      <dgm:t>
        <a:bodyPr/>
        <a:lstStyle/>
        <a:p>
          <a:r>
            <a:rPr lang="en-NZ" b="1"/>
            <a:t>Supporting interested educators to GLOBE activities</a:t>
          </a:r>
          <a:endParaRPr lang="en-US"/>
        </a:p>
      </dgm:t>
    </dgm:pt>
    <dgm:pt modelId="{A37F6E26-C2E0-4FD9-AD15-9C22C5FBC340}" type="parTrans" cxnId="{26E9E280-7AD9-4A6C-BEBA-DB7CE6298D0B}">
      <dgm:prSet/>
      <dgm:spPr/>
      <dgm:t>
        <a:bodyPr/>
        <a:lstStyle/>
        <a:p>
          <a:endParaRPr lang="en-US"/>
        </a:p>
      </dgm:t>
    </dgm:pt>
    <dgm:pt modelId="{C5718EC7-3D23-42BB-8F6F-F97C4180E7DC}" type="sibTrans" cxnId="{26E9E280-7AD9-4A6C-BEBA-DB7CE6298D0B}">
      <dgm:prSet/>
      <dgm:spPr/>
      <dgm:t>
        <a:bodyPr/>
        <a:lstStyle/>
        <a:p>
          <a:endParaRPr lang="en-US"/>
        </a:p>
      </dgm:t>
    </dgm:pt>
    <dgm:pt modelId="{A638F3F5-9249-4C0E-BF62-30B0742A7410}">
      <dgm:prSet/>
      <dgm:spPr/>
      <dgm:t>
        <a:bodyPr/>
        <a:lstStyle/>
        <a:p>
          <a:r>
            <a:rPr lang="en-NZ" b="1"/>
            <a:t>Liaising with Embassy/Consulate</a:t>
          </a:r>
          <a:endParaRPr lang="en-US"/>
        </a:p>
      </dgm:t>
    </dgm:pt>
    <dgm:pt modelId="{2D2FCC96-2E68-4BA6-BF0B-8BBE082970DA}" type="parTrans" cxnId="{1D5FCF6B-8BFE-4938-8F38-5DDD488D1C23}">
      <dgm:prSet/>
      <dgm:spPr/>
      <dgm:t>
        <a:bodyPr/>
        <a:lstStyle/>
        <a:p>
          <a:endParaRPr lang="en-US"/>
        </a:p>
      </dgm:t>
    </dgm:pt>
    <dgm:pt modelId="{4C9F01F3-C9B6-47FF-9DB2-35BA11A44DD9}" type="sibTrans" cxnId="{1D5FCF6B-8BFE-4938-8F38-5DDD488D1C23}">
      <dgm:prSet/>
      <dgm:spPr/>
      <dgm:t>
        <a:bodyPr/>
        <a:lstStyle/>
        <a:p>
          <a:endParaRPr lang="en-US"/>
        </a:p>
      </dgm:t>
    </dgm:pt>
    <dgm:pt modelId="{EC11AF2F-33A8-4530-9E3D-FAE20A5ADEC2}" type="pres">
      <dgm:prSet presAssocID="{46806E34-A509-4D96-AB4E-C3B0CA0E3AC4}" presName="linear" presStyleCnt="0">
        <dgm:presLayoutVars>
          <dgm:animLvl val="lvl"/>
          <dgm:resizeHandles val="exact"/>
        </dgm:presLayoutVars>
      </dgm:prSet>
      <dgm:spPr/>
    </dgm:pt>
    <dgm:pt modelId="{4BC67AB4-8F55-48B2-9492-9E0A8B973E7A}" type="pres">
      <dgm:prSet presAssocID="{677059CF-6592-46CA-83BA-62C085DC5E9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86E6CD8-45E3-44E2-9360-3BDCC59B7385}" type="pres">
      <dgm:prSet presAssocID="{5948EF34-0F60-417C-9AA6-DD19CC12C180}" presName="spacer" presStyleCnt="0"/>
      <dgm:spPr/>
    </dgm:pt>
    <dgm:pt modelId="{EA757455-A434-4CC0-8A2E-41C098E4EBAF}" type="pres">
      <dgm:prSet presAssocID="{EF86AABD-6A2B-4C24-A364-E7AEF1614C1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0EC6D7E-9CD3-4F14-A7D6-0409C2BE26AD}" type="pres">
      <dgm:prSet presAssocID="{83A1CCB9-B9E3-4390-BDA8-E28FF66F03E1}" presName="spacer" presStyleCnt="0"/>
      <dgm:spPr/>
    </dgm:pt>
    <dgm:pt modelId="{348EE4E5-33A7-46D1-A6F3-A00774EB8362}" type="pres">
      <dgm:prSet presAssocID="{BEE7F481-E750-42D5-95FB-81EBFEACDFD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0D2756D-57C0-4E93-B3FE-45D91D14B973}" type="pres">
      <dgm:prSet presAssocID="{C5718EC7-3D23-42BB-8F6F-F97C4180E7DC}" presName="spacer" presStyleCnt="0"/>
      <dgm:spPr/>
    </dgm:pt>
    <dgm:pt modelId="{F381A40B-34BD-4012-A859-B5553A05AC81}" type="pres">
      <dgm:prSet presAssocID="{A638F3F5-9249-4C0E-BF62-30B0742A741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889EB00-2FB9-4B44-B338-3C89865FCE0D}" type="presOf" srcId="{EF86AABD-6A2B-4C24-A364-E7AEF1614C1B}" destId="{EA757455-A434-4CC0-8A2E-41C098E4EBAF}" srcOrd="0" destOrd="0" presId="urn:microsoft.com/office/officeart/2005/8/layout/vList2"/>
    <dgm:cxn modelId="{1D5FCF6B-8BFE-4938-8F38-5DDD488D1C23}" srcId="{46806E34-A509-4D96-AB4E-C3B0CA0E3AC4}" destId="{A638F3F5-9249-4C0E-BF62-30B0742A7410}" srcOrd="3" destOrd="0" parTransId="{2D2FCC96-2E68-4BA6-BF0B-8BBE082970DA}" sibTransId="{4C9F01F3-C9B6-47FF-9DB2-35BA11A44DD9}"/>
    <dgm:cxn modelId="{26E9E280-7AD9-4A6C-BEBA-DB7CE6298D0B}" srcId="{46806E34-A509-4D96-AB4E-C3B0CA0E3AC4}" destId="{BEE7F481-E750-42D5-95FB-81EBFEACDFD0}" srcOrd="2" destOrd="0" parTransId="{A37F6E26-C2E0-4FD9-AD15-9C22C5FBC340}" sibTransId="{C5718EC7-3D23-42BB-8F6F-F97C4180E7DC}"/>
    <dgm:cxn modelId="{DE3C208A-B145-4413-8437-FA1BC4A253F6}" type="presOf" srcId="{A638F3F5-9249-4C0E-BF62-30B0742A7410}" destId="{F381A40B-34BD-4012-A859-B5553A05AC81}" srcOrd="0" destOrd="0" presId="urn:microsoft.com/office/officeart/2005/8/layout/vList2"/>
    <dgm:cxn modelId="{4FF494A1-3608-49E2-A746-20652DC48920}" type="presOf" srcId="{46806E34-A509-4D96-AB4E-C3B0CA0E3AC4}" destId="{EC11AF2F-33A8-4530-9E3D-FAE20A5ADEC2}" srcOrd="0" destOrd="0" presId="urn:microsoft.com/office/officeart/2005/8/layout/vList2"/>
    <dgm:cxn modelId="{7439A5B3-A59E-466D-AB38-A3CC70D9E711}" srcId="{46806E34-A509-4D96-AB4E-C3B0CA0E3AC4}" destId="{EF86AABD-6A2B-4C24-A364-E7AEF1614C1B}" srcOrd="1" destOrd="0" parTransId="{C540BB62-7F51-499E-A3BA-0A0E3E6F8A5C}" sibTransId="{83A1CCB9-B9E3-4390-BDA8-E28FF66F03E1}"/>
    <dgm:cxn modelId="{7CF93BB5-B68D-4572-8954-49100DC124FA}" srcId="{46806E34-A509-4D96-AB4E-C3B0CA0E3AC4}" destId="{677059CF-6592-46CA-83BA-62C085DC5E9B}" srcOrd="0" destOrd="0" parTransId="{779AACAF-042B-4D03-B093-BE96C7FF0764}" sibTransId="{5948EF34-0F60-417C-9AA6-DD19CC12C180}"/>
    <dgm:cxn modelId="{615DBCC1-3EBF-4F95-AB18-2E5F861B1418}" type="presOf" srcId="{677059CF-6592-46CA-83BA-62C085DC5E9B}" destId="{4BC67AB4-8F55-48B2-9492-9E0A8B973E7A}" srcOrd="0" destOrd="0" presId="urn:microsoft.com/office/officeart/2005/8/layout/vList2"/>
    <dgm:cxn modelId="{C32A9AD1-0235-493A-B535-4EDD58362850}" type="presOf" srcId="{BEE7F481-E750-42D5-95FB-81EBFEACDFD0}" destId="{348EE4E5-33A7-46D1-A6F3-A00774EB8362}" srcOrd="0" destOrd="0" presId="urn:microsoft.com/office/officeart/2005/8/layout/vList2"/>
    <dgm:cxn modelId="{541A1BB3-15C2-47CF-9841-D601FC791559}" type="presParOf" srcId="{EC11AF2F-33A8-4530-9E3D-FAE20A5ADEC2}" destId="{4BC67AB4-8F55-48B2-9492-9E0A8B973E7A}" srcOrd="0" destOrd="0" presId="urn:microsoft.com/office/officeart/2005/8/layout/vList2"/>
    <dgm:cxn modelId="{A32900D1-404D-45D8-B637-EFAF8233A0F9}" type="presParOf" srcId="{EC11AF2F-33A8-4530-9E3D-FAE20A5ADEC2}" destId="{786E6CD8-45E3-44E2-9360-3BDCC59B7385}" srcOrd="1" destOrd="0" presId="urn:microsoft.com/office/officeart/2005/8/layout/vList2"/>
    <dgm:cxn modelId="{A23258B9-4FC1-40E8-93D8-F9A80A1A14BA}" type="presParOf" srcId="{EC11AF2F-33A8-4530-9E3D-FAE20A5ADEC2}" destId="{EA757455-A434-4CC0-8A2E-41C098E4EBAF}" srcOrd="2" destOrd="0" presId="urn:microsoft.com/office/officeart/2005/8/layout/vList2"/>
    <dgm:cxn modelId="{22B6865C-6704-49C0-A3C0-9A8429829547}" type="presParOf" srcId="{EC11AF2F-33A8-4530-9E3D-FAE20A5ADEC2}" destId="{10EC6D7E-9CD3-4F14-A7D6-0409C2BE26AD}" srcOrd="3" destOrd="0" presId="urn:microsoft.com/office/officeart/2005/8/layout/vList2"/>
    <dgm:cxn modelId="{1A5FB174-8139-4C98-AA09-F9826171BE08}" type="presParOf" srcId="{EC11AF2F-33A8-4530-9E3D-FAE20A5ADEC2}" destId="{348EE4E5-33A7-46D1-A6F3-A00774EB8362}" srcOrd="4" destOrd="0" presId="urn:microsoft.com/office/officeart/2005/8/layout/vList2"/>
    <dgm:cxn modelId="{9C59DD56-51EB-4FC7-BED6-BA5DCFB258DA}" type="presParOf" srcId="{EC11AF2F-33A8-4530-9E3D-FAE20A5ADEC2}" destId="{D0D2756D-57C0-4E93-B3FE-45D91D14B973}" srcOrd="5" destOrd="0" presId="urn:microsoft.com/office/officeart/2005/8/layout/vList2"/>
    <dgm:cxn modelId="{5E596464-37FA-4002-B9F9-AA425E77A9CA}" type="presParOf" srcId="{EC11AF2F-33A8-4530-9E3D-FAE20A5ADEC2}" destId="{F381A40B-34BD-4012-A859-B5553A05AC8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72F92-F02E-449C-80D6-8905CA534EA4}">
      <dsp:nvSpPr>
        <dsp:cNvPr id="0" name=""/>
        <dsp:cNvSpPr/>
      </dsp:nvSpPr>
      <dsp:spPr>
        <a:xfrm>
          <a:off x="0" y="35735"/>
          <a:ext cx="9642334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200" kern="1200"/>
            <a:t>Volunteer role; singular person</a:t>
          </a:r>
          <a:endParaRPr lang="en-US" sz="3200" kern="1200"/>
        </a:p>
      </dsp:txBody>
      <dsp:txXfrm>
        <a:off x="37467" y="73202"/>
        <a:ext cx="9567400" cy="692586"/>
      </dsp:txXfrm>
    </dsp:sp>
    <dsp:sp modelId="{2FAAF74F-7BCC-4D8E-97DF-60DF24969DB6}">
      <dsp:nvSpPr>
        <dsp:cNvPr id="0" name=""/>
        <dsp:cNvSpPr/>
      </dsp:nvSpPr>
      <dsp:spPr>
        <a:xfrm>
          <a:off x="0" y="895415"/>
          <a:ext cx="9642334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200" kern="1200"/>
            <a:t>No financial or other resource</a:t>
          </a:r>
          <a:endParaRPr lang="en-US" sz="3200" kern="1200"/>
        </a:p>
      </dsp:txBody>
      <dsp:txXfrm>
        <a:off x="37467" y="932882"/>
        <a:ext cx="9567400" cy="692586"/>
      </dsp:txXfrm>
    </dsp:sp>
    <dsp:sp modelId="{18EB5CCD-DA9B-4068-B0AA-3F92FFE3B094}">
      <dsp:nvSpPr>
        <dsp:cNvPr id="0" name=""/>
        <dsp:cNvSpPr/>
      </dsp:nvSpPr>
      <dsp:spPr>
        <a:xfrm>
          <a:off x="0" y="1755095"/>
          <a:ext cx="9642334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200" kern="1200" dirty="0"/>
            <a:t>Engaging educators – very pressured environment</a:t>
          </a:r>
          <a:endParaRPr lang="en-US" sz="3200" kern="1200" dirty="0"/>
        </a:p>
      </dsp:txBody>
      <dsp:txXfrm>
        <a:off x="37467" y="1792562"/>
        <a:ext cx="9567400" cy="692586"/>
      </dsp:txXfrm>
    </dsp:sp>
    <dsp:sp modelId="{0E7C60D1-0E1B-4142-9CDF-C92DBC8FFE93}">
      <dsp:nvSpPr>
        <dsp:cNvPr id="0" name=""/>
        <dsp:cNvSpPr/>
      </dsp:nvSpPr>
      <dsp:spPr>
        <a:xfrm>
          <a:off x="0" y="2614776"/>
          <a:ext cx="9642334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200" kern="1200"/>
            <a:t>Teacher burnout</a:t>
          </a:r>
          <a:endParaRPr lang="en-US" sz="3200" kern="1200"/>
        </a:p>
      </dsp:txBody>
      <dsp:txXfrm>
        <a:off x="37467" y="2652243"/>
        <a:ext cx="9567400" cy="692586"/>
      </dsp:txXfrm>
    </dsp:sp>
    <dsp:sp modelId="{B0FB60AD-DEC4-425A-A80F-CF7174B5F5C0}">
      <dsp:nvSpPr>
        <dsp:cNvPr id="0" name=""/>
        <dsp:cNvSpPr/>
      </dsp:nvSpPr>
      <dsp:spPr>
        <a:xfrm>
          <a:off x="0" y="3474456"/>
          <a:ext cx="9642334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200" kern="1200"/>
            <a:t>Changed political situation</a:t>
          </a:r>
          <a:endParaRPr lang="en-US" sz="3200" kern="1200"/>
        </a:p>
      </dsp:txBody>
      <dsp:txXfrm>
        <a:off x="37467" y="3511923"/>
        <a:ext cx="9567400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D6100-9FAC-46EF-B22C-53AFCF2DB86B}">
      <dsp:nvSpPr>
        <dsp:cNvPr id="0" name=""/>
        <dsp:cNvSpPr/>
      </dsp:nvSpPr>
      <dsp:spPr>
        <a:xfrm>
          <a:off x="1273669" y="2068931"/>
          <a:ext cx="1105721" cy="11057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88BAB-88D6-4DB6-932C-5AB7C0524DFD}">
      <dsp:nvSpPr>
        <dsp:cNvPr id="0" name=""/>
        <dsp:cNvSpPr/>
      </dsp:nvSpPr>
      <dsp:spPr>
        <a:xfrm>
          <a:off x="597951" y="3555307"/>
          <a:ext cx="245715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/>
            <a:t>Country training </a:t>
          </a:r>
          <a:endParaRPr lang="en-US" sz="1400" kern="1200"/>
        </a:p>
      </dsp:txBody>
      <dsp:txXfrm>
        <a:off x="597951" y="3555307"/>
        <a:ext cx="2457159" cy="720000"/>
      </dsp:txXfrm>
    </dsp:sp>
    <dsp:sp modelId="{A53A463F-C26B-4FD0-A5A9-B054CC17E306}">
      <dsp:nvSpPr>
        <dsp:cNvPr id="0" name=""/>
        <dsp:cNvSpPr/>
      </dsp:nvSpPr>
      <dsp:spPr>
        <a:xfrm>
          <a:off x="4160832" y="2068931"/>
          <a:ext cx="1105721" cy="11057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F0710E-AEC8-470B-8E01-DCD17FEDAA2C}">
      <dsp:nvSpPr>
        <dsp:cNvPr id="0" name=""/>
        <dsp:cNvSpPr/>
      </dsp:nvSpPr>
      <dsp:spPr>
        <a:xfrm>
          <a:off x="3485113" y="3555307"/>
          <a:ext cx="245715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/>
            <a:t>Connecting Gail/educators to expertise to help with protocol training and building confidence</a:t>
          </a:r>
          <a:endParaRPr lang="en-US" sz="1400" kern="1200" dirty="0"/>
        </a:p>
      </dsp:txBody>
      <dsp:txXfrm>
        <a:off x="3485113" y="3555307"/>
        <a:ext cx="2457159" cy="720000"/>
      </dsp:txXfrm>
    </dsp:sp>
    <dsp:sp modelId="{33651D3B-ECAE-474A-A28A-632E1E5B2A6D}">
      <dsp:nvSpPr>
        <dsp:cNvPr id="0" name=""/>
        <dsp:cNvSpPr/>
      </dsp:nvSpPr>
      <dsp:spPr>
        <a:xfrm>
          <a:off x="7047994" y="2068931"/>
          <a:ext cx="1105721" cy="11057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D0E75-39C0-4FF3-85F4-A08EE1249B0D}">
      <dsp:nvSpPr>
        <dsp:cNvPr id="0" name=""/>
        <dsp:cNvSpPr/>
      </dsp:nvSpPr>
      <dsp:spPr>
        <a:xfrm>
          <a:off x="6372275" y="3555307"/>
          <a:ext cx="245715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/>
            <a:t>Support for interested educators to regional events</a:t>
          </a:r>
          <a:endParaRPr lang="en-US" sz="1400" kern="1200"/>
        </a:p>
      </dsp:txBody>
      <dsp:txXfrm>
        <a:off x="6372275" y="3555307"/>
        <a:ext cx="2457159" cy="720000"/>
      </dsp:txXfrm>
    </dsp:sp>
    <dsp:sp modelId="{81C77478-29A5-4143-89CC-82F675D26D4A}">
      <dsp:nvSpPr>
        <dsp:cNvPr id="0" name=""/>
        <dsp:cNvSpPr/>
      </dsp:nvSpPr>
      <dsp:spPr>
        <a:xfrm>
          <a:off x="9935156" y="2068931"/>
          <a:ext cx="1105721" cy="11057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5CE16-05D4-430A-BF9F-B223866A9DE6}">
      <dsp:nvSpPr>
        <dsp:cNvPr id="0" name=""/>
        <dsp:cNvSpPr/>
      </dsp:nvSpPr>
      <dsp:spPr>
        <a:xfrm>
          <a:off x="9259437" y="3555307"/>
          <a:ext cx="245715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/>
            <a:t>Flow-on effects to nearby Pacific Islands</a:t>
          </a:r>
          <a:endParaRPr lang="en-US" sz="1400" kern="1200"/>
        </a:p>
      </dsp:txBody>
      <dsp:txXfrm>
        <a:off x="9259437" y="3555307"/>
        <a:ext cx="2457159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67AB4-8F55-48B2-9492-9E0A8B973E7A}">
      <dsp:nvSpPr>
        <dsp:cNvPr id="0" name=""/>
        <dsp:cNvSpPr/>
      </dsp:nvSpPr>
      <dsp:spPr>
        <a:xfrm>
          <a:off x="0" y="585255"/>
          <a:ext cx="10500360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700" b="1" kern="1200" dirty="0"/>
            <a:t>Webinars to interested teachers</a:t>
          </a:r>
          <a:endParaRPr lang="en-US" sz="3700" kern="1200" dirty="0"/>
        </a:p>
      </dsp:txBody>
      <dsp:txXfrm>
        <a:off x="43321" y="628576"/>
        <a:ext cx="10413718" cy="800803"/>
      </dsp:txXfrm>
    </dsp:sp>
    <dsp:sp modelId="{EA757455-A434-4CC0-8A2E-41C098E4EBAF}">
      <dsp:nvSpPr>
        <dsp:cNvPr id="0" name=""/>
        <dsp:cNvSpPr/>
      </dsp:nvSpPr>
      <dsp:spPr>
        <a:xfrm>
          <a:off x="0" y="1579260"/>
          <a:ext cx="10500360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700" b="1" kern="1200" dirty="0"/>
            <a:t>Tech support for Gail/teachers on protocols/data</a:t>
          </a:r>
          <a:endParaRPr lang="en-US" sz="3700" kern="1200" dirty="0"/>
        </a:p>
      </dsp:txBody>
      <dsp:txXfrm>
        <a:off x="43321" y="1622581"/>
        <a:ext cx="10413718" cy="800803"/>
      </dsp:txXfrm>
    </dsp:sp>
    <dsp:sp modelId="{348EE4E5-33A7-46D1-A6F3-A00774EB8362}">
      <dsp:nvSpPr>
        <dsp:cNvPr id="0" name=""/>
        <dsp:cNvSpPr/>
      </dsp:nvSpPr>
      <dsp:spPr>
        <a:xfrm>
          <a:off x="0" y="2573266"/>
          <a:ext cx="10500360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700" b="1" kern="1200"/>
            <a:t>Supporting interested educators to GLOBE activities</a:t>
          </a:r>
          <a:endParaRPr lang="en-US" sz="3700" kern="1200"/>
        </a:p>
      </dsp:txBody>
      <dsp:txXfrm>
        <a:off x="43321" y="2616587"/>
        <a:ext cx="10413718" cy="800803"/>
      </dsp:txXfrm>
    </dsp:sp>
    <dsp:sp modelId="{F381A40B-34BD-4012-A859-B5553A05AC81}">
      <dsp:nvSpPr>
        <dsp:cNvPr id="0" name=""/>
        <dsp:cNvSpPr/>
      </dsp:nvSpPr>
      <dsp:spPr>
        <a:xfrm>
          <a:off x="0" y="3567271"/>
          <a:ext cx="10500360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700" b="1" kern="1200"/>
            <a:t>Liaising with Embassy/Consulate</a:t>
          </a:r>
          <a:endParaRPr lang="en-US" sz="3700" kern="1200"/>
        </a:p>
      </dsp:txBody>
      <dsp:txXfrm>
        <a:off x="43321" y="3610592"/>
        <a:ext cx="10413718" cy="800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33024-C7B3-4675-BBF2-40C0FB2EDBB3}" type="datetimeFigureOut">
              <a:rPr lang="en-NZ" smtClean="0"/>
              <a:t>15/04/2024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C792D-5B9D-4515-9EF0-30A75A348A7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55993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AM was transformative.</a:t>
            </a:r>
          </a:p>
          <a:p>
            <a:r>
              <a:rPr lang="en-NZ" dirty="0"/>
              <a:t>Being asked to give a keynote.</a:t>
            </a:r>
          </a:p>
          <a:p>
            <a:r>
              <a:rPr lang="en-NZ" dirty="0"/>
              <a:t>Being part of the panel on contextualising GLOBE for indigenous communities.</a:t>
            </a:r>
          </a:p>
          <a:p>
            <a:r>
              <a:rPr lang="en-NZ" dirty="0"/>
              <a:t>Being able to bring educator Gail Goodwin to the meeting and do training.</a:t>
            </a:r>
          </a:p>
          <a:p>
            <a:r>
              <a:rPr lang="en-NZ" dirty="0"/>
              <a:t>Making many connections across GLOBE, including GIO, WG, other countries.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C792D-5B9D-4515-9EF0-30A75A348A77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0048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BCE18-D0F0-84EC-28F5-20FD73F6C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5CA33-2232-4B29-C222-0A8513CAE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A99F4B-9333-5F39-6336-D809E8BD0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An additional achievement is a teacher re-reengaging with GLOBE after many years, having Peter Falcon do a webinar and uploading cloud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8A1E9-AA09-5E8B-70AA-85B8C1BD40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C792D-5B9D-4515-9EF0-30A75A348A77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88281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AC9EB-C845-DE83-FE1B-56CEECFF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D5C707-F247-0322-0882-E3E2AE669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4F15DF-1FC7-399D-F68A-99F352309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Only a volunteer role over and above my work – not part of my working role.</a:t>
            </a:r>
          </a:p>
          <a:p>
            <a:r>
              <a:rPr lang="en-NZ" dirty="0"/>
              <a:t>Only a single person – need to get more people helping.</a:t>
            </a:r>
          </a:p>
          <a:p>
            <a:r>
              <a:rPr lang="en-NZ" dirty="0"/>
              <a:t>No financial or other resource attached, so hard to do thing.</a:t>
            </a:r>
          </a:p>
          <a:p>
            <a:r>
              <a:rPr lang="en-NZ" dirty="0"/>
              <a:t>Engaging educators is very hard – they are so stretched in NZ and post COVD it is even harder, so finding people to upskill who are allowed to spend time etc is not easy – but there are always some!</a:t>
            </a:r>
          </a:p>
          <a:p>
            <a:r>
              <a:rPr lang="en-NZ" dirty="0"/>
              <a:t>There is marked teacher burnout in NZ as a result of increasing student challenges, post COVID and increasing admin – it’s a global issue too, so bandwidth is hard.</a:t>
            </a:r>
          </a:p>
          <a:p>
            <a:r>
              <a:rPr lang="en-NZ" dirty="0"/>
              <a:t>New government means a changed political situation and more pressures on teachers – lit and numeracy focus will take away from science time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BFC55-81DF-4410-DA97-AE97AF1CF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C792D-5B9D-4515-9EF0-30A75A348A77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67553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BD71F-F9E5-F9C6-1A8A-F3547864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9E8C23-9EFF-6B21-B1F1-99F58280D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F2250-8235-FD70-C7A9-C874D9E114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Continue to attend Embassy events.</a:t>
            </a:r>
          </a:p>
          <a:p>
            <a:r>
              <a:rPr lang="en-NZ" dirty="0"/>
              <a:t>Had an offer to participate In </a:t>
            </a:r>
            <a:r>
              <a:rPr lang="en-NZ" dirty="0" err="1"/>
              <a:t>TechCamp</a:t>
            </a:r>
            <a:r>
              <a:rPr lang="en-NZ" dirty="0"/>
              <a:t> but couldn’t – future option</a:t>
            </a:r>
          </a:p>
          <a:p>
            <a:r>
              <a:rPr lang="en-NZ" dirty="0"/>
              <a:t>Great relationship with Wes and Lesley – but now changed staff, so engagement a little harder with consulate</a:t>
            </a:r>
          </a:p>
          <a:p>
            <a:r>
              <a:rPr lang="en-NZ" dirty="0"/>
              <a:t>Also Embassy has changed WoW.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4F0D3-0E62-749D-D588-04B2C7FA16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C792D-5B9D-4515-9EF0-30A75A348A77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17227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DD46C-3F0B-1721-94CA-3004A0BD0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5361B4-7D0C-3348-870B-03D7FD296E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6D2E89-65E8-D235-49EA-DB3F9EB1A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Country training would be number 1 importance that would make a difference.</a:t>
            </a:r>
          </a:p>
          <a:p>
            <a:r>
              <a:rPr lang="en-NZ" dirty="0"/>
              <a:t>Would also help with South PI connections.</a:t>
            </a:r>
          </a:p>
          <a:p>
            <a:r>
              <a:rPr lang="en-NZ" dirty="0"/>
              <a:t>Gail doesn’t feel confident but doesn’t have time to teach herself – she wants to be connected to expertise for protocols for training and building confidence.</a:t>
            </a:r>
          </a:p>
          <a:p>
            <a:r>
              <a:rPr lang="en-NZ" dirty="0"/>
              <a:t>Other teachers would be the same.</a:t>
            </a:r>
          </a:p>
          <a:p>
            <a:r>
              <a:rPr lang="en-NZ" dirty="0"/>
              <a:t>Support for other educators to learn about GLOBE through sending to regional events.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94FCB-D7FF-D89F-6351-CC31B789F4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C792D-5B9D-4515-9EF0-30A75A348A77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2030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B4B21-5E43-B608-B041-E8681A37C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DF9AD9-86E9-D7FB-341D-5B05B6A39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C9C9D7-19F2-2A8E-2FD0-3E1C8BA35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GIO running webinar(s) with interested teachers- could come up with a series of topics for 1-2 webinars</a:t>
            </a:r>
          </a:p>
          <a:p>
            <a:r>
              <a:rPr lang="en-NZ" dirty="0"/>
              <a:t>Tech support for Gail or other teachers so she gains confidence to use GLOBE and upload GLOBE data.</a:t>
            </a:r>
            <a:br>
              <a:rPr lang="en-NZ" dirty="0"/>
            </a:br>
            <a:r>
              <a:rPr lang="en-NZ" dirty="0"/>
              <a:t>Also true for other teachers we might engage.</a:t>
            </a:r>
          </a:p>
          <a:p>
            <a:r>
              <a:rPr lang="en-NZ" dirty="0"/>
              <a:t>Also looking at how to support other educators to attend GLOBE activities to get them hooked.</a:t>
            </a:r>
          </a:p>
          <a:p>
            <a:r>
              <a:rPr lang="en-NZ" dirty="0"/>
              <a:t>Helping liaise with Embassy and Consulate to raise support for GLOBE and help with Embassy support </a:t>
            </a:r>
            <a:r>
              <a:rPr lang="en-NZ"/>
              <a:t>for educators and events etc.</a:t>
            </a: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E519C-520D-9954-305E-C7FAD43F66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C792D-5B9D-4515-9EF0-30A75A348A77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2743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31B90-AC3F-3016-BC28-FE950C6A0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453E9F-132D-4BB0-4CE3-1231A671F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3D672-5645-ED5F-D0AC-0773A7581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BF67-0625-48A0-A77D-229A01615155}" type="datetimeFigureOut">
              <a:rPr lang="en-NZ" smtClean="0"/>
              <a:t>13/04/2024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14116-17D6-1084-FB98-412E48AC7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F6702-51A5-7DC7-9E52-D34F3EC0A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A31E-D713-4BDD-AF02-3F992B44C07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1700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85C0B-0A76-E9A2-EA5E-BAC5CBADF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44315-3C9F-99DD-65D6-6C92687C3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EFEF9-A803-040D-85B0-BD4C5D75F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BF67-0625-48A0-A77D-229A01615155}" type="datetimeFigureOut">
              <a:rPr lang="en-NZ" smtClean="0"/>
              <a:t>13/04/2024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83C6C-C288-D23B-432B-73E5172FB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6D8F9-6614-E9B6-CFA1-D27641CD5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A31E-D713-4BDD-AF02-3F992B44C07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838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0B09C4-66C2-294A-F505-2F5EC6C501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90743-0667-051E-B3C5-267E13692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DF355-7D10-5F14-7189-A73B531F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BF67-0625-48A0-A77D-229A01615155}" type="datetimeFigureOut">
              <a:rPr lang="en-NZ" smtClean="0"/>
              <a:t>13/04/2024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7F5C0-A184-B02D-55FB-4D8F69458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B7E3F-0E86-AA3E-C1F3-9CF1A81D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A31E-D713-4BDD-AF02-3F992B44C07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8629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Intro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F5E81146-8FAE-BC4F-ABCE-7AE751D569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9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13631-9812-7745-86F8-D7B1127412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79035" y="1800898"/>
            <a:ext cx="6040690" cy="823912"/>
          </a:xfrm>
        </p:spPr>
        <p:txBody>
          <a:bodyPr anchor="b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7F3-6B54-104E-B7B7-C057871D1D1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56835" y="3124614"/>
            <a:ext cx="6485090" cy="823912"/>
          </a:xfrm>
        </p:spPr>
        <p:txBody>
          <a:bodyPr anchor="b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grpSp>
        <p:nvGrpSpPr>
          <p:cNvPr id="4" name="Group 3" descr="On a green background, the logos and wording of Sponsored by NASA, Supported by NSF, NOAA, and the Department of State, Implemented by UCAR" title="GLOBE Sponsor Strip">
            <a:extLst>
              <a:ext uri="{FF2B5EF4-FFF2-40B4-BE49-F238E27FC236}">
                <a16:creationId xmlns:a16="http://schemas.microsoft.com/office/drawing/2014/main" id="{A931BE28-02E1-EE4B-9317-9D19AA2DB086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9A216D-B5D4-CC49-BF09-A0C8F3647823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390BCC-B68B-1645-A955-628B73795C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  <p:pic>
        <p:nvPicPr>
          <p:cNvPr id="34" name="Picture 33" descr="Students from the GLOBE community carrying a giant inflatable globe through a town." title="Kids with globe">
            <a:extLst>
              <a:ext uri="{FF2B5EF4-FFF2-40B4-BE49-F238E27FC236}">
                <a16:creationId xmlns:a16="http://schemas.microsoft.com/office/drawing/2014/main" id="{212C0941-D22A-8549-9296-85D17ABB92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12" t="4444" r="29996" b="41926"/>
          <a:stretch/>
        </p:blipFill>
        <p:spPr>
          <a:xfrm>
            <a:off x="9796007" y="-127912"/>
            <a:ext cx="2460445" cy="244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02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Intro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F5E81146-8FAE-BC4F-ABCE-7AE751D569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92200"/>
          </a:xfrm>
          <a:prstGeom prst="rect">
            <a:avLst/>
          </a:prstGeom>
        </p:spPr>
      </p:pic>
      <p:grpSp>
        <p:nvGrpSpPr>
          <p:cNvPr id="4" name="Group 3" descr="On a green background, the logos and wording of Sponsored by NASA, Supported by NSF, NOAA, and the Department of State, Implemented by UCAR" title="GLOBE Sponsor Strip">
            <a:extLst>
              <a:ext uri="{FF2B5EF4-FFF2-40B4-BE49-F238E27FC236}">
                <a16:creationId xmlns:a16="http://schemas.microsoft.com/office/drawing/2014/main" id="{A931BE28-02E1-EE4B-9317-9D19AA2DB086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9A216D-B5D4-CC49-BF09-A0C8F3647823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390BCC-B68B-1645-A955-628B73795C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  <p:pic>
        <p:nvPicPr>
          <p:cNvPr id="34" name="Picture 33" descr="Students from the GLOBE community carrying a giant inflatable globe through a town." title="Kids with globe">
            <a:extLst>
              <a:ext uri="{FF2B5EF4-FFF2-40B4-BE49-F238E27FC236}">
                <a16:creationId xmlns:a16="http://schemas.microsoft.com/office/drawing/2014/main" id="{212C0941-D22A-8549-9296-85D17ABB92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12" t="4444" r="29996" b="41926"/>
          <a:stretch/>
        </p:blipFill>
        <p:spPr>
          <a:xfrm>
            <a:off x="9796007" y="-127912"/>
            <a:ext cx="2460445" cy="24402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382931-A87C-B95B-71AF-FCD31CF3E56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3758" y="1790199"/>
            <a:ext cx="10292963" cy="3966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33B7DB-2F3C-DC49-47D3-33D014194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407" y="-11668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50486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4E883-2B45-7753-505C-DC0354A3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EA3C65-BC22-D47C-AC8C-DFBC90999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BF67-0625-48A0-A77D-229A01615155}" type="datetimeFigureOut">
              <a:rPr lang="en-NZ" smtClean="0"/>
              <a:t>15/04/2024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62DB7-3195-BC5B-24CD-83F7726D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62B26-358E-8BA6-AF60-6A869FBA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A31E-D713-4BDD-AF02-3F992B44C07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9644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24D0E-7EC2-94DC-D4BC-CE8A1A45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F2359-0F30-1B02-2345-DB5221EA3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50A94-872D-81D9-E79C-B1A2C9B2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BF67-0625-48A0-A77D-229A01615155}" type="datetimeFigureOut">
              <a:rPr lang="en-NZ" smtClean="0"/>
              <a:t>13/04/2024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9D242-41EA-AD13-5AA8-0BCE5A79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D43E1-FB48-5323-AA71-C0F80FDD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A31E-D713-4BDD-AF02-3F992B44C07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4900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E407-4A99-CF37-CCDF-493DFB23C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ACB04-6F68-44E2-AB4E-DD7DB2981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CEEF0-8D53-97D5-2517-61FA9EF3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BF67-0625-48A0-A77D-229A01615155}" type="datetimeFigureOut">
              <a:rPr lang="en-NZ" smtClean="0"/>
              <a:t>13/04/2024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AD788-7147-080B-A8C8-F4931A07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BC9E0-088D-1495-6CFE-D2ECD01B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A31E-D713-4BDD-AF02-3F992B44C07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5105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D28FE-2C36-CDCD-560D-E4C760979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5ED80-4645-C63F-AFC7-B5074B4FE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1BABD-CB4D-7E2A-197F-9FBAC4484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05F58-FFD9-2757-315B-F4507114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BF67-0625-48A0-A77D-229A01615155}" type="datetimeFigureOut">
              <a:rPr lang="en-NZ" smtClean="0"/>
              <a:t>13/04/2024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9A541-E89C-4A59-9C14-AB5609C0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8B109-BA71-5F3B-559E-DBC82B9F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A31E-D713-4BDD-AF02-3F992B44C07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844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DF6A3-CBA5-1320-A14A-1616FAD2D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9154C-3B1C-98EA-5348-CF95A57F3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CEB12-FEC0-9824-C1EF-8E488AFE3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F205C-84F0-6891-497A-6496F244C0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CBA78E-985A-E1F8-1BA6-ABD151510B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B6E355-E172-5C83-3F43-0BF86CEC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BF67-0625-48A0-A77D-229A01615155}" type="datetimeFigureOut">
              <a:rPr lang="en-NZ" smtClean="0"/>
              <a:t>13/04/2024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D50C68-CFF8-30A5-6392-45513D7A9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A62845-8FB7-6E97-A149-FC7E69589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A31E-D713-4BDD-AF02-3F992B44C07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0223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0AC2-09B4-B1E8-E96B-24390FF06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24E11A-BFB8-793D-5AE7-93CFC7EC7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BF67-0625-48A0-A77D-229A01615155}" type="datetimeFigureOut">
              <a:rPr lang="en-NZ" smtClean="0"/>
              <a:t>13/04/2024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186E0-A7CC-6DE7-19DF-4211186E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8B36AF-0C62-5409-0CA8-8F46144B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A31E-D713-4BDD-AF02-3F992B44C07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6272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91B5D0-90B0-8244-71FF-88F3B9D0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BF67-0625-48A0-A77D-229A01615155}" type="datetimeFigureOut">
              <a:rPr lang="en-NZ" smtClean="0"/>
              <a:t>13/04/2024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BB3F9-E2AD-F814-E92D-2BD6E4C0D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A6C95-A165-8FFD-45F5-9A8A6DB2B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A31E-D713-4BDD-AF02-3F992B44C07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3061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0887F-3E4B-4B72-1AE4-B1F2FE882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2805B-C1DA-241D-C2EC-B36FE62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8DA49-B29A-35D9-BB09-87F285251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4EAAC-4966-B6C3-2081-0D48980CB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BF67-0625-48A0-A77D-229A01615155}" type="datetimeFigureOut">
              <a:rPr lang="en-NZ" smtClean="0"/>
              <a:t>13/04/2024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180EC-3C9A-ACBF-E60C-55BEA3A92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936DB-477E-9C2B-61B1-886011A01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A31E-D713-4BDD-AF02-3F992B44C07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18681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DDFEB-2C29-7F9D-8A9B-5E62B120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C65CFD-604F-D77E-DC27-4E3082A56A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882F1A-CB03-859A-E3D2-BBE06B53A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C2CF8-16DE-E5C4-A662-0E0D9E01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BF67-0625-48A0-A77D-229A01615155}" type="datetimeFigureOut">
              <a:rPr lang="en-NZ" smtClean="0"/>
              <a:t>13/04/2024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8B753-EE2B-8F17-8A3E-DF887AF53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33452-737B-AFE3-3B42-F9C7CF44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A31E-D713-4BDD-AF02-3F992B44C07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076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05C998-D3D0-299A-DEBF-F9CD0256E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AE1F4-615C-5CDB-6AA7-E3BC8B539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722F8-A7A3-26F6-28C9-8639654E4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4BF67-0625-48A0-A77D-229A01615155}" type="datetimeFigureOut">
              <a:rPr lang="en-NZ" smtClean="0"/>
              <a:t>13/04/2024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E3259-938A-25EE-2393-6999D6DF0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E013E-15BB-3BC8-F5F4-25E79DCCC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A31E-D713-4BDD-AF02-3F992B44C07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386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jpl365prod-my.sharepoint.com/:v:/g/personal/pedro_c_falcon_jpl_nasa_gov/EYXiAdU4HYlPnl9RfjImyNMBX-jG_xmu8yRWkNTr8Qz1CQ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7" name="Rectangle 207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r/thatpicofnzfromspace - New Zealand seen from the International Space Station">
            <a:extLst>
              <a:ext uri="{FF2B5EF4-FFF2-40B4-BE49-F238E27FC236}">
                <a16:creationId xmlns:a16="http://schemas.microsoft.com/office/drawing/2014/main" id="{2A37DB64-114D-9971-98B5-083C277FC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0" b="41204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" name="Rectangle 207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3BD06C-D767-7B39-890C-7CC94A01B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NEW ZEALAND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D48C5-B5EA-BE65-71CC-B91422C28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COUNTRY COORDINATOR: DR VICTORIA METCALF</a:t>
            </a:r>
          </a:p>
        </p:txBody>
      </p:sp>
      <p:sp>
        <p:nvSpPr>
          <p:cNvPr id="2079" name="Rectangle 207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13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AC5DDE-36F8-B5C1-C04A-41EF7030D9D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9904" y="1313120"/>
            <a:ext cx="10500360" cy="5039972"/>
          </a:xfrm>
        </p:spPr>
        <p:txBody>
          <a:bodyPr>
            <a:normAutofit fontScale="92500" lnSpcReduction="20000"/>
          </a:bodyPr>
          <a:lstStyle/>
          <a:p>
            <a:r>
              <a:rPr lang="en-NZ" b="1" dirty="0"/>
              <a:t>Annual Meeting</a:t>
            </a:r>
          </a:p>
          <a:p>
            <a:pPr marL="0" indent="0">
              <a:buNone/>
            </a:pPr>
            <a:r>
              <a:rPr lang="en-NZ" dirty="0"/>
              <a:t>	</a:t>
            </a:r>
            <a:r>
              <a:rPr lang="en-NZ" b="1" dirty="0"/>
              <a:t>Keynote  	Panel		Teacher Training	Connections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r>
              <a:rPr lang="en-US" dirty="0"/>
              <a:t>Gail Goodwin – “</a:t>
            </a:r>
            <a:r>
              <a:rPr lang="en-US" i="1" dirty="0"/>
              <a:t>as a keynote speaker you were excellent and that the range of hands-on activities led by diverse presenters was inspiring.</a:t>
            </a:r>
            <a:r>
              <a:rPr lang="en-US" dirty="0"/>
              <a:t>”</a:t>
            </a: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41E3EA-D01B-99B4-DAB5-9C04B765C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25" y="154461"/>
            <a:ext cx="6127143" cy="9468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Significant Achievement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10" name="Picture 9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B5F6186D-3A94-9A5C-5AE3-0A0AEF973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4364" y="2557958"/>
            <a:ext cx="3120852" cy="2340639"/>
          </a:xfrm>
          <a:prstGeom prst="rect">
            <a:avLst/>
          </a:prstGeom>
        </p:spPr>
      </p:pic>
      <p:pic>
        <p:nvPicPr>
          <p:cNvPr id="14" name="Picture 13" descr="A screen with a picture on it&#10;&#10;Description automatically generated">
            <a:extLst>
              <a:ext uri="{FF2B5EF4-FFF2-40B4-BE49-F238E27FC236}">
                <a16:creationId xmlns:a16="http://schemas.microsoft.com/office/drawing/2014/main" id="{79998EC7-18E3-4D1D-773E-87674A514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" y="2167851"/>
            <a:ext cx="2780867" cy="2085650"/>
          </a:xfrm>
          <a:prstGeom prst="rect">
            <a:avLst/>
          </a:prstGeom>
        </p:spPr>
      </p:pic>
      <p:pic>
        <p:nvPicPr>
          <p:cNvPr id="16" name="Picture 15" descr="A group of people standing in front of a large screen&#10;&#10;Description automatically generated">
            <a:extLst>
              <a:ext uri="{FF2B5EF4-FFF2-40B4-BE49-F238E27FC236}">
                <a16:creationId xmlns:a16="http://schemas.microsoft.com/office/drawing/2014/main" id="{B0E76948-139D-549B-DFDD-F37C07D06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85" y="3001967"/>
            <a:ext cx="2965806" cy="2224355"/>
          </a:xfrm>
          <a:prstGeom prst="rect">
            <a:avLst/>
          </a:prstGeom>
        </p:spPr>
      </p:pic>
      <p:pic>
        <p:nvPicPr>
          <p:cNvPr id="20" name="Picture 19" descr="A group of people in a room&#10;&#10;Description automatically generated">
            <a:extLst>
              <a:ext uri="{FF2B5EF4-FFF2-40B4-BE49-F238E27FC236}">
                <a16:creationId xmlns:a16="http://schemas.microsoft.com/office/drawing/2014/main" id="{7AA2F723-375A-AB56-777B-F24E85294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56716" y="2434046"/>
            <a:ext cx="3420875" cy="25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89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96F23-FCE3-9603-482F-D2930A341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1F9150-9C7A-CE5D-7F2B-5020F3FD21E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9904" y="1313120"/>
            <a:ext cx="10500360" cy="5039972"/>
          </a:xfrm>
        </p:spPr>
        <p:txBody>
          <a:bodyPr>
            <a:normAutofit/>
          </a:bodyPr>
          <a:lstStyle/>
          <a:p>
            <a:r>
              <a:rPr lang="en-NZ" b="1" dirty="0"/>
              <a:t>Webinar to gifted class (Peter Falcon)	</a:t>
            </a:r>
            <a:r>
              <a:rPr lang="en-NZ" b="1" dirty="0" err="1"/>
              <a:t>iGLOBE</a:t>
            </a:r>
            <a:endParaRPr lang="en-NZ" b="1" dirty="0"/>
          </a:p>
          <a:p>
            <a:endParaRPr lang="en-NZ" b="1" dirty="0"/>
          </a:p>
          <a:p>
            <a:pPr marL="0" indent="0">
              <a:buNone/>
            </a:pPr>
            <a:r>
              <a:rPr lang="en-NZ" dirty="0"/>
              <a:t>	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594038-65BF-EED1-075B-01440CDA6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8041" y="154461"/>
            <a:ext cx="4535324" cy="94900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Achievement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12" name="Picture 11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11FFB40C-3FFD-7958-1713-530900ED0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36" y="2433586"/>
            <a:ext cx="4235777" cy="31768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6E2E42-91F7-1C69-5056-E88ECC8E7283}"/>
              </a:ext>
            </a:extLst>
          </p:cNvPr>
          <p:cNvSpPr txBox="1"/>
          <p:nvPr/>
        </p:nvSpPr>
        <p:spPr>
          <a:xfrm>
            <a:off x="217373" y="1906382"/>
            <a:ext cx="6128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“My class are buzzing - thank you so much for your time and we loved the presentation! My manager has asked if we can post the video on the NZCGE Science Club online?”.  </a:t>
            </a:r>
            <a:endParaRPr lang="en-NZ" dirty="0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EA61D82B-23F6-B4B6-218F-93E6074BA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18" name="Rectangle 17" descr="​mp4 icon">
            <a:extLst>
              <a:ext uri="{FF2B5EF4-FFF2-40B4-BE49-F238E27FC236}">
                <a16:creationId xmlns:a16="http://schemas.microsoft.com/office/drawing/2014/main" id="{97A777CD-CD5F-4C4B-69BD-9E294B2DB3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NZ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6470D9FB-C443-BA3B-FB69-4272C4FFC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73" y="28359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 GLOBE New Zealand Auckland-20230727_153642-Meeting Recording.mp4</a:t>
            </a:r>
            <a:r>
              <a:rPr kumimoji="0" lang="en-NZ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NZ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83A6EB-DC79-8BF4-2F39-63E99DDFB2B7}"/>
              </a:ext>
            </a:extLst>
          </p:cNvPr>
          <p:cNvSpPr txBox="1"/>
          <p:nvPr/>
        </p:nvSpPr>
        <p:spPr>
          <a:xfrm>
            <a:off x="320511" y="3373821"/>
            <a:ext cx="61274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“We are keen to start up with GLOBE activities and connect. I am all for real world experiences. I've been teaching for 30 years, I trained in GLOBE way back in 2004 with John Lockley from Waikato University at that time. I am re-registering so I can teach my class now.”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74892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6C72B-966E-2AEC-ABAD-8A4228C55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4ADAEE50-4C8D-D171-DD63-9FDE8A265D29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569970938"/>
              </p:ext>
            </p:extLst>
          </p:nvPr>
        </p:nvGraphicFramePr>
        <p:xfrm>
          <a:off x="277100" y="1575760"/>
          <a:ext cx="9642334" cy="4277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66B3D4C-A287-029F-FA4D-09D8FE21D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287" y="154461"/>
            <a:ext cx="6127143" cy="9468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Challenges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3" name="Picture 2" descr="Two women taking a selfie&#10;&#10;Description automatically generated">
            <a:extLst>
              <a:ext uri="{FF2B5EF4-FFF2-40B4-BE49-F238E27FC236}">
                <a16:creationId xmlns:a16="http://schemas.microsoft.com/office/drawing/2014/main" id="{C81A041C-F850-27E9-D23E-987330B273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0347" y="2413985"/>
            <a:ext cx="1891033" cy="14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8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8C3AC-3A87-B018-0833-13FF58104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2534DA-516F-CB20-A01E-57FD9FD59C9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9904" y="1313120"/>
            <a:ext cx="10500360" cy="5039972"/>
          </a:xfrm>
        </p:spPr>
        <p:txBody>
          <a:bodyPr>
            <a:normAutofit/>
          </a:bodyPr>
          <a:lstStyle/>
          <a:p>
            <a:r>
              <a:rPr lang="en-NZ" b="1" dirty="0"/>
              <a:t>Continue to interact - </a:t>
            </a:r>
            <a:r>
              <a:rPr lang="en-NZ" b="1" dirty="0" err="1"/>
              <a:t>TechCamp</a:t>
            </a:r>
            <a:endParaRPr lang="en-NZ" b="1" dirty="0"/>
          </a:p>
          <a:p>
            <a:r>
              <a:rPr lang="en-NZ" b="1" dirty="0"/>
              <a:t>Challenges:</a:t>
            </a:r>
          </a:p>
          <a:p>
            <a:pPr lvl="1"/>
            <a:r>
              <a:rPr lang="en-NZ" b="1" dirty="0"/>
              <a:t>Changed consulate staff</a:t>
            </a:r>
          </a:p>
          <a:p>
            <a:pPr lvl="1"/>
            <a:r>
              <a:rPr lang="en-NZ" b="1" dirty="0"/>
              <a:t>Changed Embassy way of working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B7F232-F0DC-3A58-8F83-E683CD56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25" y="154461"/>
            <a:ext cx="6127143" cy="9468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 Embassy &amp; Consulate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3" name="Picture 2" descr="A person standing at a podium with people standing behind him&#10;&#10;Description automatically generated">
            <a:extLst>
              <a:ext uri="{FF2B5EF4-FFF2-40B4-BE49-F238E27FC236}">
                <a16:creationId xmlns:a16="http://schemas.microsoft.com/office/drawing/2014/main" id="{8B5CD2D5-2C40-8A82-478D-0942E63EC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12" y="3282840"/>
            <a:ext cx="4284345" cy="2855969"/>
          </a:xfrm>
          <a:prstGeom prst="rect">
            <a:avLst/>
          </a:prstGeom>
        </p:spPr>
      </p:pic>
      <p:pic>
        <p:nvPicPr>
          <p:cNvPr id="6" name="Picture 5" descr="A person and person smiling for a selfie&#10;&#10;Description automatically generated">
            <a:extLst>
              <a:ext uri="{FF2B5EF4-FFF2-40B4-BE49-F238E27FC236}">
                <a16:creationId xmlns:a16="http://schemas.microsoft.com/office/drawing/2014/main" id="{70ED099A-DB1D-98EE-2ACC-7ED70503A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783" y="2445249"/>
            <a:ext cx="2770170" cy="36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42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ED28C-AACD-C456-06AA-79E344AFC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A5CBF8CD-7748-E510-A648-E1C18BFDB4CA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465895197"/>
              </p:ext>
            </p:extLst>
          </p:nvPr>
        </p:nvGraphicFramePr>
        <p:xfrm>
          <a:off x="-122547" y="999241"/>
          <a:ext cx="12314548" cy="6344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BCC3A658-8966-85AD-8888-EB4E5E00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065" y="151997"/>
            <a:ext cx="6127143" cy="9468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Request for support -RCO 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73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DCF20-1371-CD9E-C31B-BF0A33476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on a sidewalk&#10;&#10;Description automatically generated">
            <a:extLst>
              <a:ext uri="{FF2B5EF4-FFF2-40B4-BE49-F238E27FC236}">
                <a16:creationId xmlns:a16="http://schemas.microsoft.com/office/drawing/2014/main" id="{BE1A8131-7DA6-F17A-9F4C-489C7741D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66364" y="3004508"/>
            <a:ext cx="3229297" cy="2421974"/>
          </a:xfrm>
          <a:prstGeom prst="rect">
            <a:avLst/>
          </a:prstGeom>
        </p:spPr>
      </p:pic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D15105BB-1A35-665B-6796-426A51BD738E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345877852"/>
              </p:ext>
            </p:extLst>
          </p:nvPr>
        </p:nvGraphicFramePr>
        <p:xfrm>
          <a:off x="101605" y="1098837"/>
          <a:ext cx="10500360" cy="503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494C7787-BDEB-39E3-A009-29D60CA9C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189" y="151997"/>
            <a:ext cx="6127143" cy="9468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Request for Support - GIO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17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2941</TotalTime>
  <Words>689</Words>
  <Application>Microsoft Office PowerPoint</Application>
  <PresentationFormat>Widescreen</PresentationFormat>
  <Paragraphs>95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NEW ZEALAND 2024</vt:lpstr>
      <vt:lpstr>Significant Achievement</vt:lpstr>
      <vt:lpstr>Achievement</vt:lpstr>
      <vt:lpstr>Challenges</vt:lpstr>
      <vt:lpstr>US Embassy &amp; Consulate</vt:lpstr>
      <vt:lpstr>Request for support -RCO </vt:lpstr>
      <vt:lpstr>Request for Support - GIO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ZEALAND 2024</dc:title>
  <dc:creator>Victoria Metcalf</dc:creator>
  <cp:lastModifiedBy>Victoria Metcalf</cp:lastModifiedBy>
  <cp:revision>3</cp:revision>
  <dcterms:created xsi:type="dcterms:W3CDTF">2024-04-13T03:58:25Z</dcterms:created>
  <dcterms:modified xsi:type="dcterms:W3CDTF">2024-04-15T05:00:22Z</dcterms:modified>
</cp:coreProperties>
</file>