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sldIdLst>
    <p:sldId id="260" r:id="rId3"/>
    <p:sldId id="261" r:id="rId4"/>
    <p:sldId id="262" r:id="rId5"/>
    <p:sldId id="391" r:id="rId6"/>
    <p:sldId id="263" r:id="rId7"/>
    <p:sldId id="378" r:id="rId8"/>
    <p:sldId id="380" r:id="rId9"/>
    <p:sldId id="381" r:id="rId10"/>
    <p:sldId id="382" r:id="rId11"/>
    <p:sldId id="392" r:id="rId12"/>
    <p:sldId id="390" r:id="rId13"/>
    <p:sldId id="384" r:id="rId14"/>
    <p:sldId id="386" r:id="rId15"/>
    <p:sldId id="388" r:id="rId16"/>
    <p:sldId id="385" r:id="rId17"/>
    <p:sldId id="387" r:id="rId18"/>
    <p:sldId id="393" r:id="rId19"/>
    <p:sldId id="394" r:id="rId20"/>
    <p:sldId id="395" r:id="rId21"/>
    <p:sldId id="396" r:id="rId22"/>
    <p:sldId id="397" r:id="rId23"/>
    <p:sldId id="398" r:id="rId24"/>
    <p:sldId id="38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042"/>
    <a:srgbClr val="002EB1"/>
    <a:srgbClr val="001D52"/>
    <a:srgbClr val="201675"/>
    <a:srgbClr val="00176E"/>
    <a:srgbClr val="001D85"/>
    <a:srgbClr val="002290"/>
    <a:srgbClr val="00508F"/>
    <a:srgbClr val="D09934"/>
    <a:srgbClr val="BF8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2"/>
    <p:restoredTop sz="94694"/>
  </p:normalViewPr>
  <p:slideViewPr>
    <p:cSldViewPr snapToGrid="0" snapToObjects="1">
      <p:cViewPr varScale="1">
        <p:scale>
          <a:sx n="82" d="100"/>
          <a:sy n="82" d="100"/>
        </p:scale>
        <p:origin x="1560"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Intro-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631-9812-7745-86F8-D7B1127412C8}"/>
              </a:ext>
            </a:extLst>
          </p:cNvPr>
          <p:cNvSpPr>
            <a:spLocks noGrp="1"/>
          </p:cNvSpPr>
          <p:nvPr userDrawn="1">
            <p:ph type="title" hasCustomPrompt="1"/>
          </p:nvPr>
        </p:nvSpPr>
        <p:spPr>
          <a:xfrm>
            <a:off x="421680" y="1967916"/>
            <a:ext cx="4055891" cy="823912"/>
          </a:xfrm>
        </p:spPr>
        <p:txBody>
          <a:bodyPr anchor="b"/>
          <a:lstStyle>
            <a:lvl1pPr algn="ctr">
              <a:defRPr/>
            </a:lvl1pPr>
          </a:lstStyle>
          <a:p>
            <a:r>
              <a:rPr lang="en-US" dirty="0"/>
              <a:t>ADD TITLE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userDrawn="1">
            <p:ph type="body" idx="1" hasCustomPrompt="1"/>
          </p:nvPr>
        </p:nvSpPr>
        <p:spPr>
          <a:xfrm>
            <a:off x="421680" y="2985237"/>
            <a:ext cx="4055891" cy="823912"/>
          </a:xfrm>
        </p:spPr>
        <p:txBody>
          <a:bodyPr anchor="b"/>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ADD SUBTITLE</a:t>
            </a:r>
          </a:p>
        </p:txBody>
      </p:sp>
      <p:pic>
        <p:nvPicPr>
          <p:cNvPr id="19" name="Picture 18" descr="A group of people standing in front of a crowd&#10;&#10;Description automatically generated">
            <a:extLst>
              <a:ext uri="{FF2B5EF4-FFF2-40B4-BE49-F238E27FC236}">
                <a16:creationId xmlns:a16="http://schemas.microsoft.com/office/drawing/2014/main" id="{B95DBD13-8628-5A4B-898D-E073C9736D0E}"/>
              </a:ext>
            </a:extLst>
          </p:cNvPr>
          <p:cNvPicPr>
            <a:picLocks noChangeAspect="1"/>
          </p:cNvPicPr>
          <p:nvPr userDrawn="1"/>
        </p:nvPicPr>
        <p:blipFill rotWithShape="1">
          <a:blip r:embed="rId2">
            <a:alphaModFix/>
          </a:blip>
          <a:srcRect l="32044" t="14394" r="30545" b="15430"/>
          <a:stretch/>
        </p:blipFill>
        <p:spPr>
          <a:xfrm>
            <a:off x="4832887" y="1011555"/>
            <a:ext cx="4311114" cy="5352934"/>
          </a:xfrm>
          <a:prstGeom prst="rect">
            <a:avLst/>
          </a:prstGeom>
        </p:spPr>
      </p:pic>
      <p:pic>
        <p:nvPicPr>
          <p:cNvPr id="6" name="Picture 5">
            <a:extLst>
              <a:ext uri="{FF2B5EF4-FFF2-40B4-BE49-F238E27FC236}">
                <a16:creationId xmlns:a16="http://schemas.microsoft.com/office/drawing/2014/main" id="{230B1144-C3EB-6942-A918-278B6E901582}"/>
              </a:ext>
            </a:extLst>
          </p:cNvPr>
          <p:cNvPicPr>
            <a:picLocks noChangeAspect="1"/>
          </p:cNvPicPr>
          <p:nvPr userDrawn="1"/>
        </p:nvPicPr>
        <p:blipFill>
          <a:blip r:embed="rId3"/>
          <a:stretch>
            <a:fillRect/>
          </a:stretch>
        </p:blipFill>
        <p:spPr>
          <a:xfrm>
            <a:off x="0" y="-11854"/>
            <a:ext cx="9144000" cy="1049867"/>
          </a:xfrm>
          <a:prstGeom prst="rect">
            <a:avLst/>
          </a:prstGeom>
        </p:spPr>
      </p:pic>
      <p:pic>
        <p:nvPicPr>
          <p:cNvPr id="8" name="Picture 7">
            <a:extLst>
              <a:ext uri="{FF2B5EF4-FFF2-40B4-BE49-F238E27FC236}">
                <a16:creationId xmlns:a16="http://schemas.microsoft.com/office/drawing/2014/main" id="{1EBD4F16-4C98-EC48-88C6-E2ED6EAB9511}"/>
              </a:ext>
            </a:extLst>
          </p:cNvPr>
          <p:cNvPicPr>
            <a:picLocks noChangeAspect="1"/>
          </p:cNvPicPr>
          <p:nvPr userDrawn="1"/>
        </p:nvPicPr>
        <p:blipFill>
          <a:blip r:embed="rId4"/>
          <a:stretch>
            <a:fillRect/>
          </a:stretch>
        </p:blipFill>
        <p:spPr>
          <a:xfrm>
            <a:off x="0" y="6264487"/>
            <a:ext cx="9144000" cy="613833"/>
          </a:xfrm>
          <a:prstGeom prst="rect">
            <a:avLst/>
          </a:prstGeom>
        </p:spPr>
      </p:pic>
      <p:pic>
        <p:nvPicPr>
          <p:cNvPr id="10" name="Picture 9" descr="A picture containing transport, aircraft, balloon, blue&#10;&#10;Description automatically generated">
            <a:extLst>
              <a:ext uri="{FF2B5EF4-FFF2-40B4-BE49-F238E27FC236}">
                <a16:creationId xmlns:a16="http://schemas.microsoft.com/office/drawing/2014/main" id="{176CD85C-C09F-DD40-A8A0-7B0EEC349BDB}"/>
              </a:ext>
            </a:extLst>
          </p:cNvPr>
          <p:cNvPicPr>
            <a:picLocks noChangeAspect="1"/>
          </p:cNvPicPr>
          <p:nvPr userDrawn="1"/>
        </p:nvPicPr>
        <p:blipFill>
          <a:blip r:embed="rId5"/>
          <a:stretch>
            <a:fillRect/>
          </a:stretch>
        </p:blipFill>
        <p:spPr>
          <a:xfrm>
            <a:off x="4990859" y="406401"/>
            <a:ext cx="4203941" cy="4192486"/>
          </a:xfrm>
          <a:prstGeom prst="rect">
            <a:avLst/>
          </a:prstGeom>
        </p:spPr>
      </p:pic>
    </p:spTree>
    <p:extLst>
      <p:ext uri="{BB962C8B-B14F-4D97-AF65-F5344CB8AC3E}">
        <p14:creationId xmlns:p14="http://schemas.microsoft.com/office/powerpoint/2010/main" val="195204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FE14-2391-CA40-B69E-20E3A827EF28}"/>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endParaRPr lang="en-US"/>
          </a:p>
        </p:txBody>
      </p:sp>
      <p:sp>
        <p:nvSpPr>
          <p:cNvPr id="3" name="Text Placeholder 2">
            <a:extLst>
              <a:ext uri="{FF2B5EF4-FFF2-40B4-BE49-F238E27FC236}">
                <a16:creationId xmlns:a16="http://schemas.microsoft.com/office/drawing/2014/main" id="{9F5341E4-5FF6-0841-96B8-8AC5BBDEED4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BCE2AE17-1646-524C-9B1F-0ED5E1E52919}"/>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5" name="Footer Placeholder 4">
            <a:extLst>
              <a:ext uri="{FF2B5EF4-FFF2-40B4-BE49-F238E27FC236}">
                <a16:creationId xmlns:a16="http://schemas.microsoft.com/office/drawing/2014/main" id="{9ABA33CB-FC9B-964C-B1A6-18FE9772F9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072E7-6004-104F-A7D0-81CC826C554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20222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631-9812-7745-86F8-D7B1127412C8}"/>
              </a:ext>
            </a:extLst>
          </p:cNvPr>
          <p:cNvSpPr>
            <a:spLocks noGrp="1"/>
          </p:cNvSpPr>
          <p:nvPr>
            <p:ph type="title"/>
          </p:nvPr>
        </p:nvSpPr>
        <p:spPr>
          <a:xfrm>
            <a:off x="573883" y="1466532"/>
            <a:ext cx="7886700" cy="823912"/>
          </a:xfrm>
        </p:spPr>
        <p:txBody>
          <a:bodyPr/>
          <a:lstStyle/>
          <a:p>
            <a:r>
              <a:rPr lang="zh-TW" altLang="en-US"/>
              <a:t>按一下以編輯母片標題樣式</a:t>
            </a:r>
            <a:endParaRPr lang="en-US"/>
          </a:p>
        </p:txBody>
      </p:sp>
      <p:sp>
        <p:nvSpPr>
          <p:cNvPr id="3" name="Text Placeholder 2">
            <a:extLst>
              <a:ext uri="{FF2B5EF4-FFF2-40B4-BE49-F238E27FC236}">
                <a16:creationId xmlns:a16="http://schemas.microsoft.com/office/drawing/2014/main" id="{93FBC7F3-6B54-104E-B7B7-C057871D1D1F}"/>
              </a:ext>
            </a:extLst>
          </p:cNvPr>
          <p:cNvSpPr>
            <a:spLocks noGrp="1"/>
          </p:cNvSpPr>
          <p:nvPr>
            <p:ph type="body" idx="1"/>
          </p:nvPr>
        </p:nvSpPr>
        <p:spPr>
          <a:xfrm>
            <a:off x="629842" y="220297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a:extLst>
              <a:ext uri="{FF2B5EF4-FFF2-40B4-BE49-F238E27FC236}">
                <a16:creationId xmlns:a16="http://schemas.microsoft.com/office/drawing/2014/main" id="{715B780A-21F7-494F-B264-4CCC19E16EEC}"/>
              </a:ext>
            </a:extLst>
          </p:cNvPr>
          <p:cNvSpPr>
            <a:spLocks noGrp="1"/>
          </p:cNvSpPr>
          <p:nvPr>
            <p:ph sz="half" idx="2"/>
          </p:nvPr>
        </p:nvSpPr>
        <p:spPr>
          <a:xfrm>
            <a:off x="629842" y="3190240"/>
            <a:ext cx="3868340" cy="259080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a:extLst>
              <a:ext uri="{FF2B5EF4-FFF2-40B4-BE49-F238E27FC236}">
                <a16:creationId xmlns:a16="http://schemas.microsoft.com/office/drawing/2014/main" id="{08D6F3AF-00E2-FC48-9418-D1B50D3E49E9}"/>
              </a:ext>
            </a:extLst>
          </p:cNvPr>
          <p:cNvSpPr>
            <a:spLocks noGrp="1"/>
          </p:cNvSpPr>
          <p:nvPr>
            <p:ph type="body" sz="quarter" idx="3"/>
          </p:nvPr>
        </p:nvSpPr>
        <p:spPr>
          <a:xfrm>
            <a:off x="4626768" y="220868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a:extLst>
              <a:ext uri="{FF2B5EF4-FFF2-40B4-BE49-F238E27FC236}">
                <a16:creationId xmlns:a16="http://schemas.microsoft.com/office/drawing/2014/main" id="{C5058E67-3887-D842-87AB-D57A2EE16CF4}"/>
              </a:ext>
            </a:extLst>
          </p:cNvPr>
          <p:cNvSpPr>
            <a:spLocks noGrp="1"/>
          </p:cNvSpPr>
          <p:nvPr>
            <p:ph sz="quarter" idx="4"/>
          </p:nvPr>
        </p:nvSpPr>
        <p:spPr>
          <a:xfrm>
            <a:off x="4629150" y="3190240"/>
            <a:ext cx="3887391" cy="259080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7BD9B671-9A40-8048-88B6-E9E3D8BF6906}"/>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8" name="Footer Placeholder 7">
            <a:extLst>
              <a:ext uri="{FF2B5EF4-FFF2-40B4-BE49-F238E27FC236}">
                <a16:creationId xmlns:a16="http://schemas.microsoft.com/office/drawing/2014/main" id="{F5FF9367-1C7F-8F4F-89F4-FB111F9BB0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B40040-33D7-A142-A3A7-1049F144C869}"/>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42399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F051-9A99-AE4B-8E20-2EA77694AB40}"/>
              </a:ext>
            </a:extLst>
          </p:cNvPr>
          <p:cNvSpPr>
            <a:spLocks noGrp="1"/>
          </p:cNvSpPr>
          <p:nvPr>
            <p:ph type="title"/>
          </p:nvPr>
        </p:nvSpPr>
        <p:spPr>
          <a:xfrm>
            <a:off x="627459" y="1581150"/>
            <a:ext cx="2949178" cy="1600200"/>
          </a:xfrm>
        </p:spPr>
        <p:txBody>
          <a:bodyPr anchor="b"/>
          <a:lstStyle>
            <a:lvl1pPr>
              <a:defRPr sz="2400"/>
            </a:lvl1pPr>
          </a:lstStyle>
          <a:p>
            <a:r>
              <a:rPr lang="zh-TW" altLang="en-US"/>
              <a:t>按一下以編輯母片標題樣式</a:t>
            </a:r>
            <a:endParaRPr lang="en-US"/>
          </a:p>
        </p:txBody>
      </p:sp>
      <p:sp>
        <p:nvSpPr>
          <p:cNvPr id="3" name="Content Placeholder 2">
            <a:extLst>
              <a:ext uri="{FF2B5EF4-FFF2-40B4-BE49-F238E27FC236}">
                <a16:creationId xmlns:a16="http://schemas.microsoft.com/office/drawing/2014/main" id="{105AF642-4AB8-6B4D-ACFD-BDE2141ED5E3}"/>
              </a:ext>
            </a:extLst>
          </p:cNvPr>
          <p:cNvSpPr>
            <a:spLocks noGrp="1"/>
          </p:cNvSpPr>
          <p:nvPr>
            <p:ph idx="1"/>
          </p:nvPr>
        </p:nvSpPr>
        <p:spPr>
          <a:xfrm>
            <a:off x="3800475" y="1581151"/>
            <a:ext cx="4629150" cy="42878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a:extLst>
              <a:ext uri="{FF2B5EF4-FFF2-40B4-BE49-F238E27FC236}">
                <a16:creationId xmlns:a16="http://schemas.microsoft.com/office/drawing/2014/main" id="{4043411B-2A05-5544-B627-BE6A554379AA}"/>
              </a:ext>
            </a:extLst>
          </p:cNvPr>
          <p:cNvSpPr>
            <a:spLocks noGrp="1"/>
          </p:cNvSpPr>
          <p:nvPr>
            <p:ph type="body" sz="half" idx="2"/>
          </p:nvPr>
        </p:nvSpPr>
        <p:spPr>
          <a:xfrm>
            <a:off x="629841" y="3429000"/>
            <a:ext cx="2949178" cy="24399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59BFBF2D-9035-5747-B6EA-ABA248374E02}"/>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6" name="Footer Placeholder 5">
            <a:extLst>
              <a:ext uri="{FF2B5EF4-FFF2-40B4-BE49-F238E27FC236}">
                <a16:creationId xmlns:a16="http://schemas.microsoft.com/office/drawing/2014/main" id="{68E567FE-6B5E-C34C-8EB8-789E7F0FF9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9CF043-2A78-4648-AB8E-2799378B6258}"/>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75306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0AF-B588-3C4B-BA39-C3421AD22D14}"/>
              </a:ext>
            </a:extLst>
          </p:cNvPr>
          <p:cNvSpPr>
            <a:spLocks noGrp="1"/>
          </p:cNvSpPr>
          <p:nvPr>
            <p:ph type="title"/>
          </p:nvPr>
        </p:nvSpPr>
        <p:spPr>
          <a:xfrm>
            <a:off x="627459" y="1402080"/>
            <a:ext cx="2949178" cy="1600200"/>
          </a:xfrm>
        </p:spPr>
        <p:txBody>
          <a:bodyPr anchor="b"/>
          <a:lstStyle>
            <a:lvl1pPr>
              <a:defRPr sz="2400"/>
            </a:lvl1pPr>
          </a:lstStyle>
          <a:p>
            <a:r>
              <a:rPr lang="zh-TW" altLang="en-US"/>
              <a:t>按一下以編輯母片標題樣式</a:t>
            </a:r>
            <a:endParaRPr lang="en-US"/>
          </a:p>
        </p:txBody>
      </p:sp>
      <p:sp>
        <p:nvSpPr>
          <p:cNvPr id="3" name="Picture Placeholder 2">
            <a:extLst>
              <a:ext uri="{FF2B5EF4-FFF2-40B4-BE49-F238E27FC236}">
                <a16:creationId xmlns:a16="http://schemas.microsoft.com/office/drawing/2014/main" id="{4802B7E6-9C3F-FD44-B5C7-BA7C49571959}"/>
              </a:ext>
            </a:extLst>
          </p:cNvPr>
          <p:cNvSpPr>
            <a:spLocks noGrp="1"/>
          </p:cNvSpPr>
          <p:nvPr>
            <p:ph type="pic" idx="1"/>
          </p:nvPr>
        </p:nvSpPr>
        <p:spPr>
          <a:xfrm>
            <a:off x="3800475" y="1414146"/>
            <a:ext cx="4629150" cy="445484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a:extLst>
              <a:ext uri="{FF2B5EF4-FFF2-40B4-BE49-F238E27FC236}">
                <a16:creationId xmlns:a16="http://schemas.microsoft.com/office/drawing/2014/main" id="{B1649441-BE01-5E47-A95C-CFB947453C16}"/>
              </a:ext>
            </a:extLst>
          </p:cNvPr>
          <p:cNvSpPr>
            <a:spLocks noGrp="1"/>
          </p:cNvSpPr>
          <p:nvPr>
            <p:ph type="body" sz="half" idx="2"/>
          </p:nvPr>
        </p:nvSpPr>
        <p:spPr>
          <a:xfrm>
            <a:off x="629841" y="3129280"/>
            <a:ext cx="2949178" cy="273970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E8D0F030-9B6D-4E4A-BC2D-1F4753FA6311}"/>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6" name="Footer Placeholder 5">
            <a:extLst>
              <a:ext uri="{FF2B5EF4-FFF2-40B4-BE49-F238E27FC236}">
                <a16:creationId xmlns:a16="http://schemas.microsoft.com/office/drawing/2014/main" id="{D2D24501-2866-BB48-AC98-28E498D65C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8EFB4B-4725-BB42-BD2C-D0D2103BB11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2604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028F-DB54-C345-8E84-3EE86B013DB0}"/>
              </a:ext>
            </a:extLst>
          </p:cNvPr>
          <p:cNvSpPr>
            <a:spLocks noGrp="1"/>
          </p:cNvSpPr>
          <p:nvPr>
            <p:ph type="title"/>
          </p:nvPr>
        </p:nvSpPr>
        <p:spPr/>
        <p:txBody>
          <a:bodyPr/>
          <a:lstStyle/>
          <a:p>
            <a:r>
              <a:rPr lang="zh-TW" altLang="en-US"/>
              <a:t>按一下以編輯母片標題樣式</a:t>
            </a:r>
            <a:endParaRPr lang="en-US"/>
          </a:p>
        </p:txBody>
      </p:sp>
      <p:sp>
        <p:nvSpPr>
          <p:cNvPr id="3" name="Vertical Text Placeholder 2">
            <a:extLst>
              <a:ext uri="{FF2B5EF4-FFF2-40B4-BE49-F238E27FC236}">
                <a16:creationId xmlns:a16="http://schemas.microsoft.com/office/drawing/2014/main" id="{10F9A665-B734-4248-B0A2-B26326C054CC}"/>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726F5849-6320-A340-AC2E-C6EA3975C283}"/>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5" name="Footer Placeholder 4">
            <a:extLst>
              <a:ext uri="{FF2B5EF4-FFF2-40B4-BE49-F238E27FC236}">
                <a16:creationId xmlns:a16="http://schemas.microsoft.com/office/drawing/2014/main" id="{376FBBE5-C668-0947-9E1C-407B71D57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A502B8-5F44-A14D-A2C0-1CDCE7BF4DDF}"/>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16078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D8F77-875F-A344-8E81-9B299167D2B4}"/>
              </a:ext>
            </a:extLst>
          </p:cNvPr>
          <p:cNvSpPr>
            <a:spLocks noGrp="1"/>
          </p:cNvSpPr>
          <p:nvPr>
            <p:ph type="title" orient="vert"/>
          </p:nvPr>
        </p:nvSpPr>
        <p:spPr>
          <a:xfrm>
            <a:off x="6572250" y="1532890"/>
            <a:ext cx="1971675" cy="4481830"/>
          </a:xfrm>
        </p:spPr>
        <p:txBody>
          <a:bodyPr vert="eaVert"/>
          <a:lstStyle/>
          <a:p>
            <a:r>
              <a:rPr lang="zh-TW" altLang="en-US"/>
              <a:t>按一下以編輯母片標題樣式</a:t>
            </a:r>
            <a:endParaRPr lang="en-US"/>
          </a:p>
        </p:txBody>
      </p:sp>
      <p:sp>
        <p:nvSpPr>
          <p:cNvPr id="3" name="Vertical Text Placeholder 2">
            <a:extLst>
              <a:ext uri="{FF2B5EF4-FFF2-40B4-BE49-F238E27FC236}">
                <a16:creationId xmlns:a16="http://schemas.microsoft.com/office/drawing/2014/main" id="{B976178F-48F7-854E-8019-2E067A73D11B}"/>
              </a:ext>
            </a:extLst>
          </p:cNvPr>
          <p:cNvSpPr>
            <a:spLocks noGrp="1"/>
          </p:cNvSpPr>
          <p:nvPr>
            <p:ph type="body" orient="vert" idx="1"/>
          </p:nvPr>
        </p:nvSpPr>
        <p:spPr>
          <a:xfrm>
            <a:off x="628650" y="1513206"/>
            <a:ext cx="5800725" cy="436943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a:extLst>
              <a:ext uri="{FF2B5EF4-FFF2-40B4-BE49-F238E27FC236}">
                <a16:creationId xmlns:a16="http://schemas.microsoft.com/office/drawing/2014/main" id="{45CA6856-4D72-6A4F-AD76-2F55CE697E68}"/>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5" name="Footer Placeholder 4">
            <a:extLst>
              <a:ext uri="{FF2B5EF4-FFF2-40B4-BE49-F238E27FC236}">
                <a16:creationId xmlns:a16="http://schemas.microsoft.com/office/drawing/2014/main" id="{659FF72D-89E2-7545-AC7C-3AB59E8F94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D51131-032C-CF4D-99BB-CEB437629CF1}"/>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0274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EE01-8CEF-A745-A69B-1E02415D58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501F905-A6AD-8C4B-8440-E5EA0DE4061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1D7A87-1BB4-6F40-B595-9967DDCFD521}"/>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5" name="Footer Placeholder 4">
            <a:extLst>
              <a:ext uri="{FF2B5EF4-FFF2-40B4-BE49-F238E27FC236}">
                <a16:creationId xmlns:a16="http://schemas.microsoft.com/office/drawing/2014/main" id="{0078135A-CFCE-024E-A280-57A70A7DF8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AA333-B9C3-AD47-8DED-1596B6911DB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51206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6D4D-3EEF-744E-AB05-EE4D43A4F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988DE-771B-5244-9B5F-0C881F9CB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C7DC2-A2B6-0149-84EE-E4005AED061D}"/>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5" name="Footer Placeholder 4">
            <a:extLst>
              <a:ext uri="{FF2B5EF4-FFF2-40B4-BE49-F238E27FC236}">
                <a16:creationId xmlns:a16="http://schemas.microsoft.com/office/drawing/2014/main" id="{2E4BC98B-5976-2E49-B1BE-EFD133804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6D2C10-81C3-EC4E-84FB-AED5E530F1DD}"/>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014018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FD7D-30A3-DF4D-9CA1-E160DA4F97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51C5EE-D5E1-AE46-8AEC-FAA325EA388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B3F7DD-2123-054C-90BB-B6588E17D2BA}"/>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5" name="Footer Placeholder 4">
            <a:extLst>
              <a:ext uri="{FF2B5EF4-FFF2-40B4-BE49-F238E27FC236}">
                <a16:creationId xmlns:a16="http://schemas.microsoft.com/office/drawing/2014/main" id="{CBA854E1-AB13-CF4C-9A28-465EFFCDB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84626A-5B22-3246-AF9E-5F2D80C86F8C}"/>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282602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126B-105D-4F40-8958-A1E3B02C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39FD5-3B69-384E-BC20-3373D50071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26BDF9-2B0C-494D-BAB2-C84D1A17534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748B9-DF20-D244-ABE1-77E076503F9A}"/>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6" name="Footer Placeholder 5">
            <a:extLst>
              <a:ext uri="{FF2B5EF4-FFF2-40B4-BE49-F238E27FC236}">
                <a16:creationId xmlns:a16="http://schemas.microsoft.com/office/drawing/2014/main" id="{9815F903-8AD5-9743-A3A0-FCB3EBAFC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8D40F2-D01B-7F42-920F-E1BFEA4A5D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004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DE4F-5704-2C41-8013-9566EA4705E3}"/>
              </a:ext>
            </a:extLst>
          </p:cNvPr>
          <p:cNvSpPr>
            <a:spLocks noGrp="1"/>
          </p:cNvSpPr>
          <p:nvPr>
            <p:ph type="title" hasCustomPrompt="1"/>
          </p:nvPr>
        </p:nvSpPr>
        <p:spPr>
          <a:xfrm>
            <a:off x="621030" y="1405352"/>
            <a:ext cx="7886700" cy="938587"/>
          </a:xfrm>
        </p:spPr>
        <p:txBody>
          <a:bodyPr/>
          <a:lstStyle/>
          <a:p>
            <a:r>
              <a:rPr lang="en-US" dirty="0"/>
              <a:t>ADD TITLE</a:t>
            </a:r>
          </a:p>
        </p:txBody>
      </p:sp>
      <p:sp>
        <p:nvSpPr>
          <p:cNvPr id="3" name="Content Placeholder 2">
            <a:extLst>
              <a:ext uri="{FF2B5EF4-FFF2-40B4-BE49-F238E27FC236}">
                <a16:creationId xmlns:a16="http://schemas.microsoft.com/office/drawing/2014/main" id="{0E6BAD94-B37C-F44F-910D-CE8972BABB85}"/>
              </a:ext>
            </a:extLst>
          </p:cNvPr>
          <p:cNvSpPr>
            <a:spLocks noGrp="1"/>
          </p:cNvSpPr>
          <p:nvPr>
            <p:ph idx="1" hasCustomPrompt="1"/>
          </p:nvPr>
        </p:nvSpPr>
        <p:spPr>
          <a:xfrm>
            <a:off x="621030" y="2502809"/>
            <a:ext cx="7886700" cy="3321375"/>
          </a:xfrm>
        </p:spPr>
        <p:txBody>
          <a:bodyPr/>
          <a:lstStyle/>
          <a:p>
            <a:pPr lvl="0"/>
            <a:r>
              <a:rPr lang="en-US" dirty="0"/>
              <a:t>Add first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1AB000E1-7433-3E44-98B2-DC39B98D1CDD}"/>
              </a:ext>
            </a:extLst>
          </p:cNvPr>
          <p:cNvPicPr>
            <a:picLocks noChangeAspect="1"/>
          </p:cNvPicPr>
          <p:nvPr userDrawn="1"/>
        </p:nvPicPr>
        <p:blipFill>
          <a:blip r:embed="rId2"/>
          <a:stretch>
            <a:fillRect/>
          </a:stretch>
        </p:blipFill>
        <p:spPr>
          <a:xfrm>
            <a:off x="0" y="-11854"/>
            <a:ext cx="9144000" cy="1049867"/>
          </a:xfrm>
          <a:prstGeom prst="rect">
            <a:avLst/>
          </a:prstGeom>
        </p:spPr>
      </p:pic>
      <p:pic>
        <p:nvPicPr>
          <p:cNvPr id="16" name="Picture 15">
            <a:extLst>
              <a:ext uri="{FF2B5EF4-FFF2-40B4-BE49-F238E27FC236}">
                <a16:creationId xmlns:a16="http://schemas.microsoft.com/office/drawing/2014/main" id="{D3199168-2464-3341-8FAC-292F73F4C344}"/>
              </a:ext>
            </a:extLst>
          </p:cNvPr>
          <p:cNvPicPr>
            <a:picLocks noChangeAspect="1"/>
          </p:cNvPicPr>
          <p:nvPr userDrawn="1"/>
        </p:nvPicPr>
        <p:blipFill>
          <a:blip r:embed="rId3"/>
          <a:stretch>
            <a:fillRect/>
          </a:stretch>
        </p:blipFill>
        <p:spPr>
          <a:xfrm>
            <a:off x="0" y="6264487"/>
            <a:ext cx="9144000" cy="613833"/>
          </a:xfrm>
          <a:prstGeom prst="rect">
            <a:avLst/>
          </a:prstGeom>
        </p:spPr>
      </p:pic>
    </p:spTree>
    <p:extLst>
      <p:ext uri="{BB962C8B-B14F-4D97-AF65-F5344CB8AC3E}">
        <p14:creationId xmlns:p14="http://schemas.microsoft.com/office/powerpoint/2010/main" val="310371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CDEE-1835-944E-B7B2-225338F3FA7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E909E4-F16F-9748-B7BA-AEA06473908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935D29-3681-3348-99D9-8F8AB02608E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ECD73-4C28-EE45-8005-A2F70F65539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38F6F-1009-464F-BDC6-C59AA912546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7A284-0FFB-8D49-AB7B-68478D7F4BDC}"/>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8" name="Footer Placeholder 7">
            <a:extLst>
              <a:ext uri="{FF2B5EF4-FFF2-40B4-BE49-F238E27FC236}">
                <a16:creationId xmlns:a16="http://schemas.microsoft.com/office/drawing/2014/main" id="{A50DC491-D483-4440-8147-0D4B81498C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CF1B4B-BAA0-6A44-B6A8-D654FDD5566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536837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EE5-E651-BB4F-837C-58573A3A9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92C07E-BE94-3B42-BFC2-D831F885D342}"/>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4" name="Footer Placeholder 3">
            <a:extLst>
              <a:ext uri="{FF2B5EF4-FFF2-40B4-BE49-F238E27FC236}">
                <a16:creationId xmlns:a16="http://schemas.microsoft.com/office/drawing/2014/main" id="{5D2AA40C-380B-EB45-A61E-9AC6A9C656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D565B3-A3C8-A941-B8D0-45829AF121A9}"/>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727160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9C44E-1451-C141-BAC7-DDFE64EFB9C6}"/>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3" name="Footer Placeholder 2">
            <a:extLst>
              <a:ext uri="{FF2B5EF4-FFF2-40B4-BE49-F238E27FC236}">
                <a16:creationId xmlns:a16="http://schemas.microsoft.com/office/drawing/2014/main" id="{1488D470-D52A-8F4A-AFD2-6125A003AF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9138A3-1403-F244-9F1C-41AA645F3868}"/>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34609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D099-84B1-AB48-8351-902022CA8CE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B2BF9B-0E30-1C4C-85D6-F8DDB6F679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E3DCD-6A82-854D-9C9F-C68DC50AFE0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C317DC-CEBB-494E-8973-414D25F01B1F}"/>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6" name="Footer Placeholder 5">
            <a:extLst>
              <a:ext uri="{FF2B5EF4-FFF2-40B4-BE49-F238E27FC236}">
                <a16:creationId xmlns:a16="http://schemas.microsoft.com/office/drawing/2014/main" id="{21A4BC48-36B5-6A40-948E-4E83CABD3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7B0F82-F213-324B-B36C-773EF0D4EE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607782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3995-8B53-6241-AA64-62F8DC0CE1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64FF0B6-D26B-FC47-9EC9-B5169196CCC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79E4DF2-5A02-DF4D-9D03-8338382F74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BC0D66-55F8-114D-8448-3FABC033EF93}"/>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6" name="Footer Placeholder 5">
            <a:extLst>
              <a:ext uri="{FF2B5EF4-FFF2-40B4-BE49-F238E27FC236}">
                <a16:creationId xmlns:a16="http://schemas.microsoft.com/office/drawing/2014/main" id="{747C6AA0-0624-3945-A827-99BE8A9884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B1B766-3153-8A48-A851-F4F1F1C1C4F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1054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80CE-EB3E-1B40-879F-FB3948326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88727B-96B5-8544-A64D-D3AE7702A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414A2-CD12-6442-898C-F0012ECBF827}"/>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5" name="Footer Placeholder 4">
            <a:extLst>
              <a:ext uri="{FF2B5EF4-FFF2-40B4-BE49-F238E27FC236}">
                <a16:creationId xmlns:a16="http://schemas.microsoft.com/office/drawing/2014/main" id="{FE6C089A-CF80-3346-B8C7-5928E167CD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EBAD4D-3358-784C-9B98-C275448FB9A0}"/>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206625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B7A1B-BB1F-9241-82B4-E7E796AE550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C568-D702-2E4A-B98D-143A3B3183E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CECF3-01C1-EC40-A2A4-9F8310645B71}"/>
              </a:ext>
            </a:extLst>
          </p:cNvPr>
          <p:cNvSpPr>
            <a:spLocks noGrp="1"/>
          </p:cNvSpPr>
          <p:nvPr>
            <p:ph type="dt" sz="half" idx="10"/>
          </p:nvPr>
        </p:nvSpPr>
        <p:spPr/>
        <p:txBody>
          <a:bodyPr/>
          <a:lstStyle/>
          <a:p>
            <a:fld id="{DDDF17D3-6F94-A742-A396-A388579C5AF3}" type="datetimeFigureOut">
              <a:rPr lang="en-US" smtClean="0"/>
              <a:t>4/13/2024</a:t>
            </a:fld>
            <a:endParaRPr lang="en-US" dirty="0"/>
          </a:p>
        </p:txBody>
      </p:sp>
      <p:sp>
        <p:nvSpPr>
          <p:cNvPr id="5" name="Footer Placeholder 4">
            <a:extLst>
              <a:ext uri="{FF2B5EF4-FFF2-40B4-BE49-F238E27FC236}">
                <a16:creationId xmlns:a16="http://schemas.microsoft.com/office/drawing/2014/main" id="{B7259D50-2FAA-7E40-B445-2CB78B75B4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781014-8D9C-5547-AEAD-A05B7C77C2FF}"/>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285636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476142" y="1751821"/>
            <a:ext cx="4004418" cy="3754898"/>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4663440" y="1751821"/>
            <a:ext cx="4004419" cy="3754898"/>
          </a:xfrm>
        </p:spPr>
        <p:txBody>
          <a:bodyPr/>
          <a:lstStyle>
            <a:lvl1pPr marL="0" indent="0">
              <a:buNone/>
              <a:defRPr/>
            </a:lvl1pPr>
          </a:lstStyle>
          <a:p>
            <a:pPr lvl="0"/>
            <a:r>
              <a:rPr lang="en-US" dirty="0"/>
              <a:t>ADD IMAGE, CHART, VIDEO</a:t>
            </a:r>
          </a:p>
        </p:txBody>
      </p:sp>
      <p:pic>
        <p:nvPicPr>
          <p:cNvPr id="33" name="Picture 32">
            <a:extLst>
              <a:ext uri="{FF2B5EF4-FFF2-40B4-BE49-F238E27FC236}">
                <a16:creationId xmlns:a16="http://schemas.microsoft.com/office/drawing/2014/main" id="{C7B3B398-C649-2844-96F5-E7E31B7EE7BF}"/>
              </a:ext>
            </a:extLst>
          </p:cNvPr>
          <p:cNvPicPr>
            <a:picLocks noChangeAspect="1"/>
          </p:cNvPicPr>
          <p:nvPr userDrawn="1"/>
        </p:nvPicPr>
        <p:blipFill>
          <a:blip r:embed="rId2"/>
          <a:stretch>
            <a:fillRect/>
          </a:stretch>
        </p:blipFill>
        <p:spPr>
          <a:xfrm>
            <a:off x="2854960" y="6464753"/>
            <a:ext cx="3434080" cy="300836"/>
          </a:xfrm>
          <a:prstGeom prst="rect">
            <a:avLst/>
          </a:prstGeom>
        </p:spPr>
      </p:pic>
      <p:pic>
        <p:nvPicPr>
          <p:cNvPr id="12" name="Picture 11">
            <a:extLst>
              <a:ext uri="{FF2B5EF4-FFF2-40B4-BE49-F238E27FC236}">
                <a16:creationId xmlns:a16="http://schemas.microsoft.com/office/drawing/2014/main" id="{C4EFB24A-9171-D040-B455-F1E5A15A2808}"/>
              </a:ext>
            </a:extLst>
          </p:cNvPr>
          <p:cNvPicPr>
            <a:picLocks noChangeAspect="1"/>
          </p:cNvPicPr>
          <p:nvPr userDrawn="1"/>
        </p:nvPicPr>
        <p:blipFill>
          <a:blip r:embed="rId3"/>
          <a:stretch>
            <a:fillRect/>
          </a:stretch>
        </p:blipFill>
        <p:spPr>
          <a:xfrm>
            <a:off x="0" y="-11854"/>
            <a:ext cx="9144000" cy="1049867"/>
          </a:xfrm>
          <a:prstGeom prst="rect">
            <a:avLst/>
          </a:prstGeom>
        </p:spPr>
      </p:pic>
      <p:pic>
        <p:nvPicPr>
          <p:cNvPr id="13" name="Picture 12">
            <a:extLst>
              <a:ext uri="{FF2B5EF4-FFF2-40B4-BE49-F238E27FC236}">
                <a16:creationId xmlns:a16="http://schemas.microsoft.com/office/drawing/2014/main" id="{6D7A7149-B756-5C45-A1A2-C9DAF64A1C9D}"/>
              </a:ext>
            </a:extLst>
          </p:cNvPr>
          <p:cNvPicPr>
            <a:picLocks noChangeAspect="1"/>
          </p:cNvPicPr>
          <p:nvPr userDrawn="1"/>
        </p:nvPicPr>
        <p:blipFill>
          <a:blip r:embed="rId4"/>
          <a:stretch>
            <a:fillRect/>
          </a:stretch>
        </p:blipFill>
        <p:spPr>
          <a:xfrm>
            <a:off x="0" y="6264487"/>
            <a:ext cx="9144000" cy="613833"/>
          </a:xfrm>
          <a:prstGeom prst="rect">
            <a:avLst/>
          </a:prstGeom>
        </p:spPr>
      </p:pic>
    </p:spTree>
    <p:extLst>
      <p:ext uri="{BB962C8B-B14F-4D97-AF65-F5344CB8AC3E}">
        <p14:creationId xmlns:p14="http://schemas.microsoft.com/office/powerpoint/2010/main" val="307036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ection-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CE3C-8541-C840-A2E1-1044BFDFB53A}"/>
              </a:ext>
            </a:extLst>
          </p:cNvPr>
          <p:cNvSpPr>
            <a:spLocks noGrp="1"/>
          </p:cNvSpPr>
          <p:nvPr>
            <p:ph type="title" hasCustomPrompt="1"/>
          </p:nvPr>
        </p:nvSpPr>
        <p:spPr>
          <a:xfrm>
            <a:off x="506730" y="1601586"/>
            <a:ext cx="8172450" cy="725055"/>
          </a:xfrm>
        </p:spPr>
        <p:txBody>
          <a:bodyPr/>
          <a:lstStyle>
            <a:lvl1pPr algn="ctr">
              <a:defRPr/>
            </a:lvl1pPr>
          </a:lstStyle>
          <a:p>
            <a:r>
              <a:rPr lang="en-US" dirty="0"/>
              <a:t>ADD SECTION HEADER HERE</a:t>
            </a:r>
          </a:p>
        </p:txBody>
      </p:sp>
      <p:sp>
        <p:nvSpPr>
          <p:cNvPr id="3" name="Date Placeholder 2">
            <a:extLst>
              <a:ext uri="{FF2B5EF4-FFF2-40B4-BE49-F238E27FC236}">
                <a16:creationId xmlns:a16="http://schemas.microsoft.com/office/drawing/2014/main" id="{FC8D1BCB-6318-F844-8E90-3457D031B857}"/>
              </a:ext>
            </a:extLst>
          </p:cNvPr>
          <p:cNvSpPr>
            <a:spLocks noGrp="1"/>
          </p:cNvSpPr>
          <p:nvPr>
            <p:ph type="dt" sz="half" idx="10"/>
          </p:nvPr>
        </p:nvSpPr>
        <p:spPr/>
        <p:txBody>
          <a:bodyPr/>
          <a:lstStyle/>
          <a:p>
            <a:fld id="{1ABDBB4A-52A4-0E44-A608-CF4D949E412D}" type="datetimeFigureOut">
              <a:rPr lang="en-US" smtClean="0"/>
              <a:pPr/>
              <a:t>4/13/2024</a:t>
            </a:fld>
            <a:endParaRPr lang="en-US" dirty="0"/>
          </a:p>
        </p:txBody>
      </p:sp>
      <p:sp>
        <p:nvSpPr>
          <p:cNvPr id="4" name="Footer Placeholder 3">
            <a:extLst>
              <a:ext uri="{FF2B5EF4-FFF2-40B4-BE49-F238E27FC236}">
                <a16:creationId xmlns:a16="http://schemas.microsoft.com/office/drawing/2014/main" id="{AC376F0E-C36F-9B48-B4D8-B046EA8109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E45D40-4EAC-074D-9E73-58CF04596C21}"/>
              </a:ext>
            </a:extLst>
          </p:cNvPr>
          <p:cNvSpPr>
            <a:spLocks noGrp="1"/>
          </p:cNvSpPr>
          <p:nvPr>
            <p:ph type="sldNum" sz="quarter" idx="12"/>
          </p:nvPr>
        </p:nvSpPr>
        <p:spPr/>
        <p:txBody>
          <a:bodyPr/>
          <a:lstStyle/>
          <a:p>
            <a:fld id="{4A49ADB1-9382-8547-8180-5C5890893E19}" type="slidenum">
              <a:rPr lang="en-US" smtClean="0"/>
              <a:pPr/>
              <a:t>‹#›</a:t>
            </a:fld>
            <a:endParaRPr lang="en-US" dirty="0"/>
          </a:p>
        </p:txBody>
      </p:sp>
      <p:pic>
        <p:nvPicPr>
          <p:cNvPr id="13" name="Picture 12">
            <a:extLst>
              <a:ext uri="{FF2B5EF4-FFF2-40B4-BE49-F238E27FC236}">
                <a16:creationId xmlns:a16="http://schemas.microsoft.com/office/drawing/2014/main" id="{2B8832AA-6533-2D4E-BEF1-2DD7FDBC8D60}"/>
              </a:ext>
            </a:extLst>
          </p:cNvPr>
          <p:cNvPicPr>
            <a:picLocks noChangeAspect="1"/>
          </p:cNvPicPr>
          <p:nvPr userDrawn="1"/>
        </p:nvPicPr>
        <p:blipFill>
          <a:blip r:embed="rId2"/>
          <a:stretch>
            <a:fillRect/>
          </a:stretch>
        </p:blipFill>
        <p:spPr>
          <a:xfrm>
            <a:off x="0" y="-11854"/>
            <a:ext cx="9144000" cy="1049867"/>
          </a:xfrm>
          <a:prstGeom prst="rect">
            <a:avLst/>
          </a:prstGeom>
        </p:spPr>
      </p:pic>
      <p:pic>
        <p:nvPicPr>
          <p:cNvPr id="14" name="Picture 13">
            <a:extLst>
              <a:ext uri="{FF2B5EF4-FFF2-40B4-BE49-F238E27FC236}">
                <a16:creationId xmlns:a16="http://schemas.microsoft.com/office/drawing/2014/main" id="{ED29EB20-21E4-A54F-A0A0-2485C8610FC4}"/>
              </a:ext>
            </a:extLst>
          </p:cNvPr>
          <p:cNvPicPr>
            <a:picLocks noChangeAspect="1"/>
          </p:cNvPicPr>
          <p:nvPr userDrawn="1"/>
        </p:nvPicPr>
        <p:blipFill>
          <a:blip r:embed="rId3"/>
          <a:stretch>
            <a:fillRect/>
          </a:stretch>
        </p:blipFill>
        <p:spPr>
          <a:xfrm>
            <a:off x="0" y="6264487"/>
            <a:ext cx="9144000" cy="613833"/>
          </a:xfrm>
          <a:prstGeom prst="rect">
            <a:avLst/>
          </a:prstGeom>
        </p:spPr>
      </p:pic>
    </p:spTree>
    <p:extLst>
      <p:ext uri="{BB962C8B-B14F-4D97-AF65-F5344CB8AC3E}">
        <p14:creationId xmlns:p14="http://schemas.microsoft.com/office/powerpoint/2010/main" val="111754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Bullet-List-and-Chart-Image-Vide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439420" y="1493521"/>
            <a:ext cx="2679699" cy="3169920"/>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3332480" y="1493521"/>
            <a:ext cx="5458229" cy="4246880"/>
          </a:xfrm>
        </p:spPr>
        <p:txBody>
          <a:bodyPr/>
          <a:lstStyle>
            <a:lvl2pPr marL="342900" indent="0">
              <a:buNone/>
              <a:defRPr/>
            </a:lvl2pPr>
          </a:lstStyle>
          <a:p>
            <a:pPr lvl="0"/>
            <a:r>
              <a:rPr lang="en-US" dirty="0"/>
              <a:t>ADD A CHART, IMAGE, OR VIDEO</a:t>
            </a:r>
          </a:p>
        </p:txBody>
      </p:sp>
      <p:pic>
        <p:nvPicPr>
          <p:cNvPr id="11" name="Picture 10">
            <a:extLst>
              <a:ext uri="{FF2B5EF4-FFF2-40B4-BE49-F238E27FC236}">
                <a16:creationId xmlns:a16="http://schemas.microsoft.com/office/drawing/2014/main" id="{8E5F3DF0-5C89-2941-9E44-74A061A84251}"/>
              </a:ext>
            </a:extLst>
          </p:cNvPr>
          <p:cNvPicPr>
            <a:picLocks noChangeAspect="1"/>
          </p:cNvPicPr>
          <p:nvPr userDrawn="1"/>
        </p:nvPicPr>
        <p:blipFill>
          <a:blip r:embed="rId2"/>
          <a:stretch>
            <a:fillRect/>
          </a:stretch>
        </p:blipFill>
        <p:spPr>
          <a:xfrm>
            <a:off x="0" y="-11854"/>
            <a:ext cx="9144000" cy="1049867"/>
          </a:xfrm>
          <a:prstGeom prst="rect">
            <a:avLst/>
          </a:prstGeom>
        </p:spPr>
      </p:pic>
      <p:pic>
        <p:nvPicPr>
          <p:cNvPr id="12" name="Picture 11">
            <a:extLst>
              <a:ext uri="{FF2B5EF4-FFF2-40B4-BE49-F238E27FC236}">
                <a16:creationId xmlns:a16="http://schemas.microsoft.com/office/drawing/2014/main" id="{032B0AEC-2E3A-074E-8E7C-5A49D02602BC}"/>
              </a:ext>
            </a:extLst>
          </p:cNvPr>
          <p:cNvPicPr>
            <a:picLocks noChangeAspect="1"/>
          </p:cNvPicPr>
          <p:nvPr userDrawn="1"/>
        </p:nvPicPr>
        <p:blipFill>
          <a:blip r:embed="rId3"/>
          <a:stretch>
            <a:fillRect/>
          </a:stretch>
        </p:blipFill>
        <p:spPr>
          <a:xfrm>
            <a:off x="0" y="6264487"/>
            <a:ext cx="9144000" cy="613833"/>
          </a:xfrm>
          <a:prstGeom prst="rect">
            <a:avLst/>
          </a:prstGeom>
        </p:spPr>
      </p:pic>
    </p:spTree>
    <p:extLst>
      <p:ext uri="{BB962C8B-B14F-4D97-AF65-F5344CB8AC3E}">
        <p14:creationId xmlns:p14="http://schemas.microsoft.com/office/powerpoint/2010/main" val="338202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476142" y="1772141"/>
            <a:ext cx="4004418" cy="4008899"/>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p:nvPr>
        </p:nvSpPr>
        <p:spPr>
          <a:xfrm>
            <a:off x="4663443" y="1772141"/>
            <a:ext cx="4004416" cy="400889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pic>
        <p:nvPicPr>
          <p:cNvPr id="9" name="Picture 8">
            <a:extLst>
              <a:ext uri="{FF2B5EF4-FFF2-40B4-BE49-F238E27FC236}">
                <a16:creationId xmlns:a16="http://schemas.microsoft.com/office/drawing/2014/main" id="{88EF5580-0EEC-5347-97D6-78E40713EDA8}"/>
              </a:ext>
            </a:extLst>
          </p:cNvPr>
          <p:cNvPicPr>
            <a:picLocks noChangeAspect="1"/>
          </p:cNvPicPr>
          <p:nvPr userDrawn="1"/>
        </p:nvPicPr>
        <p:blipFill>
          <a:blip r:embed="rId2"/>
          <a:stretch>
            <a:fillRect/>
          </a:stretch>
        </p:blipFill>
        <p:spPr>
          <a:xfrm>
            <a:off x="0" y="-11854"/>
            <a:ext cx="9144000" cy="1049867"/>
          </a:xfrm>
          <a:prstGeom prst="rect">
            <a:avLst/>
          </a:prstGeom>
        </p:spPr>
      </p:pic>
      <p:pic>
        <p:nvPicPr>
          <p:cNvPr id="10" name="Picture 9">
            <a:extLst>
              <a:ext uri="{FF2B5EF4-FFF2-40B4-BE49-F238E27FC236}">
                <a16:creationId xmlns:a16="http://schemas.microsoft.com/office/drawing/2014/main" id="{A8F53EBD-F1CF-6F45-85C3-EAEE444CD9C2}"/>
              </a:ext>
            </a:extLst>
          </p:cNvPr>
          <p:cNvPicPr>
            <a:picLocks noChangeAspect="1"/>
          </p:cNvPicPr>
          <p:nvPr userDrawn="1"/>
        </p:nvPicPr>
        <p:blipFill>
          <a:blip r:embed="rId3"/>
          <a:stretch>
            <a:fillRect/>
          </a:stretch>
        </p:blipFill>
        <p:spPr>
          <a:xfrm>
            <a:off x="0" y="6264487"/>
            <a:ext cx="9144000" cy="613833"/>
          </a:xfrm>
          <a:prstGeom prst="rect">
            <a:avLst/>
          </a:prstGeom>
        </p:spPr>
      </p:pic>
    </p:spTree>
    <p:extLst>
      <p:ext uri="{BB962C8B-B14F-4D97-AF65-F5344CB8AC3E}">
        <p14:creationId xmlns:p14="http://schemas.microsoft.com/office/powerpoint/2010/main" val="2898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Map-GLOBE-country-regions">
    <p:spTree>
      <p:nvGrpSpPr>
        <p:cNvPr id="1" name=""/>
        <p:cNvGrpSpPr/>
        <p:nvPr/>
      </p:nvGrpSpPr>
      <p:grpSpPr>
        <a:xfrm>
          <a:off x="0" y="0"/>
          <a:ext cx="0" cy="0"/>
          <a:chOff x="0" y="0"/>
          <a:chExt cx="0" cy="0"/>
        </a:xfrm>
      </p:grpSpPr>
      <p:pic>
        <p:nvPicPr>
          <p:cNvPr id="17" name="Picture 16" descr="A close up of a map&#10;&#10;Description automatically generated">
            <a:extLst>
              <a:ext uri="{FF2B5EF4-FFF2-40B4-BE49-F238E27FC236}">
                <a16:creationId xmlns:a16="http://schemas.microsoft.com/office/drawing/2014/main" id="{4074BE52-0E62-434E-A609-8300E0F845D3}"/>
              </a:ext>
            </a:extLst>
          </p:cNvPr>
          <p:cNvPicPr>
            <a:picLocks noChangeAspect="1"/>
          </p:cNvPicPr>
          <p:nvPr userDrawn="1"/>
        </p:nvPicPr>
        <p:blipFill rotWithShape="1">
          <a:blip r:embed="rId2"/>
          <a:srcRect l="9025" r="10574"/>
          <a:stretch/>
        </p:blipFill>
        <p:spPr>
          <a:xfrm>
            <a:off x="0" y="927335"/>
            <a:ext cx="9144000" cy="5452418"/>
          </a:xfrm>
          <a:prstGeom prst="rect">
            <a:avLst/>
          </a:prstGeom>
        </p:spPr>
      </p:pic>
      <p:pic>
        <p:nvPicPr>
          <p:cNvPr id="10" name="Picture 9">
            <a:extLst>
              <a:ext uri="{FF2B5EF4-FFF2-40B4-BE49-F238E27FC236}">
                <a16:creationId xmlns:a16="http://schemas.microsoft.com/office/drawing/2014/main" id="{67B6757D-C27F-DC48-A913-0C372B067FB1}"/>
              </a:ext>
            </a:extLst>
          </p:cNvPr>
          <p:cNvPicPr>
            <a:picLocks noChangeAspect="1"/>
          </p:cNvPicPr>
          <p:nvPr userDrawn="1"/>
        </p:nvPicPr>
        <p:blipFill>
          <a:blip r:embed="rId3"/>
          <a:stretch>
            <a:fillRect/>
          </a:stretch>
        </p:blipFill>
        <p:spPr>
          <a:xfrm>
            <a:off x="0" y="-11854"/>
            <a:ext cx="9144000" cy="1049867"/>
          </a:xfrm>
          <a:prstGeom prst="rect">
            <a:avLst/>
          </a:prstGeom>
        </p:spPr>
      </p:pic>
      <p:pic>
        <p:nvPicPr>
          <p:cNvPr id="11" name="Picture 10">
            <a:extLst>
              <a:ext uri="{FF2B5EF4-FFF2-40B4-BE49-F238E27FC236}">
                <a16:creationId xmlns:a16="http://schemas.microsoft.com/office/drawing/2014/main" id="{7E593D72-0817-1F49-B6CD-0AB45CE441D1}"/>
              </a:ext>
            </a:extLst>
          </p:cNvPr>
          <p:cNvPicPr>
            <a:picLocks noChangeAspect="1"/>
          </p:cNvPicPr>
          <p:nvPr userDrawn="1"/>
        </p:nvPicPr>
        <p:blipFill>
          <a:blip r:embed="rId4"/>
          <a:stretch>
            <a:fillRect/>
          </a:stretch>
        </p:blipFill>
        <p:spPr>
          <a:xfrm>
            <a:off x="0" y="6264487"/>
            <a:ext cx="9144000" cy="613833"/>
          </a:xfrm>
          <a:prstGeom prst="rect">
            <a:avLst/>
          </a:prstGeom>
        </p:spPr>
      </p:pic>
    </p:spTree>
    <p:extLst>
      <p:ext uri="{BB962C8B-B14F-4D97-AF65-F5344CB8AC3E}">
        <p14:creationId xmlns:p14="http://schemas.microsoft.com/office/powerpoint/2010/main" val="2879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Final-slide-contact-info">
    <p:spTree>
      <p:nvGrpSpPr>
        <p:cNvPr id="1" name=""/>
        <p:cNvGrpSpPr/>
        <p:nvPr/>
      </p:nvGrpSpPr>
      <p:grpSpPr>
        <a:xfrm>
          <a:off x="0" y="0"/>
          <a:ext cx="0" cy="0"/>
          <a:chOff x="0" y="0"/>
          <a:chExt cx="0" cy="0"/>
        </a:xfrm>
      </p:grpSpPr>
      <p:pic>
        <p:nvPicPr>
          <p:cNvPr id="22" name="Picture 21" descr="A group of people posing for a photo in front of a crowd&#10;&#10;Description automatically generated">
            <a:extLst>
              <a:ext uri="{FF2B5EF4-FFF2-40B4-BE49-F238E27FC236}">
                <a16:creationId xmlns:a16="http://schemas.microsoft.com/office/drawing/2014/main" id="{E16A7B52-9457-2D4C-B7A7-CF3AD96DC912}"/>
              </a:ext>
            </a:extLst>
          </p:cNvPr>
          <p:cNvPicPr>
            <a:picLocks noChangeAspect="1"/>
          </p:cNvPicPr>
          <p:nvPr userDrawn="1"/>
        </p:nvPicPr>
        <p:blipFill rotWithShape="1">
          <a:blip r:embed="rId2"/>
          <a:srcRect l="14122" t="412" r="25426"/>
          <a:stretch/>
        </p:blipFill>
        <p:spPr>
          <a:xfrm>
            <a:off x="3452792" y="949708"/>
            <a:ext cx="5691208" cy="5429257"/>
          </a:xfrm>
          <a:prstGeom prst="rect">
            <a:avLst/>
          </a:prstGeom>
          <a:ln w="3175">
            <a:noFill/>
          </a:ln>
        </p:spPr>
      </p:pic>
      <p:sp>
        <p:nvSpPr>
          <p:cNvPr id="2" name="Title 1">
            <a:extLst>
              <a:ext uri="{FF2B5EF4-FFF2-40B4-BE49-F238E27FC236}">
                <a16:creationId xmlns:a16="http://schemas.microsoft.com/office/drawing/2014/main" id="{2FE48C09-5092-C04E-833B-B6BCD6AFF229}"/>
              </a:ext>
            </a:extLst>
          </p:cNvPr>
          <p:cNvSpPr>
            <a:spLocks noGrp="1"/>
          </p:cNvSpPr>
          <p:nvPr>
            <p:ph type="title" hasCustomPrompt="1"/>
          </p:nvPr>
        </p:nvSpPr>
        <p:spPr>
          <a:xfrm>
            <a:off x="276524" y="1632982"/>
            <a:ext cx="2931158" cy="636664"/>
          </a:xfrm>
        </p:spPr>
        <p:txBody>
          <a:bodyPr anchor="b"/>
          <a:lstStyle>
            <a:lvl1pPr algn="ctr">
              <a:defRPr sz="1500"/>
            </a:lvl1pPr>
          </a:lstStyle>
          <a:p>
            <a:r>
              <a:rPr lang="en-US" dirty="0"/>
              <a:t>ADD CONTACT INFO</a:t>
            </a:r>
          </a:p>
        </p:txBody>
      </p:sp>
      <p:sp>
        <p:nvSpPr>
          <p:cNvPr id="4" name="Content Placeholder 3">
            <a:extLst>
              <a:ext uri="{FF2B5EF4-FFF2-40B4-BE49-F238E27FC236}">
                <a16:creationId xmlns:a16="http://schemas.microsoft.com/office/drawing/2014/main" id="{F7A54A3B-6B26-5C4E-AD87-679FB2EB7EF5}"/>
              </a:ext>
            </a:extLst>
          </p:cNvPr>
          <p:cNvSpPr>
            <a:spLocks noGrp="1"/>
          </p:cNvSpPr>
          <p:nvPr>
            <p:ph sz="half" idx="2" hasCustomPrompt="1"/>
          </p:nvPr>
        </p:nvSpPr>
        <p:spPr>
          <a:xfrm>
            <a:off x="276524" y="2469342"/>
            <a:ext cx="2931158" cy="2294074"/>
          </a:xfrm>
        </p:spPr>
        <p:txBody>
          <a:bodyPr anchor="b">
            <a:normAutofit/>
          </a:bodyPr>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content</a:t>
            </a:r>
          </a:p>
        </p:txBody>
      </p:sp>
      <p:sp>
        <p:nvSpPr>
          <p:cNvPr id="5" name="Date Placeholder 4">
            <a:extLst>
              <a:ext uri="{FF2B5EF4-FFF2-40B4-BE49-F238E27FC236}">
                <a16:creationId xmlns:a16="http://schemas.microsoft.com/office/drawing/2014/main" id="{DB140D63-039A-C14C-9389-33EA3F6159C8}"/>
              </a:ext>
            </a:extLst>
          </p:cNvPr>
          <p:cNvSpPr>
            <a:spLocks noGrp="1"/>
          </p:cNvSpPr>
          <p:nvPr>
            <p:ph type="dt" sz="half" idx="10"/>
          </p:nvPr>
        </p:nvSpPr>
        <p:spPr/>
        <p:txBody>
          <a:bodyPr/>
          <a:lstStyle/>
          <a:p>
            <a:fld id="{1ABDBB4A-52A4-0E44-A608-CF4D949E412D}" type="datetimeFigureOut">
              <a:rPr lang="en-US" smtClean="0"/>
              <a:t>4/13/2024</a:t>
            </a:fld>
            <a:endParaRPr lang="en-US" dirty="0"/>
          </a:p>
        </p:txBody>
      </p:sp>
      <p:sp>
        <p:nvSpPr>
          <p:cNvPr id="6" name="Footer Placeholder 5">
            <a:extLst>
              <a:ext uri="{FF2B5EF4-FFF2-40B4-BE49-F238E27FC236}">
                <a16:creationId xmlns:a16="http://schemas.microsoft.com/office/drawing/2014/main" id="{489F0DA5-807D-8B4D-B437-650BD330D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4FF7D-25AA-A149-BD57-817CF1C02B36}"/>
              </a:ext>
            </a:extLst>
          </p:cNvPr>
          <p:cNvSpPr>
            <a:spLocks noGrp="1"/>
          </p:cNvSpPr>
          <p:nvPr>
            <p:ph type="sldNum" sz="quarter" idx="12"/>
          </p:nvPr>
        </p:nvSpPr>
        <p:spPr/>
        <p:txBody>
          <a:bodyPr/>
          <a:lstStyle/>
          <a:p>
            <a:fld id="{4A49ADB1-9382-8547-8180-5C5890893E19}" type="slidenum">
              <a:rPr lang="en-US" smtClean="0"/>
              <a:t>‹#›</a:t>
            </a:fld>
            <a:endParaRPr lang="en-US" dirty="0"/>
          </a:p>
        </p:txBody>
      </p:sp>
      <p:sp>
        <p:nvSpPr>
          <p:cNvPr id="26" name="Title 1">
            <a:extLst>
              <a:ext uri="{FF2B5EF4-FFF2-40B4-BE49-F238E27FC236}">
                <a16:creationId xmlns:a16="http://schemas.microsoft.com/office/drawing/2014/main" id="{BD7EFFCC-57F3-E744-BCD8-48AC1F417615}"/>
              </a:ext>
            </a:extLst>
          </p:cNvPr>
          <p:cNvSpPr txBox="1">
            <a:spLocks/>
          </p:cNvSpPr>
          <p:nvPr userDrawn="1"/>
        </p:nvSpPr>
        <p:spPr>
          <a:xfrm>
            <a:off x="332404" y="5927149"/>
            <a:ext cx="2860039" cy="25581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24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a:lstStyle>
          <a:p>
            <a:pPr>
              <a:spcAft>
                <a:spcPts val="450"/>
              </a:spcAft>
            </a:pPr>
            <a:r>
              <a:rPr lang="en-US" sz="900" b="0" i="0" dirty="0">
                <a:latin typeface="Helvetica Neue Light" panose="02000403000000020004" pitchFamily="2" charset="0"/>
                <a:ea typeface="Helvetica Neue Light" panose="02000403000000020004" pitchFamily="2" charset="0"/>
                <a:cs typeface="Arial" panose="020B0604020202020204" pitchFamily="34" charset="0"/>
              </a:rPr>
              <a:t>For more information visit www.globe.gov</a:t>
            </a:r>
          </a:p>
        </p:txBody>
      </p:sp>
      <p:pic>
        <p:nvPicPr>
          <p:cNvPr id="16" name="Picture 15">
            <a:extLst>
              <a:ext uri="{FF2B5EF4-FFF2-40B4-BE49-F238E27FC236}">
                <a16:creationId xmlns:a16="http://schemas.microsoft.com/office/drawing/2014/main" id="{A046C98C-C51C-DC40-A94B-8553BCE5AC62}"/>
              </a:ext>
            </a:extLst>
          </p:cNvPr>
          <p:cNvPicPr>
            <a:picLocks noChangeAspect="1"/>
          </p:cNvPicPr>
          <p:nvPr userDrawn="1"/>
        </p:nvPicPr>
        <p:blipFill>
          <a:blip r:embed="rId3"/>
          <a:stretch>
            <a:fillRect/>
          </a:stretch>
        </p:blipFill>
        <p:spPr>
          <a:xfrm>
            <a:off x="0" y="-11854"/>
            <a:ext cx="9144000" cy="1049867"/>
          </a:xfrm>
          <a:prstGeom prst="rect">
            <a:avLst/>
          </a:prstGeom>
        </p:spPr>
      </p:pic>
      <p:pic>
        <p:nvPicPr>
          <p:cNvPr id="17" name="Picture 16">
            <a:extLst>
              <a:ext uri="{FF2B5EF4-FFF2-40B4-BE49-F238E27FC236}">
                <a16:creationId xmlns:a16="http://schemas.microsoft.com/office/drawing/2014/main" id="{82A1863A-F1B8-4542-8664-A72B91FDD7A4}"/>
              </a:ext>
            </a:extLst>
          </p:cNvPr>
          <p:cNvPicPr>
            <a:picLocks noChangeAspect="1"/>
          </p:cNvPicPr>
          <p:nvPr userDrawn="1"/>
        </p:nvPicPr>
        <p:blipFill>
          <a:blip r:embed="rId4"/>
          <a:stretch>
            <a:fillRect/>
          </a:stretch>
        </p:blipFill>
        <p:spPr>
          <a:xfrm>
            <a:off x="0" y="6264487"/>
            <a:ext cx="9144000" cy="613833"/>
          </a:xfrm>
          <a:prstGeom prst="rect">
            <a:avLst/>
          </a:prstGeom>
        </p:spPr>
      </p:pic>
    </p:spTree>
    <p:extLst>
      <p:ext uri="{BB962C8B-B14F-4D97-AF65-F5344CB8AC3E}">
        <p14:creationId xmlns:p14="http://schemas.microsoft.com/office/powerpoint/2010/main" val="6040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62EF4C-6837-E64F-B444-E8E538DF205C}"/>
              </a:ext>
            </a:extLst>
          </p:cNvPr>
          <p:cNvSpPr>
            <a:spLocks noGrp="1"/>
          </p:cNvSpPr>
          <p:nvPr>
            <p:ph type="subTitle" idx="1" hasCustomPrompt="1"/>
          </p:nvPr>
        </p:nvSpPr>
        <p:spPr>
          <a:xfrm>
            <a:off x="323850" y="3332480"/>
            <a:ext cx="4918710" cy="512921"/>
          </a:xfrm>
        </p:spPr>
        <p:txBody>
          <a:bodyPr anchor="b"/>
          <a:lstStyle>
            <a:lvl1pPr marL="0" indent="0" algn="l">
              <a:buNone/>
              <a:defRPr sz="1800" b="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SUBTITLE</a:t>
            </a:r>
          </a:p>
        </p:txBody>
      </p:sp>
      <p:sp>
        <p:nvSpPr>
          <p:cNvPr id="14" name="Title 13">
            <a:extLst>
              <a:ext uri="{FF2B5EF4-FFF2-40B4-BE49-F238E27FC236}">
                <a16:creationId xmlns:a16="http://schemas.microsoft.com/office/drawing/2014/main" id="{56FADFF6-868C-3544-924D-D0FE92B289AA}"/>
              </a:ext>
            </a:extLst>
          </p:cNvPr>
          <p:cNvSpPr>
            <a:spLocks noGrp="1"/>
          </p:cNvSpPr>
          <p:nvPr>
            <p:ph type="title"/>
          </p:nvPr>
        </p:nvSpPr>
        <p:spPr>
          <a:xfrm>
            <a:off x="323850" y="1888144"/>
            <a:ext cx="4918710" cy="1238463"/>
          </a:xfrm>
        </p:spPr>
        <p:txBody>
          <a:bodyPr/>
          <a:lstStyle/>
          <a:p>
            <a:r>
              <a:rPr lang="zh-TW" altLang="en-US"/>
              <a:t>按一下以編輯母片標題樣式</a:t>
            </a:r>
            <a:endParaRPr lang="en-US"/>
          </a:p>
        </p:txBody>
      </p:sp>
    </p:spTree>
    <p:extLst>
      <p:ext uri="{BB962C8B-B14F-4D97-AF65-F5344CB8AC3E}">
        <p14:creationId xmlns:p14="http://schemas.microsoft.com/office/powerpoint/2010/main" val="187622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742C5-A148-F54F-A470-3696B185843C}"/>
              </a:ext>
            </a:extLst>
          </p:cNvPr>
          <p:cNvSpPr>
            <a:spLocks noGrp="1"/>
          </p:cNvSpPr>
          <p:nvPr>
            <p:ph type="title"/>
          </p:nvPr>
        </p:nvSpPr>
        <p:spPr>
          <a:xfrm>
            <a:off x="628650" y="1649192"/>
            <a:ext cx="7886700" cy="938587"/>
          </a:xfrm>
          <a:prstGeom prst="rect">
            <a:avLst/>
          </a:prstGeom>
        </p:spPr>
        <p:txBody>
          <a:bodyPr vert="horz" lIns="91440" tIns="45720" rIns="91440" bIns="45720" rtlCol="0" anchor="b">
            <a:noAutofit/>
          </a:bodyPr>
          <a:lstStyle/>
          <a:p>
            <a:r>
              <a:rPr lang="zh-TW" altLang="en-US"/>
              <a:t>按一下以編輯母片標題樣式</a:t>
            </a:r>
            <a:endParaRPr lang="en-US" dirty="0"/>
          </a:p>
        </p:txBody>
      </p:sp>
      <p:sp>
        <p:nvSpPr>
          <p:cNvPr id="3" name="Text Placeholder 2">
            <a:extLst>
              <a:ext uri="{FF2B5EF4-FFF2-40B4-BE49-F238E27FC236}">
                <a16:creationId xmlns:a16="http://schemas.microsoft.com/office/drawing/2014/main" id="{24AEFDA9-06FB-0E41-A3AC-E0AD031004D3}"/>
              </a:ext>
            </a:extLst>
          </p:cNvPr>
          <p:cNvSpPr>
            <a:spLocks noGrp="1"/>
          </p:cNvSpPr>
          <p:nvPr>
            <p:ph type="body" idx="1"/>
          </p:nvPr>
        </p:nvSpPr>
        <p:spPr>
          <a:xfrm>
            <a:off x="628650" y="2746649"/>
            <a:ext cx="7886700" cy="3321375"/>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890482F-30EB-4949-B4BB-FDCCC4D211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750" b="0" i="0">
                <a:solidFill>
                  <a:schemeClr val="tx1">
                    <a:tint val="75000"/>
                  </a:schemeClr>
                </a:solidFill>
                <a:latin typeface="Arial" panose="020B0604020202020204" pitchFamily="34" charset="0"/>
                <a:cs typeface="Arial" panose="020B0604020202020204" pitchFamily="34" charset="0"/>
              </a:defRPr>
            </a:lvl1pPr>
          </a:lstStyle>
          <a:p>
            <a:fld id="{1ABDBB4A-52A4-0E44-A608-CF4D949E412D}" type="datetimeFigureOut">
              <a:rPr lang="en-US" smtClean="0"/>
              <a:pPr/>
              <a:t>4/13/2024</a:t>
            </a:fld>
            <a:endParaRPr lang="en-US" dirty="0"/>
          </a:p>
        </p:txBody>
      </p:sp>
      <p:sp>
        <p:nvSpPr>
          <p:cNvPr id="5" name="Footer Placeholder 4">
            <a:extLst>
              <a:ext uri="{FF2B5EF4-FFF2-40B4-BE49-F238E27FC236}">
                <a16:creationId xmlns:a16="http://schemas.microsoft.com/office/drawing/2014/main" id="{63A7B515-6CC6-304D-95CC-EAD704C530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l">
              <a:defRPr sz="750" b="0"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868E32B-561E-4147-96A5-49824E837A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l">
              <a:defRPr sz="750">
                <a:solidFill>
                  <a:schemeClr val="tx1">
                    <a:tint val="75000"/>
                  </a:schemeClr>
                </a:solidFill>
              </a:defRPr>
            </a:lvl1pPr>
          </a:lstStyle>
          <a:p>
            <a:fld id="{4A49ADB1-9382-8547-8180-5C5890893E19}" type="slidenum">
              <a:rPr lang="en-US" smtClean="0"/>
              <a:pPr/>
              <a:t>‹#›</a:t>
            </a:fld>
            <a:endParaRPr lang="en-US" dirty="0"/>
          </a:p>
        </p:txBody>
      </p:sp>
    </p:spTree>
    <p:extLst>
      <p:ext uri="{BB962C8B-B14F-4D97-AF65-F5344CB8AC3E}">
        <p14:creationId xmlns:p14="http://schemas.microsoft.com/office/powerpoint/2010/main" val="128154119"/>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2" r:id="rId3"/>
    <p:sldLayoutId id="2147483661" r:id="rId4"/>
    <p:sldLayoutId id="2147483654" r:id="rId5"/>
    <p:sldLayoutId id="2147483688" r:id="rId6"/>
    <p:sldLayoutId id="2147483687" r:id="rId7"/>
    <p:sldLayoutId id="2147483652" r:id="rId8"/>
    <p:sldLayoutId id="2147483649" r:id="rId9"/>
    <p:sldLayoutId id="2147483651" r:id="rId10"/>
    <p:sldLayoutId id="2147483653" r:id="rId11"/>
    <p:sldLayoutId id="2147483656" r:id="rId12"/>
    <p:sldLayoutId id="2147483657" r:id="rId13"/>
    <p:sldLayoutId id="2147483658" r:id="rId14"/>
    <p:sldLayoutId id="2147483659" r:id="rId15"/>
  </p:sldLayoutIdLst>
  <p:txStyles>
    <p:titleStyle>
      <a:lvl1pPr algn="l" defTabSz="685800" rtl="0" eaLnBrk="1" latinLnBrk="0" hangingPunct="1">
        <a:lnSpc>
          <a:spcPct val="90000"/>
        </a:lnSpc>
        <a:spcBef>
          <a:spcPct val="0"/>
        </a:spcBef>
        <a:buNone/>
        <a:defRPr sz="27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90000"/>
        </a:lnSpc>
        <a:spcBef>
          <a:spcPts val="900"/>
        </a:spcBef>
        <a:buClr>
          <a:schemeClr val="accent1">
            <a:lumMod val="50000"/>
          </a:schemeClr>
        </a:buClr>
        <a:buSzPct val="103000"/>
        <a:buFont typeface="Wingdings" pitchFamily="2" charset="2"/>
        <a:buChar char="§"/>
        <a:defRPr sz="21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750"/>
        </a:spcBef>
        <a:buClr>
          <a:srgbClr val="C4AA00"/>
        </a:buClr>
        <a:buFont typeface="Wingdings" pitchFamily="2" charset="2"/>
        <a:buChar char="§"/>
        <a:defRPr sz="21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857250" indent="-171450" algn="l" defTabSz="685800" rtl="0" eaLnBrk="1" latinLnBrk="0" hangingPunct="1">
        <a:lnSpc>
          <a:spcPct val="90000"/>
        </a:lnSpc>
        <a:spcBef>
          <a:spcPts val="600"/>
        </a:spcBef>
        <a:buClr>
          <a:srgbClr val="B09400"/>
        </a:buClr>
        <a:buFont typeface="Wingdings" pitchFamily="2" charset="2"/>
        <a:buChar char="§"/>
        <a:defRPr sz="1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200150" indent="-171450" algn="l" defTabSz="685800" rtl="0" eaLnBrk="1" latinLnBrk="0" hangingPunct="1">
        <a:lnSpc>
          <a:spcPct val="90000"/>
        </a:lnSpc>
        <a:spcBef>
          <a:spcPts val="750"/>
        </a:spcBef>
        <a:buClr>
          <a:srgbClr val="B68908"/>
        </a:buClr>
        <a:buFont typeface="Wingdings" pitchFamily="2" charset="2"/>
        <a:buChar char="§"/>
        <a:defRPr sz="15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1543050" indent="-171450" algn="l" defTabSz="685800" rtl="0" eaLnBrk="1" latinLnBrk="0" hangingPunct="1">
        <a:lnSpc>
          <a:spcPct val="90000"/>
        </a:lnSpc>
        <a:spcBef>
          <a:spcPts val="750"/>
        </a:spcBef>
        <a:buClr>
          <a:srgbClr val="B68908"/>
        </a:buClr>
        <a:buFont typeface="Wingdings" pitchFamily="2" charset="2"/>
        <a:buChar char="§"/>
        <a:defRPr sz="15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03EBD-8403-7D4F-A12F-28B6AA14350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60133B-38D8-1441-B48C-FFFF1A7C11D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CCE2B-628F-104B-BFF9-4062E2EB81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DDF17D3-6F94-A742-A396-A388579C5AF3}" type="datetimeFigureOut">
              <a:rPr lang="en-US" smtClean="0"/>
              <a:t>4/13/2024</a:t>
            </a:fld>
            <a:endParaRPr lang="en-US" dirty="0"/>
          </a:p>
        </p:txBody>
      </p:sp>
      <p:sp>
        <p:nvSpPr>
          <p:cNvPr id="5" name="Footer Placeholder 4">
            <a:extLst>
              <a:ext uri="{FF2B5EF4-FFF2-40B4-BE49-F238E27FC236}">
                <a16:creationId xmlns:a16="http://schemas.microsoft.com/office/drawing/2014/main" id="{20C2F7B5-5241-CD43-8F83-5F2AC33AD4E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DE0F01-FCE6-8F4D-AF6D-6CF22BF4B19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15ADCB-1B61-CB45-98F5-3FB948F72A8D}" type="slidenum">
              <a:rPr lang="en-US" smtClean="0"/>
              <a:t>‹#›</a:t>
            </a:fld>
            <a:endParaRPr lang="en-US" dirty="0"/>
          </a:p>
        </p:txBody>
      </p:sp>
    </p:spTree>
    <p:extLst>
      <p:ext uri="{BB962C8B-B14F-4D97-AF65-F5344CB8AC3E}">
        <p14:creationId xmlns:p14="http://schemas.microsoft.com/office/powerpoint/2010/main" val="19939918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globe@pblap.t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1262615" y="1038240"/>
            <a:ext cx="6618769" cy="865264"/>
          </a:xfrm>
        </p:spPr>
        <p:txBody>
          <a:bodyPr/>
          <a:lstStyle/>
          <a:p>
            <a:pPr algn="ctr">
              <a:lnSpc>
                <a:spcPct val="100000"/>
              </a:lnSpc>
            </a:pPr>
            <a:r>
              <a:rPr lang="en-US" altLang="zh-TW" sz="2400" dirty="0">
                <a:solidFill>
                  <a:srgbClr val="001D52"/>
                </a:solidFill>
              </a:rPr>
              <a:t>2024 GLOBE Asia-Pacific Regional Meeting</a:t>
            </a:r>
            <a:br>
              <a:rPr lang="en-US" altLang="zh-TW" sz="2400" dirty="0">
                <a:solidFill>
                  <a:srgbClr val="001D52"/>
                </a:solidFill>
              </a:rPr>
            </a:br>
            <a:r>
              <a:rPr lang="en-US" altLang="zh-TW" sz="2400" dirty="0">
                <a:solidFill>
                  <a:srgbClr val="001D52"/>
                </a:solidFill>
              </a:rPr>
              <a:t>2023-2024 Taiwan Report </a:t>
            </a:r>
            <a:endParaRPr lang="en-US" sz="2400" dirty="0">
              <a:solidFill>
                <a:srgbClr val="001D52"/>
              </a:solidFill>
            </a:endParaRP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1066619" y="5140315"/>
            <a:ext cx="7362218" cy="966874"/>
          </a:xfrm>
        </p:spPr>
        <p:txBody>
          <a:bodyPr>
            <a:normAutofit/>
          </a:bodyPr>
          <a:lstStyle/>
          <a:p>
            <a:pPr marL="0" indent="0">
              <a:lnSpc>
                <a:spcPct val="140000"/>
              </a:lnSpc>
              <a:buClr>
                <a:srgbClr val="BF8D2E"/>
              </a:buClr>
              <a:buNone/>
            </a:pPr>
            <a:r>
              <a:rPr lang="en-US" sz="1800" dirty="0"/>
              <a:t>Coordinator: Dr. Pay-Liam Lin      Date: April 15, 2024</a:t>
            </a:r>
          </a:p>
          <a:p>
            <a:pPr marL="0" indent="0">
              <a:lnSpc>
                <a:spcPct val="140000"/>
              </a:lnSpc>
              <a:buClr>
                <a:srgbClr val="BF8D2E"/>
              </a:buClr>
              <a:buNone/>
            </a:pPr>
            <a:r>
              <a:rPr lang="en-US" sz="1800" dirty="0"/>
              <a:t>Supported by:</a:t>
            </a:r>
          </a:p>
        </p:txBody>
      </p:sp>
      <p:pic>
        <p:nvPicPr>
          <p:cNvPr id="6" name="圖片 5">
            <a:extLst>
              <a:ext uri="{FF2B5EF4-FFF2-40B4-BE49-F238E27FC236}">
                <a16:creationId xmlns:a16="http://schemas.microsoft.com/office/drawing/2014/main" id="{D1850242-6722-2743-A772-EF0E50600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4396" y="5649608"/>
            <a:ext cx="584441" cy="540000"/>
          </a:xfrm>
          <a:prstGeom prst="rect">
            <a:avLst/>
          </a:prstGeom>
        </p:spPr>
      </p:pic>
      <p:pic>
        <p:nvPicPr>
          <p:cNvPr id="8" name="圖片 7">
            <a:extLst>
              <a:ext uri="{FF2B5EF4-FFF2-40B4-BE49-F238E27FC236}">
                <a16:creationId xmlns:a16="http://schemas.microsoft.com/office/drawing/2014/main" id="{1B9C76B2-0174-A848-83E4-1AC3C01834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3139" y="5649608"/>
            <a:ext cx="1392165" cy="540000"/>
          </a:xfrm>
          <a:prstGeom prst="rect">
            <a:avLst/>
          </a:prstGeom>
        </p:spPr>
      </p:pic>
      <p:pic>
        <p:nvPicPr>
          <p:cNvPr id="9" name="圖片 8">
            <a:extLst>
              <a:ext uri="{FF2B5EF4-FFF2-40B4-BE49-F238E27FC236}">
                <a16:creationId xmlns:a16="http://schemas.microsoft.com/office/drawing/2014/main" id="{24BF28B5-2D61-A247-B967-4584E01FDB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9589" b="22922"/>
          <a:stretch/>
        </p:blipFill>
        <p:spPr>
          <a:xfrm>
            <a:off x="6922903" y="5649608"/>
            <a:ext cx="803894" cy="540000"/>
          </a:xfrm>
          <a:prstGeom prst="rect">
            <a:avLst/>
          </a:prstGeom>
        </p:spPr>
      </p:pic>
      <p:pic>
        <p:nvPicPr>
          <p:cNvPr id="11" name="圖片 10">
            <a:extLst>
              <a:ext uri="{FF2B5EF4-FFF2-40B4-BE49-F238E27FC236}">
                <a16:creationId xmlns:a16="http://schemas.microsoft.com/office/drawing/2014/main" id="{095CC6DD-12F4-8C26-A8AC-1DE89917C4E1}"/>
              </a:ext>
            </a:extLst>
          </p:cNvPr>
          <p:cNvPicPr>
            <a:picLocks noChangeAspect="1"/>
          </p:cNvPicPr>
          <p:nvPr/>
        </p:nvPicPr>
        <p:blipFill>
          <a:blip r:embed="rId5"/>
          <a:stretch>
            <a:fillRect/>
          </a:stretch>
        </p:blipFill>
        <p:spPr>
          <a:xfrm>
            <a:off x="2775540" y="5670550"/>
            <a:ext cx="2520000" cy="384602"/>
          </a:xfrm>
          <a:prstGeom prst="rect">
            <a:avLst/>
          </a:prstGeom>
        </p:spPr>
      </p:pic>
      <p:pic>
        <p:nvPicPr>
          <p:cNvPr id="13" name="圖片 12">
            <a:extLst>
              <a:ext uri="{FF2B5EF4-FFF2-40B4-BE49-F238E27FC236}">
                <a16:creationId xmlns:a16="http://schemas.microsoft.com/office/drawing/2014/main" id="{E077A4CC-CDB1-6539-DD3E-AA7ABE9F71FD}"/>
              </a:ext>
            </a:extLst>
          </p:cNvPr>
          <p:cNvPicPr>
            <a:picLocks noChangeAspect="1"/>
          </p:cNvPicPr>
          <p:nvPr/>
        </p:nvPicPr>
        <p:blipFill rotWithShape="1">
          <a:blip r:embed="rId6"/>
          <a:srcRect t="19733" b="11785"/>
          <a:stretch/>
        </p:blipFill>
        <p:spPr>
          <a:xfrm>
            <a:off x="1581445" y="1985923"/>
            <a:ext cx="5981107" cy="3071973"/>
          </a:xfrm>
          <a:prstGeom prst="rect">
            <a:avLst/>
          </a:prstGeom>
        </p:spPr>
      </p:pic>
    </p:spTree>
    <p:extLst>
      <p:ext uri="{BB962C8B-B14F-4D97-AF65-F5344CB8AC3E}">
        <p14:creationId xmlns:p14="http://schemas.microsoft.com/office/powerpoint/2010/main" val="49684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4481-D507-3B11-366E-3AC21C6DC088}"/>
            </a:ext>
          </a:extLst>
        </p:cNvPr>
        <p:cNvGrpSpPr/>
        <p:nvPr/>
      </p:nvGrpSpPr>
      <p:grpSpPr>
        <a:xfrm>
          <a:off x="0" y="0"/>
          <a:ext cx="0" cy="0"/>
          <a:chOff x="0" y="0"/>
          <a:chExt cx="0" cy="0"/>
        </a:xfrm>
      </p:grpSpPr>
      <p:pic>
        <p:nvPicPr>
          <p:cNvPr id="35" name="圖片 34">
            <a:extLst>
              <a:ext uri="{FF2B5EF4-FFF2-40B4-BE49-F238E27FC236}">
                <a16:creationId xmlns:a16="http://schemas.microsoft.com/office/drawing/2014/main" id="{1402B9E3-D66C-48D5-5602-E7B1F462D4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sp>
        <p:nvSpPr>
          <p:cNvPr id="3" name="內容版面配置區 2">
            <a:extLst>
              <a:ext uri="{FF2B5EF4-FFF2-40B4-BE49-F238E27FC236}">
                <a16:creationId xmlns:a16="http://schemas.microsoft.com/office/drawing/2014/main" id="{D82A33FC-0ED4-580E-6EEB-4945E471E6A5}"/>
              </a:ext>
            </a:extLst>
          </p:cNvPr>
          <p:cNvSpPr>
            <a:spLocks noGrp="1"/>
          </p:cNvSpPr>
          <p:nvPr>
            <p:ph idx="1"/>
          </p:nvPr>
        </p:nvSpPr>
        <p:spPr>
          <a:xfrm>
            <a:off x="190500" y="1522763"/>
            <a:ext cx="7371280" cy="3449327"/>
          </a:xfrm>
        </p:spPr>
        <p:txBody>
          <a:bodyPr>
            <a:normAutofit/>
          </a:bodyPr>
          <a:lstStyle/>
          <a:p>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Her topic is 'NASA Earth Science &amp; GLOBE,' which provided an overview of the GLOBE program and the NASA Earth Science Division. </a:t>
            </a:r>
            <a:endParaRPr lang="zh-TW" altLang="en-US" sz="1800" dirty="0"/>
          </a:p>
        </p:txBody>
      </p:sp>
      <p:sp>
        <p:nvSpPr>
          <p:cNvPr id="11" name="內容版面配置區 2">
            <a:extLst>
              <a:ext uri="{FF2B5EF4-FFF2-40B4-BE49-F238E27FC236}">
                <a16:creationId xmlns:a16="http://schemas.microsoft.com/office/drawing/2014/main" id="{DCD532BF-AD70-92EE-29EA-8F6C7C0C9554}"/>
              </a:ext>
            </a:extLst>
          </p:cNvPr>
          <p:cNvSpPr txBox="1">
            <a:spLocks/>
          </p:cNvSpPr>
          <p:nvPr/>
        </p:nvSpPr>
        <p:spPr>
          <a:xfrm>
            <a:off x="1845130" y="2489737"/>
            <a:ext cx="3004457" cy="1890000"/>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TW" altLang="en-US" dirty="0"/>
          </a:p>
        </p:txBody>
      </p:sp>
      <p:sp>
        <p:nvSpPr>
          <p:cNvPr id="29" name="標題 1">
            <a:extLst>
              <a:ext uri="{FF2B5EF4-FFF2-40B4-BE49-F238E27FC236}">
                <a16:creationId xmlns:a16="http://schemas.microsoft.com/office/drawing/2014/main" id="{8D748F5C-1C64-D399-7FEB-70EFDB59B852}"/>
              </a:ext>
            </a:extLst>
          </p:cNvPr>
          <p:cNvSpPr txBox="1">
            <a:spLocks/>
          </p:cNvSpPr>
          <p:nvPr/>
        </p:nvSpPr>
        <p:spPr>
          <a:xfrm>
            <a:off x="190500" y="1052878"/>
            <a:ext cx="6094285"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Science – Science Literacy Enhancement</a:t>
            </a:r>
            <a:endParaRPr lang="zh-TW" altLang="en-US" sz="2400" dirty="0">
              <a:solidFill>
                <a:schemeClr val="accent2">
                  <a:lumMod val="75000"/>
                </a:schemeClr>
              </a:solidFill>
              <a:latin typeface="Helvetica Neue" panose="02000503000000020004" pitchFamily="2" charset="0"/>
              <a:cs typeface="Helvetica Neue" panose="02000503000000020004" pitchFamily="2" charset="0"/>
            </a:endParaRPr>
          </a:p>
        </p:txBody>
      </p:sp>
      <p:pic>
        <p:nvPicPr>
          <p:cNvPr id="5" name="圖片 4">
            <a:extLst>
              <a:ext uri="{FF2B5EF4-FFF2-40B4-BE49-F238E27FC236}">
                <a16:creationId xmlns:a16="http://schemas.microsoft.com/office/drawing/2014/main" id="{2AB299E6-0E5F-0564-3ADF-4E99EE38018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21543" y="2115936"/>
            <a:ext cx="2952750" cy="2211070"/>
          </a:xfrm>
          <a:prstGeom prst="rect">
            <a:avLst/>
          </a:prstGeom>
          <a:noFill/>
          <a:ln>
            <a:noFill/>
          </a:ln>
        </p:spPr>
      </p:pic>
      <p:pic>
        <p:nvPicPr>
          <p:cNvPr id="6" name="圖片 5">
            <a:extLst>
              <a:ext uri="{FF2B5EF4-FFF2-40B4-BE49-F238E27FC236}">
                <a16:creationId xmlns:a16="http://schemas.microsoft.com/office/drawing/2014/main" id="{1B4175C6-38CB-A19D-AAEB-953224EC65E3}"/>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789578" y="2115936"/>
            <a:ext cx="2952750" cy="2211070"/>
          </a:xfrm>
          <a:prstGeom prst="rect">
            <a:avLst/>
          </a:prstGeom>
          <a:noFill/>
          <a:ln>
            <a:noFill/>
          </a:ln>
        </p:spPr>
      </p:pic>
      <p:pic>
        <p:nvPicPr>
          <p:cNvPr id="7" name="圖片 6">
            <a:extLst>
              <a:ext uri="{FF2B5EF4-FFF2-40B4-BE49-F238E27FC236}">
                <a16:creationId xmlns:a16="http://schemas.microsoft.com/office/drawing/2014/main" id="{497654BF-F06E-C0A8-5B08-43E16643EDF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149879" y="4459728"/>
            <a:ext cx="2952750" cy="2211070"/>
          </a:xfrm>
          <a:prstGeom prst="rect">
            <a:avLst/>
          </a:prstGeom>
          <a:noFill/>
          <a:ln>
            <a:noFill/>
          </a:ln>
        </p:spPr>
      </p:pic>
      <p:pic>
        <p:nvPicPr>
          <p:cNvPr id="8" name="圖片 7">
            <a:extLst>
              <a:ext uri="{FF2B5EF4-FFF2-40B4-BE49-F238E27FC236}">
                <a16:creationId xmlns:a16="http://schemas.microsoft.com/office/drawing/2014/main" id="{F7A4EA6E-6459-977A-648F-6F1505C1947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265953" y="4459728"/>
            <a:ext cx="2952750" cy="2211070"/>
          </a:xfrm>
          <a:prstGeom prst="rect">
            <a:avLst/>
          </a:prstGeom>
          <a:noFill/>
          <a:ln>
            <a:noFill/>
          </a:ln>
        </p:spPr>
      </p:pic>
    </p:spTree>
    <p:extLst>
      <p:ext uri="{BB962C8B-B14F-4D97-AF65-F5344CB8AC3E}">
        <p14:creationId xmlns:p14="http://schemas.microsoft.com/office/powerpoint/2010/main" val="3307202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4C9F0786-3832-49E1-9103-8045E92B67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190500" y="1748791"/>
            <a:ext cx="7658956" cy="2412243"/>
          </a:xfrm>
        </p:spPr>
        <p:txBody>
          <a:bodyPr>
            <a:normAutofit/>
          </a:bodyPr>
          <a:lstStyle/>
          <a:p>
            <a:pPr algn="just">
              <a:lnSpc>
                <a:spcPct val="100000"/>
              </a:lnSpc>
              <a:spcBef>
                <a:spcPts val="0"/>
              </a:spcBef>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The process of scientific inquiry includes asking questions, forming hypotheses, conducting experiments, collecting data, analyzing data, making conclusions, and sharing the results. One of the GLOBE schools, Kaohsiung Municipal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Cianjin</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Junior High School, annually hosts the GLOBE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Cianjin</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exhibition for their students. Students analyze the data they collect from their daily observations and show their results to the communities surrounding their schools through poster presentations.</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p:txBody>
      </p:sp>
      <p:sp>
        <p:nvSpPr>
          <p:cNvPr id="11" name="內容版面配置區 2">
            <a:extLst>
              <a:ext uri="{FF2B5EF4-FFF2-40B4-BE49-F238E27FC236}">
                <a16:creationId xmlns:a16="http://schemas.microsoft.com/office/drawing/2014/main" id="{85F581A2-B553-41F2-89B1-7B772B6A3F22}"/>
              </a:ext>
            </a:extLst>
          </p:cNvPr>
          <p:cNvSpPr txBox="1">
            <a:spLocks/>
          </p:cNvSpPr>
          <p:nvPr/>
        </p:nvSpPr>
        <p:spPr>
          <a:xfrm>
            <a:off x="1845130" y="2489737"/>
            <a:ext cx="3004457" cy="1890000"/>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TW" altLang="en-US" dirty="0"/>
          </a:p>
        </p:txBody>
      </p:sp>
      <p:sp>
        <p:nvSpPr>
          <p:cNvPr id="28" name="內容版面配置區 2">
            <a:extLst>
              <a:ext uri="{FF2B5EF4-FFF2-40B4-BE49-F238E27FC236}">
                <a16:creationId xmlns:a16="http://schemas.microsoft.com/office/drawing/2014/main" id="{3BFB4484-FF55-44E0-9D68-6132F0EDB82B}"/>
              </a:ext>
            </a:extLst>
          </p:cNvPr>
          <p:cNvSpPr txBox="1">
            <a:spLocks/>
          </p:cNvSpPr>
          <p:nvPr/>
        </p:nvSpPr>
        <p:spPr>
          <a:xfrm>
            <a:off x="347601" y="4531807"/>
            <a:ext cx="3004457" cy="120290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altLang="zh-TW" dirty="0"/>
          </a:p>
          <a:p>
            <a:pPr marL="0" indent="0">
              <a:buNone/>
            </a:pPr>
            <a:endParaRPr lang="en-US" altLang="zh-TW" dirty="0"/>
          </a:p>
          <a:p>
            <a:pPr marL="0" indent="0">
              <a:buNone/>
            </a:pPr>
            <a:endParaRPr lang="zh-TW" altLang="en-US" dirty="0"/>
          </a:p>
        </p:txBody>
      </p:sp>
      <p:sp>
        <p:nvSpPr>
          <p:cNvPr id="29" name="標題 1">
            <a:extLst>
              <a:ext uri="{FF2B5EF4-FFF2-40B4-BE49-F238E27FC236}">
                <a16:creationId xmlns:a16="http://schemas.microsoft.com/office/drawing/2014/main" id="{6DF58D7D-E8E8-433E-A4FA-87D21E0ADCCB}"/>
              </a:ext>
            </a:extLst>
          </p:cNvPr>
          <p:cNvSpPr txBox="1">
            <a:spLocks/>
          </p:cNvSpPr>
          <p:nvPr/>
        </p:nvSpPr>
        <p:spPr>
          <a:xfrm>
            <a:off x="190500" y="1155618"/>
            <a:ext cx="6094285"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Science – GLOBE Investigation Sharing</a:t>
            </a:r>
            <a:endParaRPr lang="zh-TW" altLang="en-US" sz="2400" dirty="0">
              <a:solidFill>
                <a:schemeClr val="accent2">
                  <a:lumMod val="75000"/>
                </a:schemeClr>
              </a:solidFill>
              <a:latin typeface="Helvetica Neue" panose="02000503000000020004" pitchFamily="2" charset="0"/>
              <a:cs typeface="Helvetica Neue" panose="02000503000000020004" pitchFamily="2" charset="0"/>
            </a:endParaRPr>
          </a:p>
        </p:txBody>
      </p:sp>
      <p:pic>
        <p:nvPicPr>
          <p:cNvPr id="2" name="圖片 1">
            <a:extLst>
              <a:ext uri="{FF2B5EF4-FFF2-40B4-BE49-F238E27FC236}">
                <a16:creationId xmlns:a16="http://schemas.microsoft.com/office/drawing/2014/main" id="{4D02B577-CAC1-A688-CC50-500348820146}"/>
              </a:ext>
            </a:extLst>
          </p:cNvPr>
          <p:cNvPicPr>
            <a:picLocks noChangeAspect="1"/>
          </p:cNvPicPr>
          <p:nvPr/>
        </p:nvPicPr>
        <p:blipFill>
          <a:blip r:embed="rId3"/>
          <a:stretch>
            <a:fillRect/>
          </a:stretch>
        </p:blipFill>
        <p:spPr>
          <a:xfrm>
            <a:off x="698970" y="3975592"/>
            <a:ext cx="3453784" cy="2303792"/>
          </a:xfrm>
          <a:prstGeom prst="rect">
            <a:avLst/>
          </a:prstGeom>
        </p:spPr>
      </p:pic>
      <p:pic>
        <p:nvPicPr>
          <p:cNvPr id="5" name="圖片 4">
            <a:extLst>
              <a:ext uri="{FF2B5EF4-FFF2-40B4-BE49-F238E27FC236}">
                <a16:creationId xmlns:a16="http://schemas.microsoft.com/office/drawing/2014/main" id="{CEB96287-6B0A-C73E-07F0-7CAD260BC814}"/>
              </a:ext>
            </a:extLst>
          </p:cNvPr>
          <p:cNvPicPr>
            <a:picLocks noChangeAspect="1"/>
          </p:cNvPicPr>
          <p:nvPr/>
        </p:nvPicPr>
        <p:blipFill>
          <a:blip r:embed="rId4"/>
          <a:stretch>
            <a:fillRect/>
          </a:stretch>
        </p:blipFill>
        <p:spPr>
          <a:xfrm>
            <a:off x="4638591" y="3939036"/>
            <a:ext cx="3453784" cy="2340348"/>
          </a:xfrm>
          <a:prstGeom prst="rect">
            <a:avLst/>
          </a:prstGeom>
        </p:spPr>
      </p:pic>
    </p:spTree>
    <p:extLst>
      <p:ext uri="{BB962C8B-B14F-4D97-AF65-F5344CB8AC3E}">
        <p14:creationId xmlns:p14="http://schemas.microsoft.com/office/powerpoint/2010/main" val="1821279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8D9E4731-79F2-4BC5-A74C-C4A3926D14D9}"/>
              </a:ext>
            </a:extLst>
          </p:cNvPr>
          <p:cNvSpPr txBox="1">
            <a:spLocks/>
          </p:cNvSpPr>
          <p:nvPr/>
        </p:nvSpPr>
        <p:spPr>
          <a:xfrm>
            <a:off x="190500" y="1155618"/>
            <a:ext cx="8117758"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Science – GLOBE Investigation Sharing</a:t>
            </a:r>
            <a:endParaRPr lang="zh-TW" altLang="en-US" sz="2400" dirty="0">
              <a:solidFill>
                <a:schemeClr val="accent2">
                  <a:lumMod val="75000"/>
                </a:schemeClr>
              </a:solidFill>
              <a:latin typeface="Helvetica Neue" panose="02000503000000020004" pitchFamily="2" charset="0"/>
              <a:cs typeface="Helvetica Neue" panose="02000503000000020004" pitchFamily="2" charset="0"/>
            </a:endParaRP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內容版面配置區 1">
            <a:extLst>
              <a:ext uri="{FF2B5EF4-FFF2-40B4-BE49-F238E27FC236}">
                <a16:creationId xmlns:a16="http://schemas.microsoft.com/office/drawing/2014/main" id="{E0B8B235-9F00-3B55-5F09-9B58D3ED7642}"/>
              </a:ext>
            </a:extLst>
          </p:cNvPr>
          <p:cNvPicPr>
            <a:picLocks noGrp="1" noChangeAspect="1"/>
          </p:cNvPicPr>
          <p:nvPr>
            <p:ph idx="1"/>
          </p:nvPr>
        </p:nvPicPr>
        <p:blipFill>
          <a:blip r:embed="rId3"/>
          <a:stretch>
            <a:fillRect/>
          </a:stretch>
        </p:blipFill>
        <p:spPr>
          <a:xfrm>
            <a:off x="668050" y="1616109"/>
            <a:ext cx="3349357" cy="2233995"/>
          </a:xfrm>
          <a:prstGeom prst="rect">
            <a:avLst/>
          </a:prstGeom>
        </p:spPr>
      </p:pic>
      <p:pic>
        <p:nvPicPr>
          <p:cNvPr id="4" name="圖片 3">
            <a:extLst>
              <a:ext uri="{FF2B5EF4-FFF2-40B4-BE49-F238E27FC236}">
                <a16:creationId xmlns:a16="http://schemas.microsoft.com/office/drawing/2014/main" id="{D1E2B540-4C34-21CC-8E7D-86438B2AE10E}"/>
              </a:ext>
            </a:extLst>
          </p:cNvPr>
          <p:cNvPicPr>
            <a:picLocks noChangeAspect="1"/>
          </p:cNvPicPr>
          <p:nvPr/>
        </p:nvPicPr>
        <p:blipFill>
          <a:blip r:embed="rId4"/>
          <a:stretch>
            <a:fillRect/>
          </a:stretch>
        </p:blipFill>
        <p:spPr>
          <a:xfrm>
            <a:off x="4268925" y="1616109"/>
            <a:ext cx="3349146" cy="2233995"/>
          </a:xfrm>
          <a:prstGeom prst="rect">
            <a:avLst/>
          </a:prstGeom>
        </p:spPr>
      </p:pic>
      <p:pic>
        <p:nvPicPr>
          <p:cNvPr id="5" name="圖片 4">
            <a:extLst>
              <a:ext uri="{FF2B5EF4-FFF2-40B4-BE49-F238E27FC236}">
                <a16:creationId xmlns:a16="http://schemas.microsoft.com/office/drawing/2014/main" id="{50177F15-0370-8E01-2CA4-93C9C6235718}"/>
              </a:ext>
            </a:extLst>
          </p:cNvPr>
          <p:cNvPicPr>
            <a:picLocks noChangeAspect="1"/>
          </p:cNvPicPr>
          <p:nvPr/>
        </p:nvPicPr>
        <p:blipFill>
          <a:blip r:embed="rId5"/>
          <a:stretch>
            <a:fillRect/>
          </a:stretch>
        </p:blipFill>
        <p:spPr>
          <a:xfrm>
            <a:off x="668050" y="3992212"/>
            <a:ext cx="3349146" cy="2233995"/>
          </a:xfrm>
          <a:prstGeom prst="rect">
            <a:avLst/>
          </a:prstGeom>
        </p:spPr>
      </p:pic>
      <p:pic>
        <p:nvPicPr>
          <p:cNvPr id="6" name="圖片 5">
            <a:extLst>
              <a:ext uri="{FF2B5EF4-FFF2-40B4-BE49-F238E27FC236}">
                <a16:creationId xmlns:a16="http://schemas.microsoft.com/office/drawing/2014/main" id="{A3B9D7BE-D784-138A-9515-571AD4D285E4}"/>
              </a:ext>
            </a:extLst>
          </p:cNvPr>
          <p:cNvPicPr>
            <a:picLocks noChangeAspect="1"/>
          </p:cNvPicPr>
          <p:nvPr/>
        </p:nvPicPr>
        <p:blipFill>
          <a:blip r:embed="rId6"/>
          <a:stretch>
            <a:fillRect/>
          </a:stretch>
        </p:blipFill>
        <p:spPr>
          <a:xfrm>
            <a:off x="4268925" y="3992212"/>
            <a:ext cx="3349146" cy="2233995"/>
          </a:xfrm>
          <a:prstGeom prst="rect">
            <a:avLst/>
          </a:prstGeom>
        </p:spPr>
      </p:pic>
    </p:spTree>
    <p:extLst>
      <p:ext uri="{BB962C8B-B14F-4D97-AF65-F5344CB8AC3E}">
        <p14:creationId xmlns:p14="http://schemas.microsoft.com/office/powerpoint/2010/main" val="33090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565078" y="1695237"/>
            <a:ext cx="4880225" cy="3681634"/>
          </a:xfrm>
        </p:spPr>
        <p:txBody>
          <a:bodyPr>
            <a:normAutofit/>
          </a:bodyPr>
          <a:lstStyle/>
          <a:p>
            <a:pPr>
              <a:lnSpc>
                <a:spcPct val="115000"/>
              </a:lnSpc>
              <a:spcAft>
                <a:spcPts val="1000"/>
              </a:spcAft>
            </a:pP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GLOBE school “Mingdao High School” hosts “2024 Asia-Pacific Young Leaders Convention (APYLC)” on April 15-19. GLOBE teacher, Mr. Feng-Hsi Shih is going to share the implementation of GLOBE in Mingdao High School.</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pPr marL="0" indent="0">
              <a:buNone/>
            </a:pPr>
            <a:endParaRPr lang="zh-TW" altLang="en-US" sz="1800" dirty="0"/>
          </a:p>
        </p:txBody>
      </p:sp>
      <p:sp>
        <p:nvSpPr>
          <p:cNvPr id="11" name="標題 1">
            <a:extLst>
              <a:ext uri="{FF2B5EF4-FFF2-40B4-BE49-F238E27FC236}">
                <a16:creationId xmlns:a16="http://schemas.microsoft.com/office/drawing/2014/main" id="{8D9E4731-79F2-4BC5-A74C-C4A3926D14D9}"/>
              </a:ext>
            </a:extLst>
          </p:cNvPr>
          <p:cNvSpPr txBox="1">
            <a:spLocks/>
          </p:cNvSpPr>
          <p:nvPr/>
        </p:nvSpPr>
        <p:spPr>
          <a:xfrm>
            <a:off x="565078" y="1155618"/>
            <a:ext cx="6897606" cy="101235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COMMUNITY – Activities Related to GLOBE</a:t>
            </a:r>
            <a:endParaRPr lang="zh-TW" altLang="en-US" sz="2400" dirty="0">
              <a:solidFill>
                <a:schemeClr val="accent2">
                  <a:lumMod val="75000"/>
                </a:schemeClr>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圖片 1">
            <a:extLst>
              <a:ext uri="{FF2B5EF4-FFF2-40B4-BE49-F238E27FC236}">
                <a16:creationId xmlns:a16="http://schemas.microsoft.com/office/drawing/2014/main" id="{ACDD776D-999C-37E3-D2B8-F2677D6FE345}"/>
              </a:ext>
            </a:extLst>
          </p:cNvPr>
          <p:cNvPicPr>
            <a:picLocks noChangeAspect="1"/>
          </p:cNvPicPr>
          <p:nvPr/>
        </p:nvPicPr>
        <p:blipFill>
          <a:blip r:embed="rId3"/>
          <a:stretch>
            <a:fillRect/>
          </a:stretch>
        </p:blipFill>
        <p:spPr>
          <a:xfrm>
            <a:off x="786163" y="4079511"/>
            <a:ext cx="4438054" cy="1636632"/>
          </a:xfrm>
          <a:prstGeom prst="rect">
            <a:avLst/>
          </a:prstGeom>
        </p:spPr>
      </p:pic>
      <p:pic>
        <p:nvPicPr>
          <p:cNvPr id="5" name="圖片 4">
            <a:extLst>
              <a:ext uri="{FF2B5EF4-FFF2-40B4-BE49-F238E27FC236}">
                <a16:creationId xmlns:a16="http://schemas.microsoft.com/office/drawing/2014/main" id="{4702D70A-0EE5-6997-C4ED-16A5406BBFA3}"/>
              </a:ext>
            </a:extLst>
          </p:cNvPr>
          <p:cNvPicPr>
            <a:picLocks noChangeAspect="1"/>
          </p:cNvPicPr>
          <p:nvPr/>
        </p:nvPicPr>
        <p:blipFill>
          <a:blip r:embed="rId4"/>
          <a:stretch>
            <a:fillRect/>
          </a:stretch>
        </p:blipFill>
        <p:spPr>
          <a:xfrm>
            <a:off x="5445304" y="2135576"/>
            <a:ext cx="3333536" cy="4722424"/>
          </a:xfrm>
          <a:prstGeom prst="rect">
            <a:avLst/>
          </a:prstGeom>
        </p:spPr>
      </p:pic>
    </p:spTree>
    <p:extLst>
      <p:ext uri="{BB962C8B-B14F-4D97-AF65-F5344CB8AC3E}">
        <p14:creationId xmlns:p14="http://schemas.microsoft.com/office/powerpoint/2010/main" val="192611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262544" y="2086961"/>
            <a:ext cx="5348380" cy="3192422"/>
          </a:xfrm>
        </p:spPr>
        <p:txBody>
          <a:bodyPr>
            <a:normAutofit/>
          </a:bodyPr>
          <a:lstStyle/>
          <a:p>
            <a:r>
              <a:rPr lang="en-US" altLang="zh-TW" sz="2000" dirty="0">
                <a:latin typeface="Arial" panose="020B0604020202020204" pitchFamily="34" charset="0"/>
                <a:cs typeface="Arial" panose="020B0604020202020204" pitchFamily="34" charset="0"/>
              </a:rPr>
              <a:t>Time: Nov. 6, 2021</a:t>
            </a:r>
          </a:p>
          <a:p>
            <a:r>
              <a:rPr lang="en-US" altLang="zh-TW" sz="2000" dirty="0">
                <a:latin typeface="Arial" panose="020B0604020202020204" pitchFamily="34" charset="0"/>
                <a:cs typeface="Arial" panose="020B0604020202020204" pitchFamily="34" charset="0"/>
              </a:rPr>
              <a:t>Participants: 15 teachers from 13 schools</a:t>
            </a:r>
          </a:p>
          <a:p>
            <a:r>
              <a:rPr lang="en-US" altLang="zh-TW" sz="2000" dirty="0">
                <a:latin typeface="Arial" panose="020B0604020202020204" pitchFamily="34" charset="0"/>
                <a:cs typeface="Arial" panose="020B0604020202020204" pitchFamily="34" charset="0"/>
              </a:rPr>
              <a:t>After the training, 12 schools started the teaching about the microplastics investigation. 	</a:t>
            </a:r>
            <a:endParaRPr lang="zh-TW" altLang="en-US"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8D9E4731-79F2-4BC5-A74C-C4A3926D14D9}"/>
              </a:ext>
            </a:extLst>
          </p:cNvPr>
          <p:cNvSpPr txBox="1">
            <a:spLocks/>
          </p:cNvSpPr>
          <p:nvPr/>
        </p:nvSpPr>
        <p:spPr>
          <a:xfrm>
            <a:off x="270904" y="1452204"/>
            <a:ext cx="8117758"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Microplastics monitoring teacher training</a:t>
            </a:r>
            <a:endParaRPr lang="zh-TW" altLang="en-US" sz="2400" dirty="0">
              <a:solidFill>
                <a:schemeClr val="accent2">
                  <a:lumMod val="75000"/>
                </a:schemeClr>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9" name="圖片 8">
            <a:extLst>
              <a:ext uri="{FF2B5EF4-FFF2-40B4-BE49-F238E27FC236}">
                <a16:creationId xmlns:a16="http://schemas.microsoft.com/office/drawing/2014/main" id="{83936FB5-A1B4-0947-A728-90979CD70A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809" y="3806354"/>
            <a:ext cx="2701925" cy="2030730"/>
          </a:xfrm>
          <a:prstGeom prst="rect">
            <a:avLst/>
          </a:prstGeom>
          <a:noFill/>
          <a:ln>
            <a:noFill/>
          </a:ln>
        </p:spPr>
      </p:pic>
      <p:pic>
        <p:nvPicPr>
          <p:cNvPr id="15" name="圖片 14">
            <a:extLst>
              <a:ext uri="{FF2B5EF4-FFF2-40B4-BE49-F238E27FC236}">
                <a16:creationId xmlns:a16="http://schemas.microsoft.com/office/drawing/2014/main" id="{4CD93044-9111-D24E-ADB5-C049BE4912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9006" y="3801704"/>
            <a:ext cx="2697480" cy="2021840"/>
          </a:xfrm>
          <a:prstGeom prst="rect">
            <a:avLst/>
          </a:prstGeom>
          <a:noFill/>
          <a:ln>
            <a:noFill/>
          </a:ln>
        </p:spPr>
      </p:pic>
      <p:pic>
        <p:nvPicPr>
          <p:cNvPr id="10" name="圖片 9">
            <a:extLst>
              <a:ext uri="{FF2B5EF4-FFF2-40B4-BE49-F238E27FC236}">
                <a16:creationId xmlns:a16="http://schemas.microsoft.com/office/drawing/2014/main" id="{9366748F-23ED-134F-8824-E2E4CCE6BA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48" r="3985"/>
          <a:stretch/>
        </p:blipFill>
        <p:spPr bwMode="auto">
          <a:xfrm rot="5400000">
            <a:off x="6003318" y="3019272"/>
            <a:ext cx="2929255" cy="2706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402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262544" y="1932781"/>
            <a:ext cx="8100620" cy="3346602"/>
          </a:xfrm>
        </p:spPr>
        <p:txBody>
          <a:bodyPr>
            <a:normAutofit/>
          </a:bodyPr>
          <a:lstStyle/>
          <a:p>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GLOBE Program Taiwan</a:t>
            </a: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 was invited by Ming Lun High School to present and promote the project to teachers from various disciplines, introducing the teaching resources available through the project. A total of 10 teachers participated in the event.</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endParaRPr lang="zh-TW" altLang="en-US"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8D9E4731-79F2-4BC5-A74C-C4A3926D14D9}"/>
              </a:ext>
            </a:extLst>
          </p:cNvPr>
          <p:cNvSpPr txBox="1">
            <a:spLocks/>
          </p:cNvSpPr>
          <p:nvPr/>
        </p:nvSpPr>
        <p:spPr>
          <a:xfrm>
            <a:off x="117218" y="1224447"/>
            <a:ext cx="7753213" cy="593173"/>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COMMUNITY – Encourage </a:t>
            </a:r>
            <a:r>
              <a:rPr lang="en-US" altLang="zh-TW" sz="2400" dirty="0" err="1">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Interdisciplianary</a:t>
            </a: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 Teaching</a:t>
            </a:r>
            <a:endParaRPr lang="zh-TW" altLang="en-US" sz="2400" dirty="0">
              <a:solidFill>
                <a:schemeClr val="accent2">
                  <a:lumMod val="75000"/>
                </a:schemeClr>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圖片 1">
            <a:extLst>
              <a:ext uri="{FF2B5EF4-FFF2-40B4-BE49-F238E27FC236}">
                <a16:creationId xmlns:a16="http://schemas.microsoft.com/office/drawing/2014/main" id="{0A42243C-C902-AFE6-A3DF-5F652F5989C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47633" y="3257164"/>
            <a:ext cx="3572303" cy="2675002"/>
          </a:xfrm>
          <a:prstGeom prst="rect">
            <a:avLst/>
          </a:prstGeom>
          <a:noFill/>
          <a:ln>
            <a:noFill/>
          </a:ln>
        </p:spPr>
      </p:pic>
      <p:pic>
        <p:nvPicPr>
          <p:cNvPr id="4" name="圖片 3">
            <a:extLst>
              <a:ext uri="{FF2B5EF4-FFF2-40B4-BE49-F238E27FC236}">
                <a16:creationId xmlns:a16="http://schemas.microsoft.com/office/drawing/2014/main" id="{DEE3E2A1-0F62-04FD-E238-4C93F32B2CFF}"/>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95035" y="3257164"/>
            <a:ext cx="3572303" cy="2675002"/>
          </a:xfrm>
          <a:prstGeom prst="rect">
            <a:avLst/>
          </a:prstGeom>
          <a:noFill/>
          <a:ln>
            <a:noFill/>
          </a:ln>
        </p:spPr>
      </p:pic>
    </p:spTree>
    <p:extLst>
      <p:ext uri="{BB962C8B-B14F-4D97-AF65-F5344CB8AC3E}">
        <p14:creationId xmlns:p14="http://schemas.microsoft.com/office/powerpoint/2010/main" val="373673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270905" y="1493050"/>
            <a:ext cx="7454200" cy="3192422"/>
          </a:xfrm>
        </p:spPr>
        <p:txBody>
          <a:bodyPr>
            <a:normAutofit/>
          </a:bodyPr>
          <a:lstStyle/>
          <a:p>
            <a:pPr algn="just">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GLOBE Thailand Dr.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Watcharee</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Ruairuen</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and Ms.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Ratchadaporn</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Thaikert</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visited GLOBE Taiwan on February 13, 2024. Six Taiwan teachers joined the event and interacted with Dr. </a:t>
            </a:r>
            <a:r>
              <a:rPr lang="en-US" altLang="zh-TW" sz="1800" dirty="0" err="1">
                <a:effectLst/>
                <a:latin typeface="Calibri" panose="020F0502020204030204" pitchFamily="34" charset="0"/>
                <a:ea typeface="新細明體" panose="02020500000000000000" pitchFamily="18" charset="-120"/>
                <a:cs typeface="Arial" panose="020B0604020202020204" pitchFamily="34" charset="0"/>
              </a:rPr>
              <a:t>Ruairuen</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 They shared about the implementation of GLOBE and the teaching of earth science.</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endParaRPr lang="zh-TW" altLang="en-US"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8D9E4731-79F2-4BC5-A74C-C4A3926D14D9}"/>
              </a:ext>
            </a:extLst>
          </p:cNvPr>
          <p:cNvSpPr txBox="1">
            <a:spLocks/>
          </p:cNvSpPr>
          <p:nvPr/>
        </p:nvSpPr>
        <p:spPr>
          <a:xfrm>
            <a:off x="279265" y="1094595"/>
            <a:ext cx="8117758"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COMMUNITY – International Activities Involvement</a:t>
            </a: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圖片 1">
            <a:extLst>
              <a:ext uri="{FF2B5EF4-FFF2-40B4-BE49-F238E27FC236}">
                <a16:creationId xmlns:a16="http://schemas.microsoft.com/office/drawing/2014/main" id="{7D109C1A-A00E-3F4F-9C51-6A0C4EE07CC4}"/>
              </a:ext>
            </a:extLst>
          </p:cNvPr>
          <p:cNvPicPr>
            <a:picLocks noChangeAspect="1"/>
          </p:cNvPicPr>
          <p:nvPr/>
        </p:nvPicPr>
        <p:blipFill>
          <a:blip r:embed="rId3"/>
          <a:stretch>
            <a:fillRect/>
          </a:stretch>
        </p:blipFill>
        <p:spPr>
          <a:xfrm>
            <a:off x="713061" y="2888135"/>
            <a:ext cx="2653721" cy="1990715"/>
          </a:xfrm>
          <a:prstGeom prst="rect">
            <a:avLst/>
          </a:prstGeom>
        </p:spPr>
      </p:pic>
      <p:pic>
        <p:nvPicPr>
          <p:cNvPr id="4" name="圖片 3">
            <a:extLst>
              <a:ext uri="{FF2B5EF4-FFF2-40B4-BE49-F238E27FC236}">
                <a16:creationId xmlns:a16="http://schemas.microsoft.com/office/drawing/2014/main" id="{5640E798-EE40-0046-8455-284B0D6AD621}"/>
              </a:ext>
            </a:extLst>
          </p:cNvPr>
          <p:cNvPicPr>
            <a:picLocks noChangeAspect="1"/>
          </p:cNvPicPr>
          <p:nvPr/>
        </p:nvPicPr>
        <p:blipFill>
          <a:blip r:embed="rId4"/>
          <a:stretch>
            <a:fillRect/>
          </a:stretch>
        </p:blipFill>
        <p:spPr>
          <a:xfrm>
            <a:off x="3459616" y="2888135"/>
            <a:ext cx="2654852" cy="1991845"/>
          </a:xfrm>
          <a:prstGeom prst="rect">
            <a:avLst/>
          </a:prstGeom>
        </p:spPr>
      </p:pic>
      <p:pic>
        <p:nvPicPr>
          <p:cNvPr id="5" name="圖片 4">
            <a:extLst>
              <a:ext uri="{FF2B5EF4-FFF2-40B4-BE49-F238E27FC236}">
                <a16:creationId xmlns:a16="http://schemas.microsoft.com/office/drawing/2014/main" id="{08612D94-B129-149B-ED49-B0EDC93CEF0E}"/>
              </a:ext>
            </a:extLst>
          </p:cNvPr>
          <p:cNvPicPr>
            <a:picLocks noChangeAspect="1"/>
          </p:cNvPicPr>
          <p:nvPr/>
        </p:nvPicPr>
        <p:blipFill>
          <a:blip r:embed="rId5"/>
          <a:stretch>
            <a:fillRect/>
          </a:stretch>
        </p:blipFill>
        <p:spPr>
          <a:xfrm>
            <a:off x="5618266" y="4890198"/>
            <a:ext cx="2654851" cy="1991280"/>
          </a:xfrm>
          <a:prstGeom prst="rect">
            <a:avLst/>
          </a:prstGeom>
        </p:spPr>
      </p:pic>
      <p:pic>
        <p:nvPicPr>
          <p:cNvPr id="6" name="圖片 5">
            <a:extLst>
              <a:ext uri="{FF2B5EF4-FFF2-40B4-BE49-F238E27FC236}">
                <a16:creationId xmlns:a16="http://schemas.microsoft.com/office/drawing/2014/main" id="{671D97BB-5CA0-88D1-D5D8-F85FE608BB87}"/>
              </a:ext>
            </a:extLst>
          </p:cNvPr>
          <p:cNvPicPr>
            <a:picLocks noChangeAspect="1"/>
          </p:cNvPicPr>
          <p:nvPr/>
        </p:nvPicPr>
        <p:blipFill>
          <a:blip r:embed="rId6"/>
          <a:stretch>
            <a:fillRect/>
          </a:stretch>
        </p:blipFill>
        <p:spPr>
          <a:xfrm>
            <a:off x="2904958" y="4896129"/>
            <a:ext cx="2638473" cy="1979419"/>
          </a:xfrm>
          <a:prstGeom prst="rect">
            <a:avLst/>
          </a:prstGeom>
        </p:spPr>
      </p:pic>
    </p:spTree>
    <p:extLst>
      <p:ext uri="{BB962C8B-B14F-4D97-AF65-F5344CB8AC3E}">
        <p14:creationId xmlns:p14="http://schemas.microsoft.com/office/powerpoint/2010/main" val="409135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0991-1DCB-FAE8-AE51-6C7F42908E4D}"/>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F9C1F8F-2683-09BA-854A-9163273DB660}"/>
              </a:ext>
            </a:extLst>
          </p:cNvPr>
          <p:cNvSpPr>
            <a:spLocks noGrp="1"/>
          </p:cNvSpPr>
          <p:nvPr>
            <p:ph idx="1"/>
          </p:nvPr>
        </p:nvSpPr>
        <p:spPr>
          <a:xfrm>
            <a:off x="270904" y="1689712"/>
            <a:ext cx="6129896" cy="3192422"/>
          </a:xfrm>
        </p:spPr>
        <p:txBody>
          <a:bodyPr>
            <a:normAutofit/>
          </a:bodyPr>
          <a:lstStyle/>
          <a:p>
            <a:pPr algn="just">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We encourage teachers and students to join the webinar “</a:t>
            </a: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NASA Asia-AQ Talk</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a:t>
            </a:r>
            <a:r>
              <a:rPr lang="zh-TW" altLang="zh-TW" sz="1800" dirty="0">
                <a:effectLst/>
                <a:latin typeface="Calibri" panose="020F0502020204030204" pitchFamily="34" charset="0"/>
                <a:ea typeface="新細明體" panose="02020500000000000000" pitchFamily="18" charset="-120"/>
                <a:cs typeface="Arial" panose="020B0604020202020204" pitchFamily="34" charset="0"/>
              </a:rPr>
              <a:t>”</a:t>
            </a:r>
          </a:p>
          <a:p>
            <a:endParaRPr lang="zh-TW" altLang="en-US"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D25EDDB1-A625-D42A-42BE-316B032CC629}"/>
              </a:ext>
            </a:extLst>
          </p:cNvPr>
          <p:cNvSpPr txBox="1">
            <a:spLocks/>
          </p:cNvSpPr>
          <p:nvPr/>
        </p:nvSpPr>
        <p:spPr>
          <a:xfrm>
            <a:off x="279264" y="1291257"/>
            <a:ext cx="8117758"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COMMUNITY – International Activities Involvement</a:t>
            </a:r>
          </a:p>
        </p:txBody>
      </p:sp>
      <p:pic>
        <p:nvPicPr>
          <p:cNvPr id="18" name="圖片 17">
            <a:extLst>
              <a:ext uri="{FF2B5EF4-FFF2-40B4-BE49-F238E27FC236}">
                <a16:creationId xmlns:a16="http://schemas.microsoft.com/office/drawing/2014/main" id="{473C2EE5-E1FB-1707-9D1B-F25862EB2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7" name="圖片 6">
            <a:extLst>
              <a:ext uri="{FF2B5EF4-FFF2-40B4-BE49-F238E27FC236}">
                <a16:creationId xmlns:a16="http://schemas.microsoft.com/office/drawing/2014/main" id="{014F3987-4894-DE6C-D2CC-BF9D0E2642C9}"/>
              </a:ext>
            </a:extLst>
          </p:cNvPr>
          <p:cNvPicPr>
            <a:picLocks noChangeAspect="1"/>
          </p:cNvPicPr>
          <p:nvPr/>
        </p:nvPicPr>
        <p:blipFill>
          <a:blip r:embed="rId3"/>
          <a:stretch>
            <a:fillRect/>
          </a:stretch>
        </p:blipFill>
        <p:spPr>
          <a:xfrm>
            <a:off x="577215" y="2655209"/>
            <a:ext cx="3881769" cy="2911534"/>
          </a:xfrm>
          <a:prstGeom prst="rect">
            <a:avLst/>
          </a:prstGeom>
        </p:spPr>
      </p:pic>
      <p:pic>
        <p:nvPicPr>
          <p:cNvPr id="8" name="圖片 7">
            <a:extLst>
              <a:ext uri="{FF2B5EF4-FFF2-40B4-BE49-F238E27FC236}">
                <a16:creationId xmlns:a16="http://schemas.microsoft.com/office/drawing/2014/main" id="{2D6A8B4D-E038-9A88-794E-AF2FE9C9E5A8}"/>
              </a:ext>
            </a:extLst>
          </p:cNvPr>
          <p:cNvPicPr>
            <a:picLocks noChangeAspect="1"/>
          </p:cNvPicPr>
          <p:nvPr/>
        </p:nvPicPr>
        <p:blipFill>
          <a:blip r:embed="rId4"/>
          <a:stretch>
            <a:fillRect/>
          </a:stretch>
        </p:blipFill>
        <p:spPr>
          <a:xfrm>
            <a:off x="4701365" y="2655209"/>
            <a:ext cx="3881769" cy="2911534"/>
          </a:xfrm>
          <a:prstGeom prst="rect">
            <a:avLst/>
          </a:prstGeom>
        </p:spPr>
      </p:pic>
    </p:spTree>
    <p:extLst>
      <p:ext uri="{BB962C8B-B14F-4D97-AF65-F5344CB8AC3E}">
        <p14:creationId xmlns:p14="http://schemas.microsoft.com/office/powerpoint/2010/main" val="80112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6D397-CF0D-A497-E362-F35C75570C6C}"/>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3673008-5F9B-0ACB-C6F1-DDB30A8FE1B5}"/>
              </a:ext>
            </a:extLst>
          </p:cNvPr>
          <p:cNvSpPr>
            <a:spLocks noGrp="1"/>
          </p:cNvSpPr>
          <p:nvPr>
            <p:ph idx="1"/>
          </p:nvPr>
        </p:nvSpPr>
        <p:spPr>
          <a:xfrm>
            <a:off x="270904" y="1469204"/>
            <a:ext cx="7454200" cy="3412930"/>
          </a:xfrm>
        </p:spPr>
        <p:txBody>
          <a:bodyPr>
            <a:normAutofit/>
          </a:bodyPr>
          <a:lstStyle/>
          <a:p>
            <a:pPr algn="just">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One of GLOBE Taiwan teachers, Mr. Cheng-Chang Chen was invited to join the webinar ”How Cool is your school?”, which was hosted by GLOBE Ireland. The teacher learned about the investigation of surface temperature from the groups in Ireland. </a:t>
            </a:r>
            <a:r>
              <a:rPr lang="en-US" altLang="zh-TW" sz="1800" dirty="0">
                <a:latin typeface="Calibri" panose="020F0502020204030204" pitchFamily="34" charset="0"/>
                <a:ea typeface="新細明體" panose="02020500000000000000" pitchFamily="18" charset="-120"/>
                <a:cs typeface="Arial" panose="020B0604020202020204" pitchFamily="34" charset="0"/>
              </a:rPr>
              <a:t>Participants come from Ireland, Oman, and Taiwan.</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endParaRPr lang="zh-TW" altLang="en-US"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D7B6779B-605A-CDB7-0231-9E177A01972D}"/>
              </a:ext>
            </a:extLst>
          </p:cNvPr>
          <p:cNvSpPr txBox="1">
            <a:spLocks/>
          </p:cNvSpPr>
          <p:nvPr/>
        </p:nvSpPr>
        <p:spPr>
          <a:xfrm>
            <a:off x="279264" y="1044680"/>
            <a:ext cx="8117758"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COMMUNITY – International Activities Involvement</a:t>
            </a:r>
          </a:p>
        </p:txBody>
      </p:sp>
      <p:pic>
        <p:nvPicPr>
          <p:cNvPr id="18" name="圖片 17">
            <a:extLst>
              <a:ext uri="{FF2B5EF4-FFF2-40B4-BE49-F238E27FC236}">
                <a16:creationId xmlns:a16="http://schemas.microsoft.com/office/drawing/2014/main" id="{7FA7FBE8-7349-7821-1D4C-123623678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圖片 1">
            <a:extLst>
              <a:ext uri="{FF2B5EF4-FFF2-40B4-BE49-F238E27FC236}">
                <a16:creationId xmlns:a16="http://schemas.microsoft.com/office/drawing/2014/main" id="{FF793C6A-E299-6A78-B37D-6A0AFFA606D5}"/>
              </a:ext>
            </a:extLst>
          </p:cNvPr>
          <p:cNvPicPr>
            <a:picLocks noChangeAspect="1"/>
          </p:cNvPicPr>
          <p:nvPr/>
        </p:nvPicPr>
        <p:blipFill>
          <a:blip r:embed="rId3"/>
          <a:stretch>
            <a:fillRect/>
          </a:stretch>
        </p:blipFill>
        <p:spPr>
          <a:xfrm>
            <a:off x="1103186" y="2796728"/>
            <a:ext cx="3233911" cy="2021194"/>
          </a:xfrm>
          <a:prstGeom prst="rect">
            <a:avLst/>
          </a:prstGeom>
        </p:spPr>
      </p:pic>
      <p:pic>
        <p:nvPicPr>
          <p:cNvPr id="4" name="圖片 3">
            <a:extLst>
              <a:ext uri="{FF2B5EF4-FFF2-40B4-BE49-F238E27FC236}">
                <a16:creationId xmlns:a16="http://schemas.microsoft.com/office/drawing/2014/main" id="{92470FBD-6533-C068-036C-D8CAFA1028DF}"/>
              </a:ext>
            </a:extLst>
          </p:cNvPr>
          <p:cNvPicPr>
            <a:picLocks noChangeAspect="1"/>
          </p:cNvPicPr>
          <p:nvPr/>
        </p:nvPicPr>
        <p:blipFill>
          <a:blip r:embed="rId4"/>
          <a:stretch>
            <a:fillRect/>
          </a:stretch>
        </p:blipFill>
        <p:spPr>
          <a:xfrm>
            <a:off x="4646367" y="2796728"/>
            <a:ext cx="3233911" cy="2021194"/>
          </a:xfrm>
          <a:prstGeom prst="rect">
            <a:avLst/>
          </a:prstGeom>
        </p:spPr>
      </p:pic>
      <p:pic>
        <p:nvPicPr>
          <p:cNvPr id="5" name="圖片 4">
            <a:extLst>
              <a:ext uri="{FF2B5EF4-FFF2-40B4-BE49-F238E27FC236}">
                <a16:creationId xmlns:a16="http://schemas.microsoft.com/office/drawing/2014/main" id="{5C86353E-D770-C328-ABC3-8B9F1ECF689C}"/>
              </a:ext>
            </a:extLst>
          </p:cNvPr>
          <p:cNvPicPr>
            <a:picLocks noChangeAspect="1"/>
          </p:cNvPicPr>
          <p:nvPr/>
        </p:nvPicPr>
        <p:blipFill>
          <a:blip r:embed="rId5"/>
          <a:stretch>
            <a:fillRect/>
          </a:stretch>
        </p:blipFill>
        <p:spPr>
          <a:xfrm>
            <a:off x="1118722" y="4845699"/>
            <a:ext cx="3236675" cy="2022576"/>
          </a:xfrm>
          <a:prstGeom prst="rect">
            <a:avLst/>
          </a:prstGeom>
        </p:spPr>
      </p:pic>
      <p:pic>
        <p:nvPicPr>
          <p:cNvPr id="6" name="圖片 5">
            <a:extLst>
              <a:ext uri="{FF2B5EF4-FFF2-40B4-BE49-F238E27FC236}">
                <a16:creationId xmlns:a16="http://schemas.microsoft.com/office/drawing/2014/main" id="{23967652-25AF-6F8F-2322-F86E42CD1C29}"/>
              </a:ext>
            </a:extLst>
          </p:cNvPr>
          <p:cNvPicPr>
            <a:picLocks noChangeAspect="1"/>
          </p:cNvPicPr>
          <p:nvPr/>
        </p:nvPicPr>
        <p:blipFill>
          <a:blip r:embed="rId6"/>
          <a:stretch>
            <a:fillRect/>
          </a:stretch>
        </p:blipFill>
        <p:spPr>
          <a:xfrm>
            <a:off x="4646368" y="4846519"/>
            <a:ext cx="3235984" cy="2022576"/>
          </a:xfrm>
          <a:prstGeom prst="rect">
            <a:avLst/>
          </a:prstGeom>
        </p:spPr>
      </p:pic>
    </p:spTree>
    <p:extLst>
      <p:ext uri="{BB962C8B-B14F-4D97-AF65-F5344CB8AC3E}">
        <p14:creationId xmlns:p14="http://schemas.microsoft.com/office/powerpoint/2010/main" val="1651405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A91E4-3E35-973B-D140-7907190F3E4C}"/>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546D2A2-FCEC-264B-1924-8C8C0F72CF7A}"/>
              </a:ext>
            </a:extLst>
          </p:cNvPr>
          <p:cNvSpPr>
            <a:spLocks noGrp="1"/>
          </p:cNvSpPr>
          <p:nvPr>
            <p:ph idx="1"/>
          </p:nvPr>
        </p:nvSpPr>
        <p:spPr>
          <a:xfrm>
            <a:off x="270904" y="1428108"/>
            <a:ext cx="7454200" cy="3412930"/>
          </a:xfrm>
        </p:spPr>
        <p:txBody>
          <a:bodyPr>
            <a:normAutofit/>
          </a:bodyPr>
          <a:lstStyle/>
          <a:p>
            <a:pPr>
              <a:lnSpc>
                <a:spcPct val="115000"/>
              </a:lnSpc>
              <a:spcAft>
                <a:spcPts val="1000"/>
              </a:spcAft>
            </a:pP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Two teachers and seven students joined “Learning Expedition to the Sea” in Maldive</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s from September 30 to October 4.</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endParaRPr lang="zh-TW" altLang="en-US"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43E0AC41-8843-3CF2-7452-893C7C3E4074}"/>
              </a:ext>
            </a:extLst>
          </p:cNvPr>
          <p:cNvSpPr txBox="1">
            <a:spLocks/>
          </p:cNvSpPr>
          <p:nvPr/>
        </p:nvSpPr>
        <p:spPr>
          <a:xfrm>
            <a:off x="279264" y="1044680"/>
            <a:ext cx="8117758"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COMMUNITY – Students Exchange Program</a:t>
            </a:r>
          </a:p>
        </p:txBody>
      </p:sp>
      <p:pic>
        <p:nvPicPr>
          <p:cNvPr id="18" name="圖片 17">
            <a:extLst>
              <a:ext uri="{FF2B5EF4-FFF2-40B4-BE49-F238E27FC236}">
                <a16:creationId xmlns:a16="http://schemas.microsoft.com/office/drawing/2014/main" id="{50E1DCDD-CA84-5E6C-84A8-8BB2F1AAC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7" name="圖片 6">
            <a:extLst>
              <a:ext uri="{FF2B5EF4-FFF2-40B4-BE49-F238E27FC236}">
                <a16:creationId xmlns:a16="http://schemas.microsoft.com/office/drawing/2014/main" id="{C8D7E01F-A62D-D4B2-08A5-7751F388FF5A}"/>
              </a:ext>
            </a:extLst>
          </p:cNvPr>
          <p:cNvPicPr>
            <a:picLocks noChangeAspect="1"/>
          </p:cNvPicPr>
          <p:nvPr/>
        </p:nvPicPr>
        <p:blipFill>
          <a:blip r:embed="rId3"/>
          <a:stretch>
            <a:fillRect/>
          </a:stretch>
        </p:blipFill>
        <p:spPr>
          <a:xfrm>
            <a:off x="1046523" y="2139244"/>
            <a:ext cx="3099057" cy="2324960"/>
          </a:xfrm>
          <a:prstGeom prst="rect">
            <a:avLst/>
          </a:prstGeom>
        </p:spPr>
      </p:pic>
      <p:pic>
        <p:nvPicPr>
          <p:cNvPr id="8" name="圖片 7">
            <a:extLst>
              <a:ext uri="{FF2B5EF4-FFF2-40B4-BE49-F238E27FC236}">
                <a16:creationId xmlns:a16="http://schemas.microsoft.com/office/drawing/2014/main" id="{2E6ABD9E-E6F2-5A0C-4292-2599C4D29769}"/>
              </a:ext>
            </a:extLst>
          </p:cNvPr>
          <p:cNvPicPr>
            <a:picLocks noChangeAspect="1"/>
          </p:cNvPicPr>
          <p:nvPr/>
        </p:nvPicPr>
        <p:blipFill>
          <a:blip r:embed="rId4"/>
          <a:stretch>
            <a:fillRect/>
          </a:stretch>
        </p:blipFill>
        <p:spPr>
          <a:xfrm>
            <a:off x="4572000" y="2137974"/>
            <a:ext cx="3099057" cy="2323626"/>
          </a:xfrm>
          <a:prstGeom prst="rect">
            <a:avLst/>
          </a:prstGeom>
        </p:spPr>
      </p:pic>
      <p:pic>
        <p:nvPicPr>
          <p:cNvPr id="9" name="圖片 8">
            <a:extLst>
              <a:ext uri="{FF2B5EF4-FFF2-40B4-BE49-F238E27FC236}">
                <a16:creationId xmlns:a16="http://schemas.microsoft.com/office/drawing/2014/main" id="{ECE88791-5304-521E-9D3A-87BE45E848E7}"/>
              </a:ext>
            </a:extLst>
          </p:cNvPr>
          <p:cNvPicPr>
            <a:picLocks noChangeAspect="1"/>
          </p:cNvPicPr>
          <p:nvPr/>
        </p:nvPicPr>
        <p:blipFill>
          <a:blip r:embed="rId5"/>
          <a:stretch>
            <a:fillRect/>
          </a:stretch>
        </p:blipFill>
        <p:spPr>
          <a:xfrm>
            <a:off x="1046523" y="4544095"/>
            <a:ext cx="3099057" cy="2323626"/>
          </a:xfrm>
          <a:prstGeom prst="rect">
            <a:avLst/>
          </a:prstGeom>
        </p:spPr>
      </p:pic>
      <p:pic>
        <p:nvPicPr>
          <p:cNvPr id="10" name="圖片 9">
            <a:extLst>
              <a:ext uri="{FF2B5EF4-FFF2-40B4-BE49-F238E27FC236}">
                <a16:creationId xmlns:a16="http://schemas.microsoft.com/office/drawing/2014/main" id="{1BD902B2-32A1-9CAE-FD1F-63FF907621B3}"/>
              </a:ext>
            </a:extLst>
          </p:cNvPr>
          <p:cNvPicPr>
            <a:picLocks noChangeAspect="1"/>
          </p:cNvPicPr>
          <p:nvPr/>
        </p:nvPicPr>
        <p:blipFill>
          <a:blip r:embed="rId6"/>
          <a:stretch>
            <a:fillRect/>
          </a:stretch>
        </p:blipFill>
        <p:spPr>
          <a:xfrm>
            <a:off x="4572000" y="4542760"/>
            <a:ext cx="3099057" cy="2323626"/>
          </a:xfrm>
          <a:prstGeom prst="rect">
            <a:avLst/>
          </a:prstGeom>
        </p:spPr>
      </p:pic>
    </p:spTree>
    <p:extLst>
      <p:ext uri="{BB962C8B-B14F-4D97-AF65-F5344CB8AC3E}">
        <p14:creationId xmlns:p14="http://schemas.microsoft.com/office/powerpoint/2010/main" val="421180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2521808-37E6-D746-A2D6-64C90C58CE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140" r="17792"/>
          <a:stretch/>
        </p:blipFill>
        <p:spPr>
          <a:xfrm>
            <a:off x="3368555" y="1122672"/>
            <a:ext cx="5701259" cy="5013196"/>
          </a:xfrm>
          <a:prstGeom prst="rect">
            <a:avLst/>
          </a:prstGeom>
        </p:spPr>
      </p:pic>
      <p:pic>
        <p:nvPicPr>
          <p:cNvPr id="7" name="圖片 6">
            <a:extLst>
              <a:ext uri="{FF2B5EF4-FFF2-40B4-BE49-F238E27FC236}">
                <a16:creationId xmlns:a16="http://schemas.microsoft.com/office/drawing/2014/main" id="{6B2B4D65-9553-D149-B845-C81FA0B70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13" y="1351281"/>
            <a:ext cx="1096026" cy="1012355"/>
          </a:xfrm>
          <a:prstGeom prst="rect">
            <a:avLst/>
          </a:prstGeom>
        </p:spPr>
      </p:pic>
      <p:pic>
        <p:nvPicPr>
          <p:cNvPr id="8" name="內容版面配置區 7">
            <a:extLst>
              <a:ext uri="{FF2B5EF4-FFF2-40B4-BE49-F238E27FC236}">
                <a16:creationId xmlns:a16="http://schemas.microsoft.com/office/drawing/2014/main" id="{13D357FC-7E27-CE44-EA9D-FC79E637C19A}"/>
              </a:ext>
            </a:extLst>
          </p:cNvPr>
          <p:cNvPicPr>
            <a:picLocks noGrp="1" noChangeAspect="1"/>
          </p:cNvPicPr>
          <p:nvPr>
            <p:ph sz="quarter" idx="11"/>
          </p:nvPr>
        </p:nvPicPr>
        <p:blipFill>
          <a:blip r:embed="rId4"/>
          <a:stretch>
            <a:fillRect/>
          </a:stretch>
        </p:blipFill>
        <p:spPr>
          <a:xfrm>
            <a:off x="154405" y="4541344"/>
            <a:ext cx="5835430" cy="1808086"/>
          </a:xfrm>
        </p:spPr>
      </p:pic>
    </p:spTree>
    <p:extLst>
      <p:ext uri="{BB962C8B-B14F-4D97-AF65-F5344CB8AC3E}">
        <p14:creationId xmlns:p14="http://schemas.microsoft.com/office/powerpoint/2010/main" val="395657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EBBD9-3C9A-2A26-B62B-0D24287D6E7C}"/>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47FA025-36F9-D265-5600-08563338A4A6}"/>
              </a:ext>
            </a:extLst>
          </p:cNvPr>
          <p:cNvSpPr>
            <a:spLocks noGrp="1"/>
          </p:cNvSpPr>
          <p:nvPr>
            <p:ph idx="1"/>
          </p:nvPr>
        </p:nvSpPr>
        <p:spPr>
          <a:xfrm>
            <a:off x="729464" y="1561444"/>
            <a:ext cx="7454200" cy="3412930"/>
          </a:xfrm>
        </p:spPr>
        <p:txBody>
          <a:bodyPr>
            <a:normAutofit/>
          </a:bodyPr>
          <a:lstStyle/>
          <a:p>
            <a:pPr>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According to the feedback from GLOBE schools in Taiwan, we have two problems:</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pPr marL="342900" lvl="0" indent="-342900" algn="just">
              <a:lnSpc>
                <a:spcPct val="115000"/>
              </a:lnSpc>
              <a:buFont typeface="+mj-lt"/>
              <a:buAutoNum type="arabicPeriod"/>
            </a:pP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While using the GLOBE website to upload data, </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visualize data</a:t>
            </a: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 and search resources, the webpage is very slow. Please increase the bandwidth </a:t>
            </a: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of the website </a:t>
            </a:r>
            <a:r>
              <a:rPr lang="es-EC" altLang="zh-TW" sz="1800" dirty="0">
                <a:effectLst/>
                <a:latin typeface="Calibri" panose="020F0502020204030204" pitchFamily="34" charset="0"/>
                <a:ea typeface="新細明體" panose="02020500000000000000" pitchFamily="18" charset="-120"/>
                <a:cs typeface="Arial" panose="020B0604020202020204" pitchFamily="34" charset="0"/>
              </a:rPr>
              <a:t>in the Asia-Pacific region.</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p:txBody>
      </p:sp>
      <p:sp>
        <p:nvSpPr>
          <p:cNvPr id="11" name="標題 1">
            <a:extLst>
              <a:ext uri="{FF2B5EF4-FFF2-40B4-BE49-F238E27FC236}">
                <a16:creationId xmlns:a16="http://schemas.microsoft.com/office/drawing/2014/main" id="{BC1B23C6-7974-B781-BF40-ED582D29F189}"/>
              </a:ext>
            </a:extLst>
          </p:cNvPr>
          <p:cNvSpPr txBox="1">
            <a:spLocks/>
          </p:cNvSpPr>
          <p:nvPr/>
        </p:nvSpPr>
        <p:spPr>
          <a:xfrm>
            <a:off x="729464" y="1207122"/>
            <a:ext cx="7667557"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TECHNOLOGY</a:t>
            </a:r>
          </a:p>
        </p:txBody>
      </p:sp>
      <p:pic>
        <p:nvPicPr>
          <p:cNvPr id="18" name="圖片 17">
            <a:extLst>
              <a:ext uri="{FF2B5EF4-FFF2-40B4-BE49-F238E27FC236}">
                <a16:creationId xmlns:a16="http://schemas.microsoft.com/office/drawing/2014/main" id="{A4A31341-453F-F06A-82A2-4E2AF83375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4" name="圖片 3">
            <a:extLst>
              <a:ext uri="{FF2B5EF4-FFF2-40B4-BE49-F238E27FC236}">
                <a16:creationId xmlns:a16="http://schemas.microsoft.com/office/drawing/2014/main" id="{65CFE889-CB9C-FB51-ED51-94B599D41951}"/>
              </a:ext>
            </a:extLst>
          </p:cNvPr>
          <p:cNvPicPr>
            <a:picLocks noChangeAspect="1"/>
          </p:cNvPicPr>
          <p:nvPr/>
        </p:nvPicPr>
        <p:blipFill>
          <a:blip r:embed="rId3"/>
          <a:stretch>
            <a:fillRect/>
          </a:stretch>
        </p:blipFill>
        <p:spPr>
          <a:xfrm>
            <a:off x="4146389" y="3729519"/>
            <a:ext cx="4890497" cy="3056561"/>
          </a:xfrm>
          <a:prstGeom prst="rect">
            <a:avLst/>
          </a:prstGeom>
        </p:spPr>
      </p:pic>
      <p:sp>
        <p:nvSpPr>
          <p:cNvPr id="5" name="文字方塊 4">
            <a:extLst>
              <a:ext uri="{FF2B5EF4-FFF2-40B4-BE49-F238E27FC236}">
                <a16:creationId xmlns:a16="http://schemas.microsoft.com/office/drawing/2014/main" id="{A806EA9E-62DC-0A74-E5D5-645A6EA3BAFF}"/>
              </a:ext>
            </a:extLst>
          </p:cNvPr>
          <p:cNvSpPr txBox="1"/>
          <p:nvPr/>
        </p:nvSpPr>
        <p:spPr>
          <a:xfrm>
            <a:off x="729464" y="3475462"/>
            <a:ext cx="3318554" cy="2917722"/>
          </a:xfrm>
          <a:prstGeom prst="rect">
            <a:avLst/>
          </a:prstGeom>
          <a:noFill/>
        </p:spPr>
        <p:txBody>
          <a:bodyPr wrap="square" rtlCol="0">
            <a:spAutoFit/>
          </a:bodyPr>
          <a:lstStyle/>
          <a:p>
            <a:pPr marL="342900" indent="-342900" algn="just" defTabSz="685800">
              <a:lnSpc>
                <a:spcPct val="115000"/>
              </a:lnSpc>
              <a:spcBef>
                <a:spcPts val="900"/>
              </a:spcBef>
              <a:buClr>
                <a:schemeClr val="accent1">
                  <a:lumMod val="50000"/>
                </a:schemeClr>
              </a:buClr>
              <a:buSzPct val="103000"/>
              <a:buFont typeface="+mj-lt"/>
              <a:buAutoNum type="arabicPeriod" startAt="2"/>
            </a:pPr>
            <a:r>
              <a:rPr lang="en-US" altLang="zh-TW" dirty="0">
                <a:solidFill>
                  <a:schemeClr val="accent1">
                    <a:lumMod val="50000"/>
                  </a:schemeClr>
                </a:solidFill>
                <a:latin typeface="Calibri" panose="020F0502020204030204" pitchFamily="34" charset="0"/>
                <a:ea typeface="新細明體" panose="02020500000000000000" pitchFamily="18" charset="-120"/>
                <a:cs typeface="Arial" panose="020B0604020202020204" pitchFamily="34" charset="0"/>
              </a:rPr>
              <a:t>Teachers cannot find their former IVSS results, like stars and badges, on their school pages. Is it possible to recover the webpage so that we can check the GLOBE IVSS results in “About &amp; Contact” under the school page? </a:t>
            </a:r>
            <a:endParaRPr lang="zh-TW" altLang="zh-TW" dirty="0">
              <a:solidFill>
                <a:schemeClr val="accent1">
                  <a:lumMod val="50000"/>
                </a:schemeClr>
              </a:solidFill>
              <a:latin typeface="Calibri" panose="020F0502020204030204" pitchFamily="34" charset="0"/>
              <a:ea typeface="新細明體" panose="02020500000000000000" pitchFamily="18" charset="-120"/>
              <a:cs typeface="Arial" panose="020B0604020202020204" pitchFamily="34" charset="0"/>
            </a:endParaRPr>
          </a:p>
          <a:p>
            <a:endParaRPr kumimoji="1" lang="zh-TW" altLang="en-US" dirty="0"/>
          </a:p>
        </p:txBody>
      </p:sp>
      <p:sp>
        <p:nvSpPr>
          <p:cNvPr id="12" name="向右箭號 11">
            <a:extLst>
              <a:ext uri="{FF2B5EF4-FFF2-40B4-BE49-F238E27FC236}">
                <a16:creationId xmlns:a16="http://schemas.microsoft.com/office/drawing/2014/main" id="{749E9D77-8F7A-014E-538A-490FDE9C3F9D}"/>
              </a:ext>
            </a:extLst>
          </p:cNvPr>
          <p:cNvSpPr/>
          <p:nvPr/>
        </p:nvSpPr>
        <p:spPr>
          <a:xfrm>
            <a:off x="2915441" y="6158721"/>
            <a:ext cx="1818525" cy="627359"/>
          </a:xfrm>
          <a:prstGeom prst="rightArrow">
            <a:avLst>
              <a:gd name="adj1" fmla="val 50000"/>
              <a:gd name="adj2" fmla="val 145565"/>
            </a:avLst>
          </a:prstGeom>
          <a:solidFill>
            <a:srgbClr val="BB9042"/>
          </a:solidFill>
          <a:ln w="28575">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zh-TW" dirty="0"/>
              <a:t>It is gone?!</a:t>
            </a:r>
            <a:endParaRPr kumimoji="1" lang="zh-TW" altLang="en-US" dirty="0"/>
          </a:p>
        </p:txBody>
      </p:sp>
    </p:spTree>
    <p:extLst>
      <p:ext uri="{BB962C8B-B14F-4D97-AF65-F5344CB8AC3E}">
        <p14:creationId xmlns:p14="http://schemas.microsoft.com/office/powerpoint/2010/main" val="2756376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6892-8E2C-758C-9F96-B197B856B005}"/>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F1647A6-9348-FD20-1621-0062B475007E}"/>
              </a:ext>
            </a:extLst>
          </p:cNvPr>
          <p:cNvSpPr>
            <a:spLocks noGrp="1"/>
          </p:cNvSpPr>
          <p:nvPr>
            <p:ph idx="1"/>
          </p:nvPr>
        </p:nvSpPr>
        <p:spPr>
          <a:xfrm>
            <a:off x="729464" y="1561444"/>
            <a:ext cx="7454200" cy="3412930"/>
          </a:xfrm>
        </p:spPr>
        <p:txBody>
          <a:bodyPr>
            <a:normAutofit/>
          </a:bodyPr>
          <a:lstStyle/>
          <a:p>
            <a:pPr>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GLOBE Taiwan Office keeps contact with GLOBE teachers by LINE app. New teachers can ask questions in the LINE group and experienced teachers can help them to solve their problems.</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p:txBody>
      </p:sp>
      <p:sp>
        <p:nvSpPr>
          <p:cNvPr id="11" name="標題 1">
            <a:extLst>
              <a:ext uri="{FF2B5EF4-FFF2-40B4-BE49-F238E27FC236}">
                <a16:creationId xmlns:a16="http://schemas.microsoft.com/office/drawing/2014/main" id="{246375EF-B777-E868-5A12-B5EB0897C705}"/>
              </a:ext>
            </a:extLst>
          </p:cNvPr>
          <p:cNvSpPr txBox="1">
            <a:spLocks/>
          </p:cNvSpPr>
          <p:nvPr/>
        </p:nvSpPr>
        <p:spPr>
          <a:xfrm>
            <a:off x="729464" y="1207122"/>
            <a:ext cx="7667557"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COMMUNICATION</a:t>
            </a:r>
          </a:p>
        </p:txBody>
      </p:sp>
      <p:pic>
        <p:nvPicPr>
          <p:cNvPr id="18" name="圖片 17">
            <a:extLst>
              <a:ext uri="{FF2B5EF4-FFF2-40B4-BE49-F238E27FC236}">
                <a16:creationId xmlns:a16="http://schemas.microsoft.com/office/drawing/2014/main" id="{AE0BA13E-E731-5D8F-A7B0-66DE8472F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圖片 1">
            <a:extLst>
              <a:ext uri="{FF2B5EF4-FFF2-40B4-BE49-F238E27FC236}">
                <a16:creationId xmlns:a16="http://schemas.microsoft.com/office/drawing/2014/main" id="{3FF0B9B4-4191-2F42-1840-34FBBA7D3DE3}"/>
              </a:ext>
            </a:extLst>
          </p:cNvPr>
          <p:cNvPicPr>
            <a:picLocks noChangeAspect="1"/>
          </p:cNvPicPr>
          <p:nvPr/>
        </p:nvPicPr>
        <p:blipFill>
          <a:blip r:embed="rId3"/>
          <a:stretch>
            <a:fillRect/>
          </a:stretch>
        </p:blipFill>
        <p:spPr>
          <a:xfrm>
            <a:off x="1024483" y="2673785"/>
            <a:ext cx="1656447" cy="3585156"/>
          </a:xfrm>
          <a:prstGeom prst="rect">
            <a:avLst/>
          </a:prstGeom>
        </p:spPr>
      </p:pic>
      <p:pic>
        <p:nvPicPr>
          <p:cNvPr id="6" name="圖片 5">
            <a:extLst>
              <a:ext uri="{FF2B5EF4-FFF2-40B4-BE49-F238E27FC236}">
                <a16:creationId xmlns:a16="http://schemas.microsoft.com/office/drawing/2014/main" id="{755570BA-7CC8-F1C9-AD2C-9D561A9ECD9C}"/>
              </a:ext>
            </a:extLst>
          </p:cNvPr>
          <p:cNvPicPr>
            <a:picLocks noChangeAspect="1"/>
          </p:cNvPicPr>
          <p:nvPr/>
        </p:nvPicPr>
        <p:blipFill>
          <a:blip r:embed="rId4"/>
          <a:stretch>
            <a:fillRect/>
          </a:stretch>
        </p:blipFill>
        <p:spPr>
          <a:xfrm>
            <a:off x="2894287" y="2673785"/>
            <a:ext cx="1656447" cy="3585156"/>
          </a:xfrm>
          <a:prstGeom prst="rect">
            <a:avLst/>
          </a:prstGeom>
        </p:spPr>
      </p:pic>
      <p:pic>
        <p:nvPicPr>
          <p:cNvPr id="7" name="圖片 6">
            <a:extLst>
              <a:ext uri="{FF2B5EF4-FFF2-40B4-BE49-F238E27FC236}">
                <a16:creationId xmlns:a16="http://schemas.microsoft.com/office/drawing/2014/main" id="{F82EAFE9-517E-CA1E-FB70-622D668173B2}"/>
              </a:ext>
            </a:extLst>
          </p:cNvPr>
          <p:cNvPicPr>
            <a:picLocks noChangeAspect="1"/>
          </p:cNvPicPr>
          <p:nvPr/>
        </p:nvPicPr>
        <p:blipFill>
          <a:blip r:embed="rId5"/>
          <a:stretch>
            <a:fillRect/>
          </a:stretch>
        </p:blipFill>
        <p:spPr>
          <a:xfrm>
            <a:off x="4764091" y="2673785"/>
            <a:ext cx="1656447" cy="3585156"/>
          </a:xfrm>
          <a:prstGeom prst="rect">
            <a:avLst/>
          </a:prstGeom>
        </p:spPr>
      </p:pic>
      <p:pic>
        <p:nvPicPr>
          <p:cNvPr id="8" name="圖片 7">
            <a:extLst>
              <a:ext uri="{FF2B5EF4-FFF2-40B4-BE49-F238E27FC236}">
                <a16:creationId xmlns:a16="http://schemas.microsoft.com/office/drawing/2014/main" id="{5F745EE8-3860-3462-0B98-F83189A9AE6D}"/>
              </a:ext>
            </a:extLst>
          </p:cNvPr>
          <p:cNvPicPr>
            <a:picLocks noChangeAspect="1"/>
          </p:cNvPicPr>
          <p:nvPr/>
        </p:nvPicPr>
        <p:blipFill>
          <a:blip r:embed="rId6"/>
          <a:stretch>
            <a:fillRect/>
          </a:stretch>
        </p:blipFill>
        <p:spPr>
          <a:xfrm>
            <a:off x="6633895" y="2673785"/>
            <a:ext cx="1656447" cy="3585156"/>
          </a:xfrm>
          <a:prstGeom prst="rect">
            <a:avLst/>
          </a:prstGeom>
        </p:spPr>
      </p:pic>
    </p:spTree>
    <p:extLst>
      <p:ext uri="{BB962C8B-B14F-4D97-AF65-F5344CB8AC3E}">
        <p14:creationId xmlns:p14="http://schemas.microsoft.com/office/powerpoint/2010/main" val="107656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CC4BC-7450-8585-A125-37FC655DF69F}"/>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65312B8-E35B-ABB1-A9C7-1C8C6E4D739F}"/>
              </a:ext>
            </a:extLst>
          </p:cNvPr>
          <p:cNvSpPr>
            <a:spLocks noGrp="1"/>
          </p:cNvSpPr>
          <p:nvPr>
            <p:ph idx="1"/>
          </p:nvPr>
        </p:nvSpPr>
        <p:spPr>
          <a:xfrm>
            <a:off x="729464" y="1561444"/>
            <a:ext cx="7454200" cy="3412930"/>
          </a:xfrm>
        </p:spPr>
        <p:txBody>
          <a:bodyPr>
            <a:normAutofit/>
          </a:bodyPr>
          <a:lstStyle/>
          <a:p>
            <a:pPr>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If the GLOBE instrument requires repair, teachers can inform the GLOBE Taiwan Office by Google Forms.</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p:txBody>
      </p:sp>
      <p:sp>
        <p:nvSpPr>
          <p:cNvPr id="11" name="標題 1">
            <a:extLst>
              <a:ext uri="{FF2B5EF4-FFF2-40B4-BE49-F238E27FC236}">
                <a16:creationId xmlns:a16="http://schemas.microsoft.com/office/drawing/2014/main" id="{629CA748-7BDC-EC77-49A0-5BEC824A2179}"/>
              </a:ext>
            </a:extLst>
          </p:cNvPr>
          <p:cNvSpPr txBox="1">
            <a:spLocks/>
          </p:cNvSpPr>
          <p:nvPr/>
        </p:nvSpPr>
        <p:spPr>
          <a:xfrm>
            <a:off x="729464" y="1207122"/>
            <a:ext cx="7667557"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ea typeface="Helvetica Neue" panose="02000503000000020004" pitchFamily="2" charset="0"/>
                <a:cs typeface="Arial" panose="020B0604020202020204" pitchFamily="34" charset="0"/>
              </a:rPr>
              <a:t>COMMUNICATION</a:t>
            </a:r>
          </a:p>
        </p:txBody>
      </p:sp>
      <p:pic>
        <p:nvPicPr>
          <p:cNvPr id="18" name="圖片 17">
            <a:extLst>
              <a:ext uri="{FF2B5EF4-FFF2-40B4-BE49-F238E27FC236}">
                <a16:creationId xmlns:a16="http://schemas.microsoft.com/office/drawing/2014/main" id="{EC73B0A8-45C1-1309-F20E-474C30EE1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4" name="圖片 3">
            <a:extLst>
              <a:ext uri="{FF2B5EF4-FFF2-40B4-BE49-F238E27FC236}">
                <a16:creationId xmlns:a16="http://schemas.microsoft.com/office/drawing/2014/main" id="{5D9BA3D0-3DEB-74FA-FBE7-B4FDCFAE49A0}"/>
              </a:ext>
            </a:extLst>
          </p:cNvPr>
          <p:cNvPicPr>
            <a:picLocks noChangeAspect="1"/>
          </p:cNvPicPr>
          <p:nvPr/>
        </p:nvPicPr>
        <p:blipFill>
          <a:blip r:embed="rId3"/>
          <a:stretch>
            <a:fillRect/>
          </a:stretch>
        </p:blipFill>
        <p:spPr>
          <a:xfrm>
            <a:off x="1028715" y="2329367"/>
            <a:ext cx="7069054" cy="3876632"/>
          </a:xfrm>
          <a:prstGeom prst="rect">
            <a:avLst/>
          </a:prstGeom>
        </p:spPr>
      </p:pic>
    </p:spTree>
    <p:extLst>
      <p:ext uri="{BB962C8B-B14F-4D97-AF65-F5344CB8AC3E}">
        <p14:creationId xmlns:p14="http://schemas.microsoft.com/office/powerpoint/2010/main" val="106715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3549506" y="4480733"/>
            <a:ext cx="2044988" cy="1543712"/>
          </a:xfrm>
        </p:spPr>
        <p:txBody>
          <a:bodyPr>
            <a:normAutofit/>
          </a:bodyPr>
          <a:lstStyle/>
          <a:p>
            <a:pPr marL="0" indent="0">
              <a:buNone/>
            </a:pPr>
            <a:endParaRPr lang="en-US" altLang="zh-TW" sz="2000" dirty="0">
              <a:latin typeface="Arial" panose="020B0604020202020204" pitchFamily="34" charset="0"/>
              <a:cs typeface="Arial" panose="020B0604020202020204" pitchFamily="34" charset="0"/>
            </a:endParaRPr>
          </a:p>
          <a:p>
            <a:pPr marL="0" indent="0">
              <a:buNone/>
            </a:pPr>
            <a:r>
              <a:rPr lang="en-US" altLang="zh-TW" sz="2000" dirty="0">
                <a:latin typeface="Arial" panose="020B0604020202020204" pitchFamily="34" charset="0"/>
                <a:cs typeface="Arial" panose="020B0604020202020204" pitchFamily="34" charset="0"/>
                <a:hlinkClick r:id="rId2"/>
              </a:rPr>
              <a:t>globe@pblap.tw</a:t>
            </a:r>
            <a:endParaRPr lang="en-US" altLang="zh-TW" sz="2000" dirty="0">
              <a:latin typeface="Arial" panose="020B0604020202020204" pitchFamily="34" charset="0"/>
              <a:cs typeface="Arial" panose="020B0604020202020204" pitchFamily="34" charset="0"/>
            </a:endParaRPr>
          </a:p>
          <a:p>
            <a:pPr marL="0" indent="0">
              <a:buNone/>
            </a:pPr>
            <a:endParaRPr lang="en-US" altLang="zh-TW" sz="2000" dirty="0">
              <a:latin typeface="Arial" panose="020B0604020202020204" pitchFamily="34" charset="0"/>
              <a:cs typeface="Arial" panose="020B0604020202020204" pitchFamily="34" charset="0"/>
            </a:endParaRPr>
          </a:p>
        </p:txBody>
      </p:sp>
      <p:sp>
        <p:nvSpPr>
          <p:cNvPr id="11" name="標題 1">
            <a:extLst>
              <a:ext uri="{FF2B5EF4-FFF2-40B4-BE49-F238E27FC236}">
                <a16:creationId xmlns:a16="http://schemas.microsoft.com/office/drawing/2014/main" id="{8D9E4731-79F2-4BC5-A74C-C4A3926D14D9}"/>
              </a:ext>
            </a:extLst>
          </p:cNvPr>
          <p:cNvSpPr txBox="1">
            <a:spLocks/>
          </p:cNvSpPr>
          <p:nvPr/>
        </p:nvSpPr>
        <p:spPr>
          <a:xfrm>
            <a:off x="2647540" y="4026292"/>
            <a:ext cx="3848920"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Arial" panose="020B0604020202020204" pitchFamily="34" charset="0"/>
                <a:cs typeface="Arial" panose="020B0604020202020204" pitchFamily="34" charset="0"/>
              </a:rPr>
              <a:t>Thanks for your attention!</a:t>
            </a:r>
            <a:endParaRPr lang="zh-TW" altLang="en-US" sz="2400" dirty="0">
              <a:solidFill>
                <a:schemeClr val="accent2">
                  <a:lumMod val="75000"/>
                </a:schemeClr>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604" y="1498224"/>
            <a:ext cx="2344792" cy="2165790"/>
          </a:xfrm>
          <a:prstGeom prst="rect">
            <a:avLst/>
          </a:prstGeom>
        </p:spPr>
      </p:pic>
    </p:spTree>
    <p:extLst>
      <p:ext uri="{BB962C8B-B14F-4D97-AF65-F5344CB8AC3E}">
        <p14:creationId xmlns:p14="http://schemas.microsoft.com/office/powerpoint/2010/main" val="3017617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1772-34C8-B144-8F74-3E060EDF2E14}"/>
              </a:ext>
            </a:extLst>
          </p:cNvPr>
          <p:cNvSpPr>
            <a:spLocks noGrp="1"/>
          </p:cNvSpPr>
          <p:nvPr>
            <p:ph type="title"/>
          </p:nvPr>
        </p:nvSpPr>
        <p:spPr>
          <a:xfrm>
            <a:off x="485775" y="1218130"/>
            <a:ext cx="8172450" cy="482852"/>
          </a:xfrm>
        </p:spPr>
        <p:txBody>
          <a:bodyPr/>
          <a:lstStyle/>
          <a:p>
            <a:pPr algn="l">
              <a:spcBef>
                <a:spcPts val="900"/>
              </a:spcBef>
              <a:buClr>
                <a:srgbClr val="BF8D2E"/>
              </a:buClr>
              <a:buSzPct val="103000"/>
            </a:pPr>
            <a:r>
              <a:rPr lang="en-US" sz="3200" dirty="0">
                <a:solidFill>
                  <a:schemeClr val="accent2">
                    <a:lumMod val="75000"/>
                  </a:schemeClr>
                </a:solidFill>
              </a:rPr>
              <a:t>Observations in Taiwan</a:t>
            </a:r>
          </a:p>
        </p:txBody>
      </p:sp>
      <p:sp>
        <p:nvSpPr>
          <p:cNvPr id="3" name="內容版面配置區 2">
            <a:extLst>
              <a:ext uri="{FF2B5EF4-FFF2-40B4-BE49-F238E27FC236}">
                <a16:creationId xmlns:a16="http://schemas.microsoft.com/office/drawing/2014/main" id="{97A37005-DA46-2448-B465-615F9872E228}"/>
              </a:ext>
            </a:extLst>
          </p:cNvPr>
          <p:cNvSpPr txBox="1">
            <a:spLocks/>
          </p:cNvSpPr>
          <p:nvPr/>
        </p:nvSpPr>
        <p:spPr>
          <a:xfrm>
            <a:off x="485775" y="1879973"/>
            <a:ext cx="4170984" cy="5214002"/>
          </a:xfrm>
          <a:prstGeom prst="rect">
            <a:avLst/>
          </a:prstGeom>
        </p:spPr>
        <p:txBody>
          <a:bodyPr>
            <a:noAutofit/>
          </a:bodyPr>
          <a:lstStyle>
            <a:lvl1pPr marL="171450" indent="-171450" algn="l" defTabSz="685800" rtl="0" eaLnBrk="1" latinLnBrk="0" hangingPunct="1">
              <a:lnSpc>
                <a:spcPct val="90000"/>
              </a:lnSpc>
              <a:spcBef>
                <a:spcPts val="900"/>
              </a:spcBef>
              <a:buClr>
                <a:schemeClr val="accent1">
                  <a:lumMod val="50000"/>
                </a:schemeClr>
              </a:buClr>
              <a:buSzPct val="103000"/>
              <a:buFont typeface="Wingdings" pitchFamily="2" charset="2"/>
              <a:buChar char="§"/>
              <a:defRPr sz="21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750"/>
              </a:spcBef>
              <a:buClr>
                <a:srgbClr val="C4AA00"/>
              </a:buClr>
              <a:buFont typeface="Wingdings" pitchFamily="2" charset="2"/>
              <a:buChar char="§"/>
              <a:defRPr sz="21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857250" indent="-171450" algn="l" defTabSz="685800" rtl="0" eaLnBrk="1" latinLnBrk="0" hangingPunct="1">
              <a:lnSpc>
                <a:spcPct val="90000"/>
              </a:lnSpc>
              <a:spcBef>
                <a:spcPts val="600"/>
              </a:spcBef>
              <a:buClr>
                <a:srgbClr val="B09400"/>
              </a:buClr>
              <a:buFont typeface="Wingdings" pitchFamily="2" charset="2"/>
              <a:buChar char="§"/>
              <a:defRPr sz="1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200150" indent="-171450" algn="l" defTabSz="685800" rtl="0" eaLnBrk="1" latinLnBrk="0" hangingPunct="1">
              <a:lnSpc>
                <a:spcPct val="90000"/>
              </a:lnSpc>
              <a:spcBef>
                <a:spcPts val="750"/>
              </a:spcBef>
              <a:buClr>
                <a:srgbClr val="B68908"/>
              </a:buClr>
              <a:buFont typeface="Wingdings" pitchFamily="2" charset="2"/>
              <a:buChar char="§"/>
              <a:defRPr sz="15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1543050" indent="-171450" algn="l" defTabSz="685800" rtl="0" eaLnBrk="1" latinLnBrk="0" hangingPunct="1">
              <a:lnSpc>
                <a:spcPct val="90000"/>
              </a:lnSpc>
              <a:spcBef>
                <a:spcPts val="750"/>
              </a:spcBef>
              <a:buClr>
                <a:srgbClr val="B68908"/>
              </a:buClr>
              <a:buFont typeface="Wingdings" pitchFamily="2" charset="2"/>
              <a:buChar char="§"/>
              <a:defRPr sz="15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200"/>
              </a:spcBef>
              <a:buFont typeface="Arial" panose="020B0604020202020204" pitchFamily="34" charset="0"/>
              <a:buChar char="•"/>
            </a:pPr>
            <a:r>
              <a:rPr lang="en-US" altLang="zh-TW" sz="2000" dirty="0">
                <a:solidFill>
                  <a:srgbClr val="0070C0"/>
                </a:solidFill>
              </a:rPr>
              <a:t>Barometric Pressure </a:t>
            </a:r>
          </a:p>
          <a:p>
            <a:pPr>
              <a:spcBef>
                <a:spcPts val="200"/>
              </a:spcBef>
              <a:buFont typeface="Arial" panose="020B0604020202020204" pitchFamily="34" charset="0"/>
              <a:buChar char="•"/>
            </a:pPr>
            <a:r>
              <a:rPr lang="en-US" altLang="zh-TW" sz="2000" dirty="0">
                <a:solidFill>
                  <a:srgbClr val="0070C0"/>
                </a:solidFill>
              </a:rPr>
              <a:t>Cloud Protocols</a:t>
            </a:r>
          </a:p>
          <a:p>
            <a:pPr>
              <a:spcBef>
                <a:spcPts val="200"/>
              </a:spcBef>
              <a:buFont typeface="Arial" panose="020B0604020202020204" pitchFamily="34" charset="0"/>
              <a:buChar char="•"/>
            </a:pPr>
            <a:r>
              <a:rPr lang="en-US" altLang="zh-TW" sz="2000" dirty="0">
                <a:solidFill>
                  <a:srgbClr val="0070C0"/>
                </a:solidFill>
              </a:rPr>
              <a:t>Relative Humidity </a:t>
            </a:r>
          </a:p>
          <a:p>
            <a:pPr>
              <a:spcBef>
                <a:spcPts val="200"/>
              </a:spcBef>
              <a:buFont typeface="Arial" panose="020B0604020202020204" pitchFamily="34" charset="0"/>
              <a:buChar char="•"/>
            </a:pPr>
            <a:r>
              <a:rPr lang="en-US" altLang="zh-TW" sz="2000" dirty="0">
                <a:solidFill>
                  <a:srgbClr val="0070C0"/>
                </a:solidFill>
              </a:rPr>
              <a:t>Precipitation</a:t>
            </a:r>
          </a:p>
          <a:p>
            <a:pPr>
              <a:spcBef>
                <a:spcPts val="200"/>
              </a:spcBef>
              <a:buFont typeface="Arial" panose="020B0604020202020204" pitchFamily="34" charset="0"/>
              <a:buChar char="•"/>
            </a:pPr>
            <a:r>
              <a:rPr lang="en-US" altLang="zh-TW" sz="2000" dirty="0">
                <a:solidFill>
                  <a:srgbClr val="0070C0"/>
                </a:solidFill>
              </a:rPr>
              <a:t>Digital Multi-Day Max/Min/Current Air and Soil Temperature </a:t>
            </a:r>
          </a:p>
          <a:p>
            <a:pPr>
              <a:spcBef>
                <a:spcPts val="200"/>
              </a:spcBef>
              <a:buFont typeface="Arial" panose="020B0604020202020204" pitchFamily="34" charset="0"/>
              <a:buChar char="•"/>
            </a:pPr>
            <a:r>
              <a:rPr lang="en-US" altLang="zh-TW" sz="2000" dirty="0">
                <a:solidFill>
                  <a:srgbClr val="0070C0"/>
                </a:solidFill>
              </a:rPr>
              <a:t>Surface Temperature </a:t>
            </a:r>
          </a:p>
          <a:p>
            <a:pPr>
              <a:spcBef>
                <a:spcPts val="200"/>
              </a:spcBef>
              <a:buFont typeface="Arial" panose="020B0604020202020204" pitchFamily="34" charset="0"/>
              <a:buChar char="•"/>
            </a:pPr>
            <a:r>
              <a:rPr lang="en-US" altLang="zh-TW" sz="2000" dirty="0">
                <a:solidFill>
                  <a:srgbClr val="0070C0"/>
                </a:solidFill>
              </a:rPr>
              <a:t>Davis Weather Station (Optional)</a:t>
            </a:r>
          </a:p>
          <a:p>
            <a:pPr>
              <a:spcBef>
                <a:spcPts val="200"/>
              </a:spcBef>
              <a:buFont typeface="Arial" panose="020B0604020202020204" pitchFamily="34" charset="0"/>
              <a:buChar char="•"/>
            </a:pPr>
            <a:r>
              <a:rPr lang="en-US" altLang="zh-TW" sz="2000" dirty="0">
                <a:solidFill>
                  <a:srgbClr val="0070C0"/>
                </a:solidFill>
              </a:rPr>
              <a:t>Water Transparency (Optional)</a:t>
            </a:r>
          </a:p>
          <a:p>
            <a:pPr>
              <a:spcBef>
                <a:spcPts val="200"/>
              </a:spcBef>
              <a:buFont typeface="Arial" panose="020B0604020202020204" pitchFamily="34" charset="0"/>
              <a:buChar char="•"/>
            </a:pPr>
            <a:r>
              <a:rPr lang="en-US" altLang="zh-TW" sz="2000" dirty="0">
                <a:solidFill>
                  <a:srgbClr val="0070C0"/>
                </a:solidFill>
              </a:rPr>
              <a:t>Electricity Conductivity (Optional)</a:t>
            </a:r>
          </a:p>
          <a:p>
            <a:pPr>
              <a:spcBef>
                <a:spcPts val="200"/>
              </a:spcBef>
              <a:buFont typeface="Arial" panose="020B0604020202020204" pitchFamily="34" charset="0"/>
              <a:buChar char="•"/>
            </a:pPr>
            <a:r>
              <a:rPr lang="en-US" altLang="zh-TW" sz="2000" dirty="0">
                <a:solidFill>
                  <a:srgbClr val="0070C0"/>
                </a:solidFill>
              </a:rPr>
              <a:t>Water pH (Optional)</a:t>
            </a:r>
          </a:p>
          <a:p>
            <a:pPr>
              <a:spcBef>
                <a:spcPts val="200"/>
              </a:spcBef>
              <a:buFont typeface="Arial" panose="020B0604020202020204" pitchFamily="34" charset="0"/>
              <a:buChar char="•"/>
            </a:pPr>
            <a:r>
              <a:rPr lang="en-US" altLang="zh-TW" sz="2000" dirty="0">
                <a:solidFill>
                  <a:srgbClr val="0070C0"/>
                </a:solidFill>
              </a:rPr>
              <a:t>Alkalinities</a:t>
            </a:r>
          </a:p>
          <a:p>
            <a:pPr>
              <a:spcBef>
                <a:spcPts val="200"/>
              </a:spcBef>
              <a:buFont typeface="Arial" panose="020B0604020202020204" pitchFamily="34" charset="0"/>
              <a:buChar char="•"/>
            </a:pPr>
            <a:r>
              <a:rPr lang="en-US" altLang="zh-TW" sz="2000" dirty="0">
                <a:solidFill>
                  <a:srgbClr val="0070C0"/>
                </a:solidFill>
              </a:rPr>
              <a:t>Dissolved Oxygen</a:t>
            </a:r>
          </a:p>
          <a:p>
            <a:pPr>
              <a:spcBef>
                <a:spcPts val="200"/>
              </a:spcBef>
              <a:buFont typeface="Arial" panose="020B0604020202020204" pitchFamily="34" charset="0"/>
              <a:buChar char="•"/>
            </a:pPr>
            <a:endParaRPr lang="en-US" altLang="zh-TW" sz="2000" dirty="0">
              <a:solidFill>
                <a:srgbClr val="0070C0"/>
              </a:solidFill>
            </a:endParaRPr>
          </a:p>
        </p:txBody>
      </p:sp>
      <p:sp>
        <p:nvSpPr>
          <p:cNvPr id="4" name="內容版面配置區 2">
            <a:extLst>
              <a:ext uri="{FF2B5EF4-FFF2-40B4-BE49-F238E27FC236}">
                <a16:creationId xmlns:a16="http://schemas.microsoft.com/office/drawing/2014/main" id="{6A74CD9C-C0B4-AC47-9B32-46C007826950}"/>
              </a:ext>
            </a:extLst>
          </p:cNvPr>
          <p:cNvSpPr txBox="1">
            <a:spLocks/>
          </p:cNvSpPr>
          <p:nvPr/>
        </p:nvSpPr>
        <p:spPr>
          <a:xfrm>
            <a:off x="4754338" y="1879973"/>
            <a:ext cx="4170984" cy="5214002"/>
          </a:xfrm>
          <a:prstGeom prst="rect">
            <a:avLst/>
          </a:prstGeom>
        </p:spPr>
        <p:txBody>
          <a:bodyPr>
            <a:noAutofit/>
          </a:bodyPr>
          <a:lstStyle>
            <a:defPPr>
              <a:defRPr lang="en-US"/>
            </a:defPPr>
            <a:lvl1pPr marL="171450" indent="-171450" defTabSz="685800">
              <a:lnSpc>
                <a:spcPct val="90000"/>
              </a:lnSpc>
              <a:spcBef>
                <a:spcPts val="200"/>
              </a:spcBef>
              <a:buClr>
                <a:schemeClr val="accent1">
                  <a:lumMod val="50000"/>
                </a:schemeClr>
              </a:buClr>
              <a:buSzPct val="103000"/>
              <a:buFont typeface="Arial" panose="020B0604020202020204" pitchFamily="34" charset="0"/>
              <a:buChar char="•"/>
              <a:defRPr sz="2000" b="0" i="0">
                <a:solidFill>
                  <a:srgbClr val="001D52"/>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defTabSz="685800">
              <a:lnSpc>
                <a:spcPct val="90000"/>
              </a:lnSpc>
              <a:spcBef>
                <a:spcPts val="750"/>
              </a:spcBef>
              <a:buClr>
                <a:srgbClr val="C4AA00"/>
              </a:buClr>
              <a:buFont typeface="Wingdings" pitchFamily="2" charset="2"/>
              <a:buChar char="§"/>
              <a:defRPr sz="2100" b="0" i="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857250" indent="-171450" defTabSz="685800">
              <a:lnSpc>
                <a:spcPct val="90000"/>
              </a:lnSpc>
              <a:spcBef>
                <a:spcPts val="600"/>
              </a:spcBef>
              <a:buClr>
                <a:srgbClr val="B09400"/>
              </a:buClr>
              <a:buFont typeface="Wingdings" pitchFamily="2" charset="2"/>
              <a:buChar char="§"/>
              <a:defRPr b="0" i="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200150" indent="-171450" defTabSz="685800">
              <a:lnSpc>
                <a:spcPct val="90000"/>
              </a:lnSpc>
              <a:spcBef>
                <a:spcPts val="750"/>
              </a:spcBef>
              <a:buClr>
                <a:srgbClr val="B68908"/>
              </a:buClr>
              <a:buFont typeface="Wingdings" pitchFamily="2" charset="2"/>
              <a:buChar char="§"/>
              <a:defRPr sz="1500" b="0" i="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1543050" indent="-171450" defTabSz="685800">
              <a:lnSpc>
                <a:spcPct val="90000"/>
              </a:lnSpc>
              <a:spcBef>
                <a:spcPts val="750"/>
              </a:spcBef>
              <a:buClr>
                <a:srgbClr val="B68908"/>
              </a:buClr>
              <a:buFont typeface="Wingdings" pitchFamily="2" charset="2"/>
              <a:buChar char="§"/>
              <a:defRPr sz="1500" b="0" i="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altLang="zh-TW" dirty="0">
                <a:solidFill>
                  <a:srgbClr val="0070C0"/>
                </a:solidFill>
              </a:rPr>
              <a:t>Mosquito Habitat Mapper</a:t>
            </a:r>
          </a:p>
          <a:p>
            <a:r>
              <a:rPr lang="en-US" altLang="zh-TW" dirty="0">
                <a:solidFill>
                  <a:srgbClr val="0070C0"/>
                </a:solidFill>
              </a:rPr>
              <a:t>Vegetation Covers</a:t>
            </a:r>
          </a:p>
          <a:p>
            <a:r>
              <a:rPr lang="en-US" altLang="zh-TW" dirty="0">
                <a:solidFill>
                  <a:srgbClr val="0070C0"/>
                </a:solidFill>
              </a:rPr>
              <a:t>Nitrates</a:t>
            </a:r>
          </a:p>
          <a:p>
            <a:r>
              <a:rPr lang="en-US" altLang="zh-TW" dirty="0">
                <a:solidFill>
                  <a:srgbClr val="0070C0"/>
                </a:solidFill>
              </a:rPr>
              <a:t>Salinities</a:t>
            </a:r>
          </a:p>
          <a:p>
            <a:r>
              <a:rPr lang="en-US" altLang="zh-TW" dirty="0">
                <a:solidFill>
                  <a:srgbClr val="0070C0"/>
                </a:solidFill>
              </a:rPr>
              <a:t>Transparencies</a:t>
            </a:r>
          </a:p>
          <a:p>
            <a:r>
              <a:rPr lang="en-US" altLang="zh-TW" dirty="0">
                <a:solidFill>
                  <a:srgbClr val="0070C0"/>
                </a:solidFill>
              </a:rPr>
              <a:t>Water Temperature</a:t>
            </a:r>
          </a:p>
          <a:p>
            <a:r>
              <a:rPr lang="en-US" altLang="zh-TW" dirty="0">
                <a:solidFill>
                  <a:srgbClr val="0070C0"/>
                </a:solidFill>
              </a:rPr>
              <a:t>Biometry Trees</a:t>
            </a:r>
          </a:p>
          <a:p>
            <a:r>
              <a:rPr lang="en-US" altLang="zh-TW" dirty="0">
                <a:solidFill>
                  <a:srgbClr val="0070C0"/>
                </a:solidFill>
              </a:rPr>
              <a:t>Carbon Cycle</a:t>
            </a:r>
          </a:p>
          <a:p>
            <a:r>
              <a:rPr lang="en-US" altLang="zh-TW">
                <a:solidFill>
                  <a:srgbClr val="0070C0"/>
                </a:solidFill>
              </a:rPr>
              <a:t>Microplastics Monitoring</a:t>
            </a:r>
            <a:endParaRPr lang="en-US" altLang="zh-TW" dirty="0">
              <a:solidFill>
                <a:srgbClr val="0070C0"/>
              </a:solidFill>
            </a:endParaRPr>
          </a:p>
          <a:p>
            <a:endParaRPr lang="en-US" altLang="zh-TW" dirty="0">
              <a:solidFill>
                <a:srgbClr val="0070C0"/>
              </a:solidFill>
            </a:endParaRPr>
          </a:p>
          <a:p>
            <a:endParaRPr lang="en-US" altLang="zh-TW" dirty="0">
              <a:solidFill>
                <a:srgbClr val="0070C0"/>
              </a:solidFill>
            </a:endParaRPr>
          </a:p>
        </p:txBody>
      </p:sp>
      <p:pic>
        <p:nvPicPr>
          <p:cNvPr id="5" name="圖片 4">
            <a:extLst>
              <a:ext uri="{FF2B5EF4-FFF2-40B4-BE49-F238E27FC236}">
                <a16:creationId xmlns:a16="http://schemas.microsoft.com/office/drawing/2014/main" id="{574782A6-A915-6B42-B157-30FC870C8D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spTree>
    <p:extLst>
      <p:ext uri="{BB962C8B-B14F-4D97-AF65-F5344CB8AC3E}">
        <p14:creationId xmlns:p14="http://schemas.microsoft.com/office/powerpoint/2010/main" val="263984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B5885-1643-FE4A-94ED-44FA3B9F2CF9}"/>
              </a:ext>
            </a:extLst>
          </p:cNvPr>
          <p:cNvSpPr>
            <a:spLocks noGrp="1"/>
          </p:cNvSpPr>
          <p:nvPr>
            <p:ph type="body" sz="quarter" idx="10"/>
          </p:nvPr>
        </p:nvSpPr>
        <p:spPr>
          <a:xfrm>
            <a:off x="322870" y="1071498"/>
            <a:ext cx="8595099" cy="3169920"/>
          </a:xfrm>
        </p:spPr>
        <p:txBody>
          <a:bodyPr>
            <a:normAutofit/>
          </a:bodyPr>
          <a:lstStyle/>
          <a:p>
            <a:pPr marL="0" indent="0">
              <a:buClr>
                <a:srgbClr val="BF8D2E"/>
              </a:buClr>
              <a:buNone/>
            </a:pPr>
            <a:r>
              <a:rPr lang="en-US" sz="2600" dirty="0">
                <a:solidFill>
                  <a:schemeClr val="accent2">
                    <a:lumMod val="75000"/>
                  </a:schemeClr>
                </a:solidFill>
              </a:rPr>
              <a:t>Education – Teachers Professional </a:t>
            </a:r>
            <a:r>
              <a:rPr lang="en-US" sz="2600" dirty="0" err="1">
                <a:solidFill>
                  <a:schemeClr val="accent2">
                    <a:lumMod val="75000"/>
                  </a:schemeClr>
                </a:solidFill>
              </a:rPr>
              <a:t>Deveopment</a:t>
            </a:r>
            <a:endParaRPr lang="en-US" sz="2600" dirty="0"/>
          </a:p>
        </p:txBody>
      </p:sp>
      <p:sp>
        <p:nvSpPr>
          <p:cNvPr id="3" name="Content Placeholder 2">
            <a:extLst>
              <a:ext uri="{FF2B5EF4-FFF2-40B4-BE49-F238E27FC236}">
                <a16:creationId xmlns:a16="http://schemas.microsoft.com/office/drawing/2014/main" id="{27F59C38-28BA-6D4A-8254-B18955433AC3}"/>
              </a:ext>
            </a:extLst>
          </p:cNvPr>
          <p:cNvSpPr>
            <a:spLocks noGrp="1"/>
          </p:cNvSpPr>
          <p:nvPr>
            <p:ph sz="quarter" idx="11"/>
          </p:nvPr>
        </p:nvSpPr>
        <p:spPr>
          <a:xfrm>
            <a:off x="439421" y="1637881"/>
            <a:ext cx="7157134" cy="4632290"/>
          </a:xfrm>
        </p:spPr>
        <p:txBody>
          <a:bodyPr>
            <a:normAutofit/>
          </a:bodyPr>
          <a:lstStyle/>
          <a:p>
            <a:r>
              <a:rPr lang="zh-TW" altLang="zh-TW" sz="1800" dirty="0">
                <a:effectLst/>
                <a:ea typeface="Calibri" panose="020F0502020204030204" pitchFamily="34" charset="0"/>
                <a:cs typeface="Arial" panose="020B0604020202020204" pitchFamily="34" charset="0"/>
              </a:rPr>
              <a:t>GLOBE Program Taiwan team and GLOBE school Kinmen High School jointly organized the “Introduction to the GLOBE Global Observation Program and Sharing of Practical Operations” on January 14, 2023. </a:t>
            </a:r>
            <a:endParaRPr lang="en-US" altLang="zh-TW" sz="2000"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7E88FE57-8BE1-8745-BE41-836D81411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4" name="圖片 3">
            <a:extLst>
              <a:ext uri="{FF2B5EF4-FFF2-40B4-BE49-F238E27FC236}">
                <a16:creationId xmlns:a16="http://schemas.microsoft.com/office/drawing/2014/main" id="{A5C3072E-B667-8372-D3B8-46007B35BE72}"/>
              </a:ext>
            </a:extLst>
          </p:cNvPr>
          <p:cNvPicPr>
            <a:picLocks noChangeAspect="1"/>
          </p:cNvPicPr>
          <p:nvPr/>
        </p:nvPicPr>
        <p:blipFill>
          <a:blip r:embed="rId3">
            <a:extLst>
              <a:ext uri="{28A0092B-C50C-407E-A947-70E740481C1C}">
                <a14:useLocalDpi xmlns:a14="http://schemas.microsoft.com/office/drawing/2010/main" val="0"/>
              </a:ext>
            </a:extLst>
          </a:blip>
          <a:srcRect t="11635"/>
          <a:stretch>
            <a:fillRect/>
          </a:stretch>
        </p:blipFill>
        <p:spPr bwMode="auto">
          <a:xfrm>
            <a:off x="1351845" y="2774022"/>
            <a:ext cx="6766752" cy="3465922"/>
          </a:xfrm>
          <a:prstGeom prst="rect">
            <a:avLst/>
          </a:prstGeom>
          <a:noFill/>
          <a:ln>
            <a:noFill/>
          </a:ln>
        </p:spPr>
      </p:pic>
    </p:spTree>
    <p:extLst>
      <p:ext uri="{BB962C8B-B14F-4D97-AF65-F5344CB8AC3E}">
        <p14:creationId xmlns:p14="http://schemas.microsoft.com/office/powerpoint/2010/main" val="4240304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B5885-1643-FE4A-94ED-44FA3B9F2CF9}"/>
              </a:ext>
            </a:extLst>
          </p:cNvPr>
          <p:cNvSpPr>
            <a:spLocks noGrp="1"/>
          </p:cNvSpPr>
          <p:nvPr>
            <p:ph type="body" sz="quarter" idx="10"/>
          </p:nvPr>
        </p:nvSpPr>
        <p:spPr>
          <a:xfrm>
            <a:off x="439419" y="1071498"/>
            <a:ext cx="7455883" cy="3169920"/>
          </a:xfrm>
        </p:spPr>
        <p:txBody>
          <a:bodyPr>
            <a:normAutofit/>
          </a:bodyPr>
          <a:lstStyle/>
          <a:p>
            <a:pPr marL="0" indent="0">
              <a:buClr>
                <a:srgbClr val="BF8D2E"/>
              </a:buClr>
              <a:buNone/>
            </a:pPr>
            <a:r>
              <a:rPr lang="en-US" altLang="zh-TW" sz="2600" dirty="0">
                <a:solidFill>
                  <a:schemeClr val="accent2">
                    <a:lumMod val="75000"/>
                  </a:schemeClr>
                </a:solidFill>
              </a:rPr>
              <a:t>Education – Teachers Professional </a:t>
            </a:r>
            <a:r>
              <a:rPr lang="en-US" altLang="zh-TW" sz="2600" dirty="0" err="1">
                <a:solidFill>
                  <a:schemeClr val="accent2">
                    <a:lumMod val="75000"/>
                  </a:schemeClr>
                </a:solidFill>
              </a:rPr>
              <a:t>Deveopment</a:t>
            </a:r>
            <a:endParaRPr lang="en-US" altLang="zh-TW" sz="2600" dirty="0"/>
          </a:p>
        </p:txBody>
      </p:sp>
      <p:sp>
        <p:nvSpPr>
          <p:cNvPr id="3" name="Content Placeholder 2">
            <a:extLst>
              <a:ext uri="{FF2B5EF4-FFF2-40B4-BE49-F238E27FC236}">
                <a16:creationId xmlns:a16="http://schemas.microsoft.com/office/drawing/2014/main" id="{27F59C38-28BA-6D4A-8254-B18955433AC3}"/>
              </a:ext>
            </a:extLst>
          </p:cNvPr>
          <p:cNvSpPr>
            <a:spLocks noGrp="1"/>
          </p:cNvSpPr>
          <p:nvPr>
            <p:ph sz="quarter" idx="11"/>
          </p:nvPr>
        </p:nvSpPr>
        <p:spPr>
          <a:xfrm>
            <a:off x="439420" y="1637881"/>
            <a:ext cx="4975061" cy="4632290"/>
          </a:xfrm>
        </p:spPr>
        <p:txBody>
          <a:bodyPr>
            <a:normAutofit/>
          </a:bodyPr>
          <a:lstStyle/>
          <a:p>
            <a:r>
              <a:rPr lang="zh-TW" altLang="zh-TW" sz="1800" dirty="0">
                <a:effectLst/>
                <a:ea typeface="Calibri" panose="020F0502020204030204" pitchFamily="34" charset="0"/>
                <a:cs typeface="Arial" panose="020B0604020202020204" pitchFamily="34" charset="0"/>
              </a:rPr>
              <a:t>In 2024, GLOBE Program Taiwan plans to collaborate with the American Institute in Taiwan (AIT) to host the GLOBE-STEM English Presentation Skills Workshop on April 23, 2024.</a:t>
            </a:r>
            <a:r>
              <a:rPr lang="zh-TW" altLang="zh-TW" sz="1600" dirty="0">
                <a:effectLst/>
              </a:rPr>
              <a:t> </a:t>
            </a:r>
            <a:endParaRPr lang="en-US" altLang="zh-TW" sz="1600" dirty="0">
              <a:effectLst/>
            </a:endParaRPr>
          </a:p>
          <a:p>
            <a:r>
              <a:rPr lang="en-US" altLang="zh-TW" sz="1800" dirty="0">
                <a:ea typeface="Calibri" panose="020F0502020204030204" pitchFamily="34" charset="0"/>
                <a:cs typeface="Arial" panose="020B0604020202020204" pitchFamily="34" charset="0"/>
              </a:rPr>
              <a:t>The </a:t>
            </a:r>
            <a:r>
              <a:rPr lang="zh-TW" altLang="zh-TW" sz="1800" dirty="0">
                <a:effectLst/>
                <a:ea typeface="Calibri" panose="020F0502020204030204" pitchFamily="34" charset="0"/>
                <a:cs typeface="Arial" panose="020B0604020202020204" pitchFamily="34" charset="0"/>
              </a:rPr>
              <a:t>AIT English language fellow</a:t>
            </a:r>
            <a:r>
              <a:rPr lang="en-US" altLang="zh-TW" sz="1800" dirty="0">
                <a:effectLst/>
                <a:ea typeface="Calibri" panose="020F0502020204030204" pitchFamily="34" charset="0"/>
                <a:cs typeface="Arial" panose="020B0604020202020204" pitchFamily="34" charset="0"/>
              </a:rPr>
              <a:t> </a:t>
            </a:r>
            <a:r>
              <a:rPr lang="zh-TW" altLang="zh-TW" sz="1800" dirty="0">
                <a:effectLst/>
                <a:ea typeface="Calibri" panose="020F0502020204030204" pitchFamily="34" charset="0"/>
                <a:cs typeface="Arial" panose="020B0604020202020204" pitchFamily="34" charset="0"/>
              </a:rPr>
              <a:t>is going to teach GLOBE teachers how to instruct students in writing scientific English reports, and how to present STEM scientific reports in English through PowerPoint, posters and videos.</a:t>
            </a:r>
            <a:r>
              <a:rPr lang="zh-TW" altLang="zh-TW" sz="1600" dirty="0">
                <a:effectLst/>
              </a:rPr>
              <a:t> </a:t>
            </a:r>
            <a:endParaRPr lang="en-US" sz="2000"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94BDB26F-FB36-AB44-880B-4C6E0C7A7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709" y="4947323"/>
            <a:ext cx="1096026" cy="1012355"/>
          </a:xfrm>
          <a:prstGeom prst="rect">
            <a:avLst/>
          </a:prstGeom>
        </p:spPr>
      </p:pic>
      <p:pic>
        <p:nvPicPr>
          <p:cNvPr id="6" name="圖片 5">
            <a:extLst>
              <a:ext uri="{FF2B5EF4-FFF2-40B4-BE49-F238E27FC236}">
                <a16:creationId xmlns:a16="http://schemas.microsoft.com/office/drawing/2014/main" id="{ECE5C133-4BBB-CE9E-E982-B82FAC837B46}"/>
              </a:ext>
            </a:extLst>
          </p:cNvPr>
          <p:cNvPicPr>
            <a:picLocks noChangeAspect="1"/>
          </p:cNvPicPr>
          <p:nvPr/>
        </p:nvPicPr>
        <p:blipFill>
          <a:blip r:embed="rId3"/>
          <a:stretch>
            <a:fillRect/>
          </a:stretch>
        </p:blipFill>
        <p:spPr>
          <a:xfrm>
            <a:off x="5486399" y="1571927"/>
            <a:ext cx="3328827" cy="4711683"/>
          </a:xfrm>
          <a:prstGeom prst="rect">
            <a:avLst/>
          </a:prstGeom>
        </p:spPr>
      </p:pic>
      <p:pic>
        <p:nvPicPr>
          <p:cNvPr id="7" name="圖片 6">
            <a:extLst>
              <a:ext uri="{FF2B5EF4-FFF2-40B4-BE49-F238E27FC236}">
                <a16:creationId xmlns:a16="http://schemas.microsoft.com/office/drawing/2014/main" id="{71BA26F6-4BE8-B6B7-6D4A-95B91E85A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9050" y="4953856"/>
            <a:ext cx="2593093" cy="1005821"/>
          </a:xfrm>
          <a:prstGeom prst="rect">
            <a:avLst/>
          </a:prstGeom>
        </p:spPr>
      </p:pic>
    </p:spTree>
    <p:extLst>
      <p:ext uri="{BB962C8B-B14F-4D97-AF65-F5344CB8AC3E}">
        <p14:creationId xmlns:p14="http://schemas.microsoft.com/office/powerpoint/2010/main" val="309626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2180" y="1035190"/>
            <a:ext cx="6903034" cy="526484"/>
          </a:xfrm>
        </p:spPr>
        <p:txBody>
          <a:bodyPr>
            <a:normAutofit fontScale="90000"/>
          </a:bodyPr>
          <a:lstStyle/>
          <a:p>
            <a:pPr algn="l"/>
            <a:r>
              <a:rPr kumimoji="1" lang="en-US" altLang="zh-TW" sz="3200" dirty="0">
                <a:solidFill>
                  <a:schemeClr val="accent2">
                    <a:lumMod val="75000"/>
                  </a:schemeClr>
                </a:solidFill>
              </a:rPr>
              <a:t>Education - 2023 GLOBE IVSS</a:t>
            </a:r>
            <a:endParaRPr kumimoji="1" lang="zh-TW" altLang="en-US" sz="3200" dirty="0">
              <a:solidFill>
                <a:schemeClr val="accent2">
                  <a:lumMod val="75000"/>
                </a:schemeClr>
              </a:solidFill>
            </a:endParaRPr>
          </a:p>
        </p:txBody>
      </p:sp>
      <p:sp>
        <p:nvSpPr>
          <p:cNvPr id="15" name="內容版面配置區 14">
            <a:extLst>
              <a:ext uri="{FF2B5EF4-FFF2-40B4-BE49-F238E27FC236}">
                <a16:creationId xmlns:a16="http://schemas.microsoft.com/office/drawing/2014/main" id="{4DE3C021-96D8-0E48-80CC-11ADF4E642EF}"/>
              </a:ext>
            </a:extLst>
          </p:cNvPr>
          <p:cNvSpPr>
            <a:spLocks noGrp="1"/>
          </p:cNvSpPr>
          <p:nvPr>
            <p:ph idx="1"/>
          </p:nvPr>
        </p:nvSpPr>
        <p:spPr>
          <a:xfrm>
            <a:off x="174945" y="1561674"/>
            <a:ext cx="8456875" cy="4160236"/>
          </a:xfrm>
        </p:spPr>
        <p:txBody>
          <a:bodyPr>
            <a:normAutofit/>
          </a:bodyPr>
          <a:lstStyle/>
          <a:p>
            <a:pPr algn="just">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There are 23 reports, from 8 schools. Among them, 4 reports gained four stars.</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p:txBody>
      </p:sp>
      <p:pic>
        <p:nvPicPr>
          <p:cNvPr id="28" name="圖片 27">
            <a:extLst>
              <a:ext uri="{FF2B5EF4-FFF2-40B4-BE49-F238E27FC236}">
                <a16:creationId xmlns:a16="http://schemas.microsoft.com/office/drawing/2014/main" id="{0A57DA87-0003-45B0-BA48-6AA97A88D6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4" name="圖片 3">
            <a:extLst>
              <a:ext uri="{FF2B5EF4-FFF2-40B4-BE49-F238E27FC236}">
                <a16:creationId xmlns:a16="http://schemas.microsoft.com/office/drawing/2014/main" id="{39AFB343-380D-B8D8-6CA7-38FF9A8C639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213558" y="1950829"/>
            <a:ext cx="1356733" cy="2410418"/>
          </a:xfrm>
          <a:prstGeom prst="rect">
            <a:avLst/>
          </a:prstGeom>
          <a:noFill/>
          <a:ln>
            <a:noFill/>
          </a:ln>
        </p:spPr>
      </p:pic>
      <p:pic>
        <p:nvPicPr>
          <p:cNvPr id="5" name="圖片 4">
            <a:extLst>
              <a:ext uri="{FF2B5EF4-FFF2-40B4-BE49-F238E27FC236}">
                <a16:creationId xmlns:a16="http://schemas.microsoft.com/office/drawing/2014/main" id="{8CDA988D-4F62-825A-EF4F-6E7E3C9CB7E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939210" y="1950829"/>
            <a:ext cx="1356733" cy="2410418"/>
          </a:xfrm>
          <a:prstGeom prst="rect">
            <a:avLst/>
          </a:prstGeom>
          <a:noFill/>
          <a:ln>
            <a:noFill/>
          </a:ln>
        </p:spPr>
      </p:pic>
      <p:pic>
        <p:nvPicPr>
          <p:cNvPr id="6" name="圖片 5">
            <a:extLst>
              <a:ext uri="{FF2B5EF4-FFF2-40B4-BE49-F238E27FC236}">
                <a16:creationId xmlns:a16="http://schemas.microsoft.com/office/drawing/2014/main" id="{43A36C20-3ACA-1A39-6AAD-EC410548C1AB}"/>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653790" y="1965843"/>
            <a:ext cx="1356733" cy="2410418"/>
          </a:xfrm>
          <a:prstGeom prst="rect">
            <a:avLst/>
          </a:prstGeom>
          <a:noFill/>
          <a:ln>
            <a:noFill/>
          </a:ln>
        </p:spPr>
      </p:pic>
      <p:pic>
        <p:nvPicPr>
          <p:cNvPr id="7" name="圖片 6">
            <a:extLst>
              <a:ext uri="{FF2B5EF4-FFF2-40B4-BE49-F238E27FC236}">
                <a16:creationId xmlns:a16="http://schemas.microsoft.com/office/drawing/2014/main" id="{18C26B4A-B367-2DA9-3EE3-E14CEA7283B5}"/>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370769" y="1965843"/>
            <a:ext cx="1356733" cy="2410418"/>
          </a:xfrm>
          <a:prstGeom prst="rect">
            <a:avLst/>
          </a:prstGeom>
          <a:noFill/>
          <a:ln>
            <a:noFill/>
          </a:ln>
        </p:spPr>
      </p:pic>
      <p:pic>
        <p:nvPicPr>
          <p:cNvPr id="8" name="圖片 7">
            <a:extLst>
              <a:ext uri="{FF2B5EF4-FFF2-40B4-BE49-F238E27FC236}">
                <a16:creationId xmlns:a16="http://schemas.microsoft.com/office/drawing/2014/main" id="{02BB2859-0883-D5EF-B362-98CD324A18A6}"/>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213558" y="4447108"/>
            <a:ext cx="1356733" cy="2410418"/>
          </a:xfrm>
          <a:prstGeom prst="rect">
            <a:avLst/>
          </a:prstGeom>
          <a:noFill/>
          <a:ln>
            <a:noFill/>
          </a:ln>
        </p:spPr>
      </p:pic>
      <p:pic>
        <p:nvPicPr>
          <p:cNvPr id="11" name="圖片 10">
            <a:extLst>
              <a:ext uri="{FF2B5EF4-FFF2-40B4-BE49-F238E27FC236}">
                <a16:creationId xmlns:a16="http://schemas.microsoft.com/office/drawing/2014/main" id="{CF9A04B8-C0E1-4F69-3710-7BDFAA23144D}"/>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930537" y="4447582"/>
            <a:ext cx="1356733" cy="2410418"/>
          </a:xfrm>
          <a:prstGeom prst="rect">
            <a:avLst/>
          </a:prstGeom>
          <a:noFill/>
          <a:ln>
            <a:noFill/>
          </a:ln>
        </p:spPr>
      </p:pic>
      <p:pic>
        <p:nvPicPr>
          <p:cNvPr id="12" name="圖片 11">
            <a:extLst>
              <a:ext uri="{FF2B5EF4-FFF2-40B4-BE49-F238E27FC236}">
                <a16:creationId xmlns:a16="http://schemas.microsoft.com/office/drawing/2014/main" id="{7DE31D45-D4FC-2881-43D9-C4FD716ABE0D}"/>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4647516" y="4447715"/>
            <a:ext cx="1356126" cy="2409811"/>
          </a:xfrm>
          <a:prstGeom prst="rect">
            <a:avLst/>
          </a:prstGeom>
          <a:noFill/>
          <a:ln>
            <a:noFill/>
          </a:ln>
        </p:spPr>
      </p:pic>
      <p:pic>
        <p:nvPicPr>
          <p:cNvPr id="14" name="圖片 13">
            <a:extLst>
              <a:ext uri="{FF2B5EF4-FFF2-40B4-BE49-F238E27FC236}">
                <a16:creationId xmlns:a16="http://schemas.microsoft.com/office/drawing/2014/main" id="{2E941598-724F-BB51-F393-A2034B77D5C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363888" y="4448189"/>
            <a:ext cx="1356126" cy="2409811"/>
          </a:xfrm>
          <a:prstGeom prst="rect">
            <a:avLst/>
          </a:prstGeom>
          <a:noFill/>
          <a:ln>
            <a:noFill/>
          </a:ln>
        </p:spPr>
      </p:pic>
    </p:spTree>
    <p:extLst>
      <p:ext uri="{BB962C8B-B14F-4D97-AF65-F5344CB8AC3E}">
        <p14:creationId xmlns:p14="http://schemas.microsoft.com/office/powerpoint/2010/main" val="382466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2534" y="973088"/>
            <a:ext cx="7665334" cy="625527"/>
          </a:xfrm>
        </p:spPr>
        <p:txBody>
          <a:bodyPr>
            <a:normAutofit/>
          </a:bodyPr>
          <a:lstStyle/>
          <a:p>
            <a:r>
              <a:rPr kumimoji="1" lang="en-US" altLang="zh-TW" sz="2400" dirty="0">
                <a:solidFill>
                  <a:schemeClr val="accent2">
                    <a:lumMod val="75000"/>
                  </a:schemeClr>
                </a:solidFill>
              </a:rPr>
              <a:t>Education – Popular Science</a:t>
            </a:r>
            <a:endParaRPr lang="en-US" altLang="zh-TW" sz="2400" dirty="0">
              <a:solidFill>
                <a:schemeClr val="accent2">
                  <a:lumMod val="75000"/>
                </a:schemeClr>
              </a:solidFill>
            </a:endParaRPr>
          </a:p>
        </p:txBody>
      </p:sp>
      <p:sp>
        <p:nvSpPr>
          <p:cNvPr id="3" name="內容版面配置區 2"/>
          <p:cNvSpPr>
            <a:spLocks noGrp="1"/>
          </p:cNvSpPr>
          <p:nvPr>
            <p:ph idx="1"/>
          </p:nvPr>
        </p:nvSpPr>
        <p:spPr>
          <a:xfrm>
            <a:off x="561190" y="1598615"/>
            <a:ext cx="7163914" cy="3055708"/>
          </a:xfrm>
        </p:spPr>
        <p:txBody>
          <a:bodyPr>
            <a:normAutofit/>
          </a:bodyPr>
          <a:lstStyle/>
          <a:p>
            <a:pPr algn="just">
              <a:lnSpc>
                <a:spcPct val="115000"/>
              </a:lnSpc>
              <a:spcAft>
                <a:spcPts val="1000"/>
              </a:spcAft>
            </a:pPr>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We </a:t>
            </a:r>
            <a:r>
              <a:rPr lang="zh-TW" altLang="zh-TW" sz="1800" dirty="0">
                <a:effectLst/>
                <a:latin typeface="Calibri" panose="020F0502020204030204" pitchFamily="34" charset="0"/>
                <a:ea typeface="新細明體" panose="02020500000000000000" pitchFamily="18" charset="-120"/>
                <a:cs typeface="Arial" panose="020B0604020202020204" pitchFamily="34" charset="0"/>
              </a:rPr>
              <a:t>participated in the 'OpenCall Science Popularization Creative Fair' organized by the National Science and Technology Council on May 26, 2023. We showed the current status of the program, the teaching and learning experiences related to earth science ecology and environment by GLOBE schools globally and in Taiwan. We also introduced the GLOBE Observer mobile application to the public, demonstrating how to upload and utilize observational data collected by GLOBE citizen scientists, thereby integrating science into daily life.</a:t>
            </a:r>
          </a:p>
        </p:txBody>
      </p:sp>
      <p:pic>
        <p:nvPicPr>
          <p:cNvPr id="18" name="圖片 17">
            <a:extLst>
              <a:ext uri="{FF2B5EF4-FFF2-40B4-BE49-F238E27FC236}">
                <a16:creationId xmlns:a16="http://schemas.microsoft.com/office/drawing/2014/main" id="{9CC10A12-F4F9-47A6-8A2C-02F40D8B8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4" name="圖片 3">
            <a:extLst>
              <a:ext uri="{FF2B5EF4-FFF2-40B4-BE49-F238E27FC236}">
                <a16:creationId xmlns:a16="http://schemas.microsoft.com/office/drawing/2014/main" id="{EF6AC557-424D-5E44-CBCE-FD9C1438667B}"/>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46520" y="3848681"/>
            <a:ext cx="3336290" cy="2494915"/>
          </a:xfrm>
          <a:prstGeom prst="rect">
            <a:avLst/>
          </a:prstGeom>
          <a:noFill/>
          <a:ln>
            <a:noFill/>
          </a:ln>
        </p:spPr>
      </p:pic>
    </p:spTree>
    <p:extLst>
      <p:ext uri="{BB962C8B-B14F-4D97-AF65-F5344CB8AC3E}">
        <p14:creationId xmlns:p14="http://schemas.microsoft.com/office/powerpoint/2010/main" val="314812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340417" y="2252802"/>
            <a:ext cx="4122057" cy="3530592"/>
          </a:xfrm>
        </p:spPr>
        <p:txBody>
          <a:bodyPr>
            <a:normAutofit/>
          </a:bodyPr>
          <a:lstStyle/>
          <a:p>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Until early April, there are currently 2,526,391 data entries accumulated.</a:t>
            </a:r>
            <a:r>
              <a:rPr lang="zh-TW" altLang="zh-TW" sz="1400" dirty="0">
                <a:effectLst/>
              </a:rPr>
              <a:t> </a:t>
            </a:r>
            <a:endParaRPr lang="en-US" altLang="zh-TW" sz="1400" dirty="0">
              <a:effectLst/>
            </a:endParaRPr>
          </a:p>
          <a:p>
            <a:r>
              <a:rPr lang="en-US" altLang="zh-TW" sz="1800" dirty="0">
                <a:effectLst/>
                <a:latin typeface="Calibri" panose="020F0502020204030204" pitchFamily="34" charset="0"/>
                <a:ea typeface="新細明體" panose="02020500000000000000" pitchFamily="18" charset="-120"/>
                <a:cs typeface="Arial" panose="020B0604020202020204" pitchFamily="34" charset="0"/>
              </a:rPr>
              <a:t>It is worth mentioning that a farmer in Kinmen who utilized the Land Cover observation feature within the GLOBE Observer application to document changes in sorghum growth. Apart from aiding in refining his crop cultivation processes and enhancing his understanding of crops, he has also become a citizen scientist, assisting scientific research in understanding land cover conditions.</a:t>
            </a:r>
            <a:endParaRPr lang="zh-TW" altLang="zh-TW" sz="1800" dirty="0">
              <a:effectLst/>
              <a:latin typeface="Calibri" panose="020F0502020204030204" pitchFamily="34" charset="0"/>
              <a:ea typeface="新細明體" panose="02020500000000000000" pitchFamily="18" charset="-120"/>
              <a:cs typeface="Arial" panose="020B0604020202020204" pitchFamily="34" charset="0"/>
            </a:endParaRPr>
          </a:p>
          <a:p>
            <a:endParaRPr lang="zh-TW" altLang="en-US" sz="1800" dirty="0"/>
          </a:p>
        </p:txBody>
      </p:sp>
      <p:sp>
        <p:nvSpPr>
          <p:cNvPr id="11" name="標題 1">
            <a:extLst>
              <a:ext uri="{FF2B5EF4-FFF2-40B4-BE49-F238E27FC236}">
                <a16:creationId xmlns:a16="http://schemas.microsoft.com/office/drawing/2014/main" id="{8D9E4731-79F2-4BC5-A74C-C4A3926D14D9}"/>
              </a:ext>
            </a:extLst>
          </p:cNvPr>
          <p:cNvSpPr txBox="1">
            <a:spLocks/>
          </p:cNvSpPr>
          <p:nvPr/>
        </p:nvSpPr>
        <p:spPr>
          <a:xfrm>
            <a:off x="322870" y="1360062"/>
            <a:ext cx="6094285"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Science – Protocols Used and Data Entries</a:t>
            </a:r>
            <a:endParaRPr lang="zh-TW" altLang="en-US" sz="2400" dirty="0">
              <a:solidFill>
                <a:schemeClr val="accent2">
                  <a:lumMod val="75000"/>
                </a:schemeClr>
              </a:solidFill>
              <a:latin typeface="Helvetica Neue" panose="02000503000000020004" pitchFamily="2" charset="0"/>
              <a:cs typeface="Helvetica Neue" panose="02000503000000020004" pitchFamily="2" charset="0"/>
            </a:endParaRPr>
          </a:p>
        </p:txBody>
      </p:sp>
      <p:pic>
        <p:nvPicPr>
          <p:cNvPr id="18" name="圖片 17">
            <a:extLst>
              <a:ext uri="{FF2B5EF4-FFF2-40B4-BE49-F238E27FC236}">
                <a16:creationId xmlns:a16="http://schemas.microsoft.com/office/drawing/2014/main" id="{54C951D4-915D-4A3B-B77A-40566296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pic>
        <p:nvPicPr>
          <p:cNvPr id="2" name="圖片 1">
            <a:extLst>
              <a:ext uri="{FF2B5EF4-FFF2-40B4-BE49-F238E27FC236}">
                <a16:creationId xmlns:a16="http://schemas.microsoft.com/office/drawing/2014/main" id="{1BE740FD-E964-ECFA-7E2E-94B85E8192CB}"/>
              </a:ext>
            </a:extLst>
          </p:cNvPr>
          <p:cNvPicPr>
            <a:picLocks noChangeAspect="1"/>
          </p:cNvPicPr>
          <p:nvPr/>
        </p:nvPicPr>
        <p:blipFill rotWithShape="1">
          <a:blip r:embed="rId3">
            <a:extLst>
              <a:ext uri="{28A0092B-C50C-407E-A947-70E740481C1C}">
                <a14:useLocalDpi xmlns:a14="http://schemas.microsoft.com/office/drawing/2010/main" val="0"/>
              </a:ext>
            </a:extLst>
          </a:blip>
          <a:srcRect b="30704"/>
          <a:stretch/>
        </p:blipFill>
        <p:spPr bwMode="auto">
          <a:xfrm>
            <a:off x="5000025" y="2412682"/>
            <a:ext cx="3581316" cy="33707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447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4C9F0786-3832-49E1-9103-8045E92B67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5104" y="1074606"/>
            <a:ext cx="1096026" cy="1012355"/>
          </a:xfrm>
          <a:prstGeom prst="rect">
            <a:avLst/>
          </a:prstGeom>
        </p:spPr>
      </p:pic>
      <p:sp>
        <p:nvSpPr>
          <p:cNvPr id="3" name="內容版面配置區 2">
            <a:extLst>
              <a:ext uri="{FF2B5EF4-FFF2-40B4-BE49-F238E27FC236}">
                <a16:creationId xmlns:a16="http://schemas.microsoft.com/office/drawing/2014/main" id="{FEDA4201-0E48-49FA-8CD6-3243B9E9C974}"/>
              </a:ext>
            </a:extLst>
          </p:cNvPr>
          <p:cNvSpPr>
            <a:spLocks noGrp="1"/>
          </p:cNvSpPr>
          <p:nvPr>
            <p:ph idx="1"/>
          </p:nvPr>
        </p:nvSpPr>
        <p:spPr>
          <a:xfrm>
            <a:off x="264351" y="2086961"/>
            <a:ext cx="3161558" cy="3449327"/>
          </a:xfrm>
        </p:spPr>
        <p:txBody>
          <a:bodyPr>
            <a:normAutofit/>
          </a:bodyPr>
          <a:lstStyle/>
          <a:p>
            <a:r>
              <a:rPr lang="es-EC" altLang="zh-TW" sz="2000" dirty="0">
                <a:effectLst/>
                <a:latin typeface="Calibri" panose="020F0502020204030204" pitchFamily="34" charset="0"/>
                <a:ea typeface="新細明體" panose="02020500000000000000" pitchFamily="18" charset="-120"/>
                <a:cs typeface="Arial" panose="020B0604020202020204" pitchFamily="34" charset="0"/>
              </a:rPr>
              <a:t>We invited Dr. Amy P. Chen, project manager of the NASA GLOBE Program office, to visit Taiwan and participate in our project. Dr. Chen visited Ming Lun High School, a GLOBE school, to conduct a scientific lecture for Taiwanese GLOBE teachers and students. </a:t>
            </a:r>
          </a:p>
        </p:txBody>
      </p:sp>
      <p:sp>
        <p:nvSpPr>
          <p:cNvPr id="11" name="內容版面配置區 2">
            <a:extLst>
              <a:ext uri="{FF2B5EF4-FFF2-40B4-BE49-F238E27FC236}">
                <a16:creationId xmlns:a16="http://schemas.microsoft.com/office/drawing/2014/main" id="{85F581A2-B553-41F2-89B1-7B772B6A3F22}"/>
              </a:ext>
            </a:extLst>
          </p:cNvPr>
          <p:cNvSpPr txBox="1">
            <a:spLocks/>
          </p:cNvSpPr>
          <p:nvPr/>
        </p:nvSpPr>
        <p:spPr>
          <a:xfrm>
            <a:off x="1845130" y="2489737"/>
            <a:ext cx="3004457" cy="1890000"/>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TW" altLang="en-US" dirty="0"/>
          </a:p>
        </p:txBody>
      </p:sp>
      <p:sp>
        <p:nvSpPr>
          <p:cNvPr id="29" name="標題 1">
            <a:extLst>
              <a:ext uri="{FF2B5EF4-FFF2-40B4-BE49-F238E27FC236}">
                <a16:creationId xmlns:a16="http://schemas.microsoft.com/office/drawing/2014/main" id="{6DF58D7D-E8E8-433E-A4FA-87D21E0ADCCB}"/>
              </a:ext>
            </a:extLst>
          </p:cNvPr>
          <p:cNvSpPr txBox="1">
            <a:spLocks/>
          </p:cNvSpPr>
          <p:nvPr/>
        </p:nvSpPr>
        <p:spPr>
          <a:xfrm>
            <a:off x="190500" y="1155618"/>
            <a:ext cx="6094285" cy="59317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lnSpc>
                <a:spcPct val="90000"/>
              </a:lnSpc>
            </a:pPr>
            <a:r>
              <a:rPr lang="en-US" altLang="zh-TW" sz="2400"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Science – Science Literacy Enhancement</a:t>
            </a:r>
            <a:endParaRPr lang="zh-TW" altLang="en-US" sz="2400" dirty="0">
              <a:solidFill>
                <a:schemeClr val="accent2">
                  <a:lumMod val="75000"/>
                </a:schemeClr>
              </a:solidFill>
              <a:latin typeface="Helvetica Neue" panose="02000503000000020004" pitchFamily="2" charset="0"/>
              <a:cs typeface="Helvetica Neue" panose="02000503000000020004" pitchFamily="2" charset="0"/>
            </a:endParaRPr>
          </a:p>
        </p:txBody>
      </p:sp>
      <p:pic>
        <p:nvPicPr>
          <p:cNvPr id="2" name="圖片 1">
            <a:extLst>
              <a:ext uri="{FF2B5EF4-FFF2-40B4-BE49-F238E27FC236}">
                <a16:creationId xmlns:a16="http://schemas.microsoft.com/office/drawing/2014/main" id="{8382052B-4C40-C524-9AF4-0BC20DF761E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623386" y="1903137"/>
            <a:ext cx="2952750" cy="2211070"/>
          </a:xfrm>
          <a:prstGeom prst="rect">
            <a:avLst/>
          </a:prstGeom>
          <a:noFill/>
          <a:ln>
            <a:noFill/>
          </a:ln>
        </p:spPr>
      </p:pic>
      <p:pic>
        <p:nvPicPr>
          <p:cNvPr id="4" name="圖片 3">
            <a:extLst>
              <a:ext uri="{FF2B5EF4-FFF2-40B4-BE49-F238E27FC236}">
                <a16:creationId xmlns:a16="http://schemas.microsoft.com/office/drawing/2014/main" id="{57AAD6E5-F22C-DFB9-95E4-D2EC6FA1A76D}"/>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68380" y="3930383"/>
            <a:ext cx="2952750" cy="2211070"/>
          </a:xfrm>
          <a:prstGeom prst="rect">
            <a:avLst/>
          </a:prstGeom>
          <a:noFill/>
          <a:ln>
            <a:noFill/>
          </a:ln>
        </p:spPr>
      </p:pic>
    </p:spTree>
    <p:extLst>
      <p:ext uri="{BB962C8B-B14F-4D97-AF65-F5344CB8AC3E}">
        <p14:creationId xmlns:p14="http://schemas.microsoft.com/office/powerpoint/2010/main" val="21510589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GIO-SS-PPT-FirstReview-5-11-21" id="{6D8C4010-56F4-3746-930A-41818D4B92B5}" vid="{C0CF09D3-1292-DB43-BC50-7D54AEE9345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GIO-SS-PPT-FirstReview-5-11-21" id="{6D8C4010-56F4-3746-930A-41818D4B92B5}" vid="{011B8A78-D963-FE49-846A-2D312A6AE88C}"/>
    </a:ext>
  </a:extLst>
</a:theme>
</file>

<file path=docProps/app.xml><?xml version="1.0" encoding="utf-8"?>
<Properties xmlns="http://schemas.openxmlformats.org/officeDocument/2006/extended-properties" xmlns:vt="http://schemas.openxmlformats.org/officeDocument/2006/docPropsVTypes">
  <Template>Office 佈景主題</Template>
  <TotalTime>15965</TotalTime>
  <Words>997</Words>
  <Application>Microsoft Office PowerPoint</Application>
  <PresentationFormat>如螢幕大小 (4:3)</PresentationFormat>
  <Paragraphs>73</Paragraphs>
  <Slides>23</Slides>
  <Notes>0</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23</vt:i4>
      </vt:variant>
    </vt:vector>
  </HeadingPairs>
  <TitlesOfParts>
    <vt:vector size="33" baseType="lpstr">
      <vt:lpstr>Helvetica Neue</vt:lpstr>
      <vt:lpstr>Helvetica Neue Light</vt:lpstr>
      <vt:lpstr>新細明體</vt:lpstr>
      <vt:lpstr>Arial</vt:lpstr>
      <vt:lpstr>Calibri</vt:lpstr>
      <vt:lpstr>Calibri Light</vt:lpstr>
      <vt:lpstr>Wingdings</vt:lpstr>
      <vt:lpstr>Wingdings 3</vt:lpstr>
      <vt:lpstr>Office 佈景主題</vt:lpstr>
      <vt:lpstr>Custom Design</vt:lpstr>
      <vt:lpstr>2024 GLOBE Asia-Pacific Regional Meeting 2023-2024 Taiwan Report </vt:lpstr>
      <vt:lpstr>PowerPoint 簡報</vt:lpstr>
      <vt:lpstr>Observations in Taiwan</vt:lpstr>
      <vt:lpstr>PowerPoint 簡報</vt:lpstr>
      <vt:lpstr>PowerPoint 簡報</vt:lpstr>
      <vt:lpstr>Education - 2023 GLOBE IVSS</vt:lpstr>
      <vt:lpstr>Education – Popular Science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Tina</dc:creator>
  <cp:lastModifiedBy>Windows 使用者</cp:lastModifiedBy>
  <cp:revision>68</cp:revision>
  <dcterms:created xsi:type="dcterms:W3CDTF">2022-01-13T03:01:20Z</dcterms:created>
  <dcterms:modified xsi:type="dcterms:W3CDTF">2024-04-12T16:10:50Z</dcterms:modified>
</cp:coreProperties>
</file>