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62" r:id="rId3"/>
    <p:sldId id="260" r:id="rId4"/>
    <p:sldId id="263" r:id="rId5"/>
    <p:sldId id="264" r:id="rId6"/>
    <p:sldId id="279" r:id="rId7"/>
    <p:sldId id="268" r:id="rId8"/>
    <p:sldId id="265" r:id="rId9"/>
    <p:sldId id="273" r:id="rId10"/>
    <p:sldId id="266" r:id="rId11"/>
    <p:sldId id="271" r:id="rId12"/>
    <p:sldId id="272" r:id="rId13"/>
    <p:sldId id="278" r:id="rId14"/>
    <p:sldId id="267" r:id="rId15"/>
    <p:sldId id="274" r:id="rId16"/>
    <p:sldId id="269" r:id="rId17"/>
    <p:sldId id="276" r:id="rId18"/>
    <p:sldId id="277" r:id="rId19"/>
    <p:sldId id="280" r:id="rId20"/>
    <p:sldId id="275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9225" autoAdjust="0"/>
  </p:normalViewPr>
  <p:slideViewPr>
    <p:cSldViewPr snapToGrid="0">
      <p:cViewPr varScale="1">
        <p:scale>
          <a:sx n="76" d="100"/>
          <a:sy n="76" d="100"/>
        </p:scale>
        <p:origin x="9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BB36D-7CB4-4A1C-AFB6-129C138DC7E3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2174F-2016-439A-BAC1-BDD183FF28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86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2174F-2016-439A-BAC1-BDD183FF287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23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8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9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15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92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7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23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58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76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6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83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4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A39E-FF77-48FA-AC71-81145940586E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5445-C6B0-4FF7-A160-5A6CB7E4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01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youtube.com/watch?v=nmJFy_GJo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youtu.be/_IlKTD7O-h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82339" y="702315"/>
            <a:ext cx="1413250" cy="8016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03436" y="674876"/>
            <a:ext cx="3807576" cy="95538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76" y="728623"/>
            <a:ext cx="1390650" cy="71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388" y="711522"/>
            <a:ext cx="1411476" cy="79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63" y="5349875"/>
            <a:ext cx="2643968" cy="78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73" y="5255288"/>
            <a:ext cx="1679913" cy="8723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49424" y="2436876"/>
            <a:ext cx="10515600" cy="2406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b="1" dirty="0" smtClean="0">
                <a:solidFill>
                  <a:srgbClr val="00B0F0"/>
                </a:solidFill>
                <a:latin typeface="Arial" panose="020B0604020202020204" pitchFamily="34" charset="0"/>
              </a:rPr>
              <a:t>Joint collaboration with GLOBE Malta, </a:t>
            </a:r>
            <a:br>
              <a:rPr lang="en-GB" sz="2600" b="1" dirty="0" smtClean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en-GB" sz="2600" b="1" dirty="0" smtClean="0">
                <a:solidFill>
                  <a:srgbClr val="00B0F0"/>
                </a:solidFill>
                <a:latin typeface="Arial" panose="020B0604020202020204" pitchFamily="34" charset="0"/>
              </a:rPr>
              <a:t>the US Embassy and Malta Embassy in the US</a:t>
            </a:r>
          </a:p>
          <a:p>
            <a:endParaRPr lang="en-GB" sz="2600" b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GB" sz="2600" b="1" dirty="0" smtClean="0">
                <a:solidFill>
                  <a:srgbClr val="00B0F0"/>
                </a:solidFill>
                <a:latin typeface="Arial" panose="020B0604020202020204" pitchFamily="34" charset="0"/>
              </a:rPr>
              <a:t>GLOBE Malta Cloud Challenge </a:t>
            </a:r>
          </a:p>
        </p:txBody>
      </p:sp>
    </p:spTree>
    <p:extLst>
      <p:ext uri="{BB962C8B-B14F-4D97-AF65-F5344CB8AC3E}">
        <p14:creationId xmlns:p14="http://schemas.microsoft.com/office/powerpoint/2010/main" val="16082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60" t="19547" r="42767" b="11845"/>
          <a:stretch/>
        </p:blipFill>
        <p:spPr>
          <a:xfrm>
            <a:off x="5530788" y="150369"/>
            <a:ext cx="2503502" cy="3212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058" t="20325" r="17427" b="10938"/>
          <a:stretch/>
        </p:blipFill>
        <p:spPr>
          <a:xfrm>
            <a:off x="3221389" y="3741652"/>
            <a:ext cx="4706588" cy="2820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9726" t="25899" r="38210" b="17357"/>
          <a:stretch/>
        </p:blipFill>
        <p:spPr>
          <a:xfrm>
            <a:off x="2838863" y="235247"/>
            <a:ext cx="2324832" cy="3363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7110" r="2671"/>
          <a:stretch/>
        </p:blipFill>
        <p:spPr>
          <a:xfrm>
            <a:off x="8522564" y="4110731"/>
            <a:ext cx="3000652" cy="2451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2160" t="23430" r="42404" b="8608"/>
          <a:stretch/>
        </p:blipFill>
        <p:spPr>
          <a:xfrm>
            <a:off x="237460" y="518507"/>
            <a:ext cx="2326445" cy="57612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0218" t="29126" r="46335" b="19093"/>
          <a:stretch/>
        </p:blipFill>
        <p:spPr>
          <a:xfrm>
            <a:off x="8585462" y="235247"/>
            <a:ext cx="2858610" cy="35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626" t="24337" r="51358" b="7832"/>
          <a:stretch/>
        </p:blipFill>
        <p:spPr>
          <a:xfrm>
            <a:off x="6481944" y="3002655"/>
            <a:ext cx="2729644" cy="3855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869" t="19028" r="43350" b="8220"/>
          <a:stretch/>
        </p:blipFill>
        <p:spPr>
          <a:xfrm>
            <a:off x="234109" y="184864"/>
            <a:ext cx="2976513" cy="4089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816" t="17994" r="44442" b="8867"/>
          <a:stretch/>
        </p:blipFill>
        <p:spPr>
          <a:xfrm>
            <a:off x="9458163" y="3047045"/>
            <a:ext cx="2508935" cy="372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4825" r="1858" b="25620"/>
          <a:stretch/>
        </p:blipFill>
        <p:spPr>
          <a:xfrm>
            <a:off x="7361084" y="184864"/>
            <a:ext cx="4005814" cy="2753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9272" t="19159" r="42403" b="8868"/>
          <a:stretch/>
        </p:blipFill>
        <p:spPr>
          <a:xfrm>
            <a:off x="3693125" y="184864"/>
            <a:ext cx="2788819" cy="3986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3983" t="30476" r="32748" b="10915"/>
          <a:stretch/>
        </p:blipFill>
        <p:spPr>
          <a:xfrm>
            <a:off x="2434922" y="4300775"/>
            <a:ext cx="3237766" cy="24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5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953" r="14305" b="881"/>
          <a:stretch/>
        </p:blipFill>
        <p:spPr>
          <a:xfrm rot="5400000">
            <a:off x="6610595" y="1032977"/>
            <a:ext cx="5947486" cy="4739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451" t="22911" r="33738" b="12622"/>
          <a:stretch/>
        </p:blipFill>
        <p:spPr>
          <a:xfrm>
            <a:off x="294352" y="777426"/>
            <a:ext cx="3127914" cy="47636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8389" r="33991" b="15875"/>
          <a:stretch/>
        </p:blipFill>
        <p:spPr>
          <a:xfrm>
            <a:off x="3980381" y="3159232"/>
            <a:ext cx="2486165" cy="3437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922" t="20712" r="27549" b="5890"/>
          <a:stretch/>
        </p:blipFill>
        <p:spPr>
          <a:xfrm>
            <a:off x="2569164" y="168226"/>
            <a:ext cx="3897382" cy="26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417" t="19781" r="17336" b="9744"/>
          <a:stretch/>
        </p:blipFill>
        <p:spPr>
          <a:xfrm>
            <a:off x="422031" y="496011"/>
            <a:ext cx="5446207" cy="358362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172" y="1037128"/>
            <a:ext cx="5002584" cy="54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961" t="16569" r="44223" b="9385"/>
          <a:stretch/>
        </p:blipFill>
        <p:spPr>
          <a:xfrm>
            <a:off x="8171928" y="512483"/>
            <a:ext cx="3787154" cy="567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286" t="14496" r="40874" b="5502"/>
          <a:stretch/>
        </p:blipFill>
        <p:spPr>
          <a:xfrm>
            <a:off x="187348" y="1133391"/>
            <a:ext cx="3559945" cy="487814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/>
          <a:srcRect l="26464" t="30668" r="24884" b="17510"/>
          <a:stretch/>
        </p:blipFill>
        <p:spPr bwMode="auto">
          <a:xfrm>
            <a:off x="4074851" y="559293"/>
            <a:ext cx="3875134" cy="2513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65" y="3572466"/>
            <a:ext cx="3663905" cy="26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8" y="506026"/>
            <a:ext cx="3957147" cy="4989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702" t="31845" r="11458" b="11586"/>
          <a:stretch/>
        </p:blipFill>
        <p:spPr>
          <a:xfrm>
            <a:off x="4500917" y="3333565"/>
            <a:ext cx="6960155" cy="3524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/>
          <a:stretch/>
        </p:blipFill>
        <p:spPr>
          <a:xfrm>
            <a:off x="6133729" y="196719"/>
            <a:ext cx="4026901" cy="29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92" y="417652"/>
            <a:ext cx="2681661" cy="26622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3509" y="548467"/>
            <a:ext cx="6160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 have observed the clouds from our balcony for one week. I enjoyed myself taking photos. Moreover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have learnt that there are different types of clouds and I have also learnt the days of the week</a:t>
            </a:r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.’ Kayden Galea K2</a:t>
            </a:r>
            <a:endParaRPr lang="en-GB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35" y="2244390"/>
            <a:ext cx="3301105" cy="314849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1" y="2868124"/>
            <a:ext cx="3212474" cy="329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85" y="3320300"/>
            <a:ext cx="3344359" cy="33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706"/>
            <a:ext cx="5595152" cy="5595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894" t="18770" r="15679" b="31262"/>
          <a:stretch/>
        </p:blipFill>
        <p:spPr>
          <a:xfrm>
            <a:off x="5746073" y="13810"/>
            <a:ext cx="5961381" cy="3195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3735" t="35598"/>
          <a:stretch/>
        </p:blipFill>
        <p:spPr>
          <a:xfrm>
            <a:off x="9641162" y="3147628"/>
            <a:ext cx="1571335" cy="3569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791" y="3417903"/>
            <a:ext cx="1814320" cy="32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698" y="325216"/>
            <a:ext cx="11146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1" algn="just"/>
            <a:r>
              <a:rPr lang="en-GB" sz="2000" dirty="0" smtClean="0"/>
              <a:t>‘At </a:t>
            </a:r>
            <a:r>
              <a:rPr lang="en-GB" sz="2000" dirty="0"/>
              <a:t>school we used to do the observations during the break, taking turns who will be the cloud observer. Now I am observing from home because the school is closed but the clouds are still there waiting for us to see them and learn from them</a:t>
            </a:r>
            <a:r>
              <a:rPr lang="en-GB" sz="2000" dirty="0" smtClean="0"/>
              <a:t>!’ Ivan Farrugia 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23" y="1340879"/>
            <a:ext cx="3851689" cy="5135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95" y="1649824"/>
            <a:ext cx="3476729" cy="47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3" y="803867"/>
            <a:ext cx="4088423" cy="5451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670" t="16117" r="45522" b="5934"/>
          <a:stretch/>
        </p:blipFill>
        <p:spPr>
          <a:xfrm>
            <a:off x="6149591" y="803867"/>
            <a:ext cx="5235192" cy="57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Launching of joint project on </a:t>
            </a:r>
            <a:br>
              <a:rPr lang="en-GB" dirty="0" smtClean="0">
                <a:solidFill>
                  <a:srgbClr val="00B0F0"/>
                </a:solidFill>
              </a:rPr>
            </a:br>
            <a:r>
              <a:rPr lang="en-GB" dirty="0" smtClean="0">
                <a:solidFill>
                  <a:srgbClr val="00B0F0"/>
                </a:solidFill>
              </a:rPr>
              <a:t>GLOBE Birthday &amp; Earth </a:t>
            </a:r>
            <a:r>
              <a:rPr lang="en-GB" dirty="0" smtClean="0">
                <a:solidFill>
                  <a:srgbClr val="00B0F0"/>
                </a:solidFill>
              </a:rPr>
              <a:t>Day – 22</a:t>
            </a:r>
            <a:r>
              <a:rPr lang="en-GB" baseline="30000" dirty="0" smtClean="0">
                <a:solidFill>
                  <a:srgbClr val="00B0F0"/>
                </a:solidFill>
              </a:rPr>
              <a:t>nd</a:t>
            </a:r>
            <a:r>
              <a:rPr lang="en-GB" dirty="0" smtClean="0">
                <a:solidFill>
                  <a:srgbClr val="00B0F0"/>
                </a:solidFill>
              </a:rPr>
              <a:t> April </a:t>
            </a: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r="1640"/>
          <a:stretch/>
        </p:blipFill>
        <p:spPr>
          <a:xfrm>
            <a:off x="2572539" y="2073649"/>
            <a:ext cx="7046921" cy="42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17" t="23819" r="30461" b="10032"/>
          <a:stretch/>
        </p:blipFill>
        <p:spPr>
          <a:xfrm>
            <a:off x="1430379" y="272282"/>
            <a:ext cx="9383696" cy="63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15" y="428879"/>
            <a:ext cx="4464669" cy="44646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850" y="5101929"/>
            <a:ext cx="10515600" cy="1500187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00B0F0"/>
                </a:solidFill>
              </a:rPr>
              <a:t>Ramona Mercieca</a:t>
            </a:r>
          </a:p>
          <a:p>
            <a:pPr algn="ctr"/>
            <a:r>
              <a:rPr lang="en-GB" dirty="0" smtClean="0">
                <a:solidFill>
                  <a:srgbClr val="00B0F0"/>
                </a:solidFill>
              </a:rPr>
              <a:t>GLOBE Deputy Coordinator </a:t>
            </a:r>
          </a:p>
          <a:p>
            <a:pPr algn="ctr"/>
            <a:r>
              <a:rPr lang="en-GB" dirty="0">
                <a:solidFill>
                  <a:srgbClr val="00B0F0"/>
                </a:solidFill>
              </a:rPr>
              <a:t>r</a:t>
            </a:r>
            <a:r>
              <a:rPr lang="en-GB" dirty="0" smtClean="0">
                <a:solidFill>
                  <a:srgbClr val="00B0F0"/>
                </a:solidFill>
              </a:rPr>
              <a:t>amona.mercieca@ilearn.edu.mt</a:t>
            </a:r>
          </a:p>
        </p:txBody>
      </p:sp>
    </p:spTree>
    <p:extLst>
      <p:ext uri="{BB962C8B-B14F-4D97-AF65-F5344CB8AC3E}">
        <p14:creationId xmlns:p14="http://schemas.microsoft.com/office/powerpoint/2010/main" val="15911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11" t="22913" r="45898" b="5889"/>
          <a:stretch/>
        </p:blipFill>
        <p:spPr>
          <a:xfrm>
            <a:off x="136393" y="250108"/>
            <a:ext cx="4662392" cy="6331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048" t="28349" r="13816" b="18686"/>
          <a:stretch/>
        </p:blipFill>
        <p:spPr>
          <a:xfrm>
            <a:off x="4710008" y="3620010"/>
            <a:ext cx="7319234" cy="2864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884" t="39094" r="44879" b="22718"/>
          <a:stretch/>
        </p:blipFill>
        <p:spPr>
          <a:xfrm>
            <a:off x="6100022" y="154664"/>
            <a:ext cx="5039435" cy="34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860" y="311499"/>
            <a:ext cx="10515600" cy="1325563"/>
          </a:xfrm>
        </p:spPr>
        <p:txBody>
          <a:bodyPr/>
          <a:lstStyle/>
          <a:p>
            <a:r>
              <a:rPr lang="en-GB" dirty="0" smtClean="0"/>
              <a:t>GLOBE Malta Cloud Challenge in numbers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A total of </a:t>
            </a:r>
            <a:r>
              <a:rPr lang="en-GB" b="1" dirty="0" smtClean="0"/>
              <a:t>108 </a:t>
            </a:r>
            <a:r>
              <a:rPr lang="en-GB" dirty="0" smtClean="0"/>
              <a:t>submissions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Primary schools (state &amp; church)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Secondary schools</a:t>
            </a:r>
          </a:p>
          <a:p>
            <a:pPr>
              <a:lnSpc>
                <a:spcPct val="200000"/>
              </a:lnSpc>
            </a:pPr>
            <a:r>
              <a:rPr lang="en-GB" dirty="0" err="1" smtClean="0"/>
              <a:t>Klabb</a:t>
            </a:r>
            <a:r>
              <a:rPr lang="en-GB" dirty="0" smtClean="0"/>
              <a:t> 3-16 </a:t>
            </a:r>
          </a:p>
          <a:p>
            <a:pPr>
              <a:lnSpc>
                <a:spcPct val="200000"/>
              </a:lnSpc>
            </a:pPr>
            <a:r>
              <a:rPr lang="en-GB" dirty="0" smtClean="0"/>
              <a:t>Malta College for Arts, Science and Technology (MCAST)</a:t>
            </a:r>
          </a:p>
          <a:p>
            <a:pPr>
              <a:lnSpc>
                <a:spcPct val="200000"/>
              </a:lnSpc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9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40" y="276350"/>
            <a:ext cx="6894251" cy="797850"/>
          </a:xfrm>
        </p:spPr>
        <p:txBody>
          <a:bodyPr/>
          <a:lstStyle/>
          <a:p>
            <a:r>
              <a:rPr lang="en-GB" dirty="0" smtClean="0"/>
              <a:t>Learning about Clouds</a:t>
            </a:r>
            <a:endParaRPr lang="en-GB" dirty="0"/>
          </a:p>
        </p:txBody>
      </p:sp>
      <p:pic>
        <p:nvPicPr>
          <p:cNvPr id="4" name="Picture 3" descr="aviation weather types of clou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21" y="276350"/>
            <a:ext cx="3987319" cy="224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9419" r="4854" b="11361"/>
          <a:stretch/>
        </p:blipFill>
        <p:spPr>
          <a:xfrm rot="5400000">
            <a:off x="127033" y="2876451"/>
            <a:ext cx="4883344" cy="2146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8361"/>
          <a:stretch/>
        </p:blipFill>
        <p:spPr>
          <a:xfrm>
            <a:off x="4960335" y="3095544"/>
            <a:ext cx="5452133" cy="35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Online lessons </a:t>
            </a:r>
            <a:endParaRPr lang="en-GB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511" t="20073" r="41566" b="22491"/>
          <a:stretch/>
        </p:blipFill>
        <p:spPr>
          <a:xfrm>
            <a:off x="2110154" y="1768510"/>
            <a:ext cx="7063991" cy="439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 (cloud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9126" y="471212"/>
            <a:ext cx="4598371" cy="264352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563" y="391313"/>
            <a:ext cx="2793486" cy="3731938"/>
          </a:xfrm>
          <a:prstGeom prst="rect">
            <a:avLst/>
          </a:prstGeom>
        </p:spPr>
      </p:pic>
      <p:pic>
        <p:nvPicPr>
          <p:cNvPr id="8" name="received_327937710209465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542" y="191640"/>
            <a:ext cx="2898775" cy="5043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991" y="3460107"/>
            <a:ext cx="4568506" cy="31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888" t="13075" r="14659" b="14304"/>
          <a:stretch/>
        </p:blipFill>
        <p:spPr>
          <a:xfrm>
            <a:off x="8646851" y="204740"/>
            <a:ext cx="3262879" cy="2319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3172" r="3926" b="3412"/>
          <a:stretch/>
        </p:blipFill>
        <p:spPr>
          <a:xfrm>
            <a:off x="4344224" y="4164840"/>
            <a:ext cx="3794939" cy="2449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51" y="2732204"/>
            <a:ext cx="2783484" cy="4008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7" y="2609418"/>
            <a:ext cx="3003703" cy="400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"/>
          <a:stretch/>
        </p:blipFill>
        <p:spPr>
          <a:xfrm>
            <a:off x="3939470" y="677407"/>
            <a:ext cx="4415138" cy="3140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6084" r="10153" b="10291"/>
          <a:stretch/>
        </p:blipFill>
        <p:spPr>
          <a:xfrm>
            <a:off x="320859" y="204740"/>
            <a:ext cx="3361044" cy="21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32" y="4508084"/>
            <a:ext cx="2808441" cy="2106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t="5470" r="7768" b="1716"/>
          <a:stretch/>
        </p:blipFill>
        <p:spPr>
          <a:xfrm rot="16200000">
            <a:off x="1083205" y="3678485"/>
            <a:ext cx="2261894" cy="3609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56" y="411982"/>
            <a:ext cx="3178092" cy="3595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25" y="1909746"/>
            <a:ext cx="3519478" cy="2442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9959" y="-303132"/>
            <a:ext cx="1757469" cy="2512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5879" t="15971" r="43379" b="6960"/>
          <a:stretch/>
        </p:blipFill>
        <p:spPr>
          <a:xfrm>
            <a:off x="7946612" y="807893"/>
            <a:ext cx="4025212" cy="567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153</Words>
  <Application>Microsoft Office PowerPoint</Application>
  <PresentationFormat>Widescreen</PresentationFormat>
  <Paragraphs>18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Launching of joint project on  GLOBE Birthday &amp; Earth Day – 22nd April </vt:lpstr>
      <vt:lpstr>PowerPoint Presentation</vt:lpstr>
      <vt:lpstr>GLOBE Malta Cloud Challenge in numbers</vt:lpstr>
      <vt:lpstr>Learning about Clouds</vt:lpstr>
      <vt:lpstr>Online lessons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collaboration with GLOBE Malta,  the US Embassy and Malta Embassy in the US</dc:title>
  <dc:creator>Schools_home</dc:creator>
  <cp:lastModifiedBy>Schools_home</cp:lastModifiedBy>
  <cp:revision>34</cp:revision>
  <dcterms:created xsi:type="dcterms:W3CDTF">2020-05-28T14:40:06Z</dcterms:created>
  <dcterms:modified xsi:type="dcterms:W3CDTF">2020-06-05T17:15:39Z</dcterms:modified>
</cp:coreProperties>
</file>