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9" r:id="rId5"/>
    <p:sldId id="262" r:id="rId6"/>
    <p:sldId id="258" r:id="rId7"/>
    <p:sldId id="275" r:id="rId8"/>
    <p:sldId id="276" r:id="rId9"/>
    <p:sldId id="277" r:id="rId10"/>
    <p:sldId id="263" r:id="rId11"/>
    <p:sldId id="260" r:id="rId12"/>
    <p:sldId id="269" r:id="rId13"/>
    <p:sldId id="270" r:id="rId14"/>
    <p:sldId id="271" r:id="rId15"/>
    <p:sldId id="272" r:id="rId16"/>
    <p:sldId id="273" r:id="rId17"/>
    <p:sldId id="267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E73"/>
    <a:srgbClr val="261B5D"/>
    <a:srgbClr val="087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414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7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505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545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815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299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860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158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7478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24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631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7CBE3-4AF9-4CBD-8E52-B40997BBD90E}" type="datetimeFigureOut">
              <a:rPr lang="es-AR" smtClean="0"/>
              <a:t>18/11/2020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1998B-2401-4B6D-B4F9-2BD5EEFB632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374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es/web/latin-america-and-caribbean/home/events/eventsdetail/14034/ciclo-de-seminarios-web-eclipse-20-1?backURL=https://www.globe.gov:443/es/web/latin-america-and-caribbean/home/events?p_p_id%3Dcommoneventsportlet_WAR_globegovcmsportlet_INSTANCE_UKz0%26p_p_lifecycle%3D0%26p_p_state%3Dnormal%26p_p_mode%3Dview%26p_p_col_id%3Dcolumn-1%26p_p_col_count%3D1%26_commoneventsportlet_WAR_globegovcmsportlet_INSTANCE_UKz0_year%3D-1%26_commoneventsportlet_WAR_globegovcmsportlet_INSTANCE_UKz0_categoryId%3D-1%26_commoneventsportlet_WAR_globegovcmsportlet_INSTANCE_UKz0_orgFilterId%3D-1%26_commoneventsportlet_WAR_globegovcmsportlet_INSTANCE_UKz0_isUpcomingFilter%3Dfalse%26_commoneventsportlet_WAR_globegovcmsportlet_INSTANCE_UKz0_filterOrder%3D%26_commoneventsportlet_WAR_globegovcmsportlet_INSTANCE_UKz0_start%3D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es/web/latin-america-and-caribbean/home/consejos-para-afrontar-el-covid-1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265517" y="3893662"/>
            <a:ext cx="1129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2400" dirty="0" smtClean="0">
                <a:solidFill>
                  <a:schemeClr val="accent1">
                    <a:lumMod val="75000"/>
                  </a:schemeClr>
                </a:solidFill>
              </a:rPr>
              <a:t>Reporte LAC RCO </a:t>
            </a:r>
            <a:endParaRPr lang="es-A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449179" y="1727080"/>
            <a:ext cx="504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Este año nos unimos a la iniciativa de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Cleanup</a:t>
            </a:r>
            <a:r>
              <a:rPr lang="es-ES" dirty="0"/>
              <a:t> Day, que todos los años realiza diferentes eventos mundiales para limpiar el planeta. Se realizó el 19 de septiembre.</a:t>
            </a:r>
            <a:endParaRPr lang="es-AR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9179" y="1117663"/>
            <a:ext cx="11293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err="1" smtClean="0">
                <a:solidFill>
                  <a:srgbClr val="252E73"/>
                </a:solidFill>
              </a:rPr>
              <a:t>World</a:t>
            </a:r>
            <a:r>
              <a:rPr lang="es-AR" sz="2400" b="1" dirty="0" smtClean="0">
                <a:solidFill>
                  <a:srgbClr val="252E73"/>
                </a:solidFill>
              </a:rPr>
              <a:t> </a:t>
            </a:r>
            <a:r>
              <a:rPr lang="es-AR" sz="2400" b="1" dirty="0" err="1" smtClean="0">
                <a:solidFill>
                  <a:srgbClr val="252E73"/>
                </a:solidFill>
              </a:rPr>
              <a:t>Cleanup</a:t>
            </a:r>
            <a:r>
              <a:rPr lang="es-AR" sz="2400" b="1" dirty="0" smtClean="0">
                <a:solidFill>
                  <a:srgbClr val="252E73"/>
                </a:solidFill>
              </a:rPr>
              <a:t> Day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97" y="1079204"/>
            <a:ext cx="5606111" cy="46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565848" y="1970460"/>
            <a:ext cx="46702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de agosto. Participaron 84 docentes de 14 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países. Oradores: Marta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Kingsland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(coordinadora Argentina), Ana Prieto (master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trainer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Argentina), Claudia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Romagnoli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(master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trainer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Argentina), Mariana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Savino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(Coordinadora LAC), Raúl </a:t>
            </a:r>
            <a:r>
              <a:rPr lang="es-AR" dirty="0" err="1">
                <a:latin typeface="Arial" panose="020B0604020202020204" pitchFamily="34" charset="0"/>
                <a:cs typeface="Arial" panose="020B0604020202020204" pitchFamily="34" charset="0"/>
              </a:rPr>
              <a:t>Perez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Orellana (coordinador Chile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848" y="1348754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4"/>
          <a:stretch/>
        </p:blipFill>
        <p:spPr>
          <a:xfrm>
            <a:off x="6091390" y="1050371"/>
            <a:ext cx="3962989" cy="46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565848" y="1970460"/>
            <a:ext cx="4670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septiembre. Participaron 62 docentes de 12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países.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Estuvo dictado por el Dr. Roberto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Rondanelli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(Chile)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848" y="1348754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5"/>
          <a:stretch/>
        </p:blipFill>
        <p:spPr>
          <a:xfrm>
            <a:off x="6096000" y="1203158"/>
            <a:ext cx="4126029" cy="455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03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565848" y="1970460"/>
            <a:ext cx="4670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 septiembre. Participaron 54 docentes de 13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países.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Estuvo dictado por 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Marilé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Colón Robles (USA - NASA)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848" y="1348754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4"/>
          <a:stretch/>
        </p:blipFill>
        <p:spPr>
          <a:xfrm>
            <a:off x="5984870" y="1140206"/>
            <a:ext cx="4179407" cy="46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2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565848" y="1970460"/>
            <a:ext cx="4670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7 de octubre. Participaron 53 docentes de 13 países. Estuvo dictado por el Kristen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Weaver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(USA - NASA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5848" y="1348754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9"/>
          <a:stretch/>
        </p:blipFill>
        <p:spPr>
          <a:xfrm>
            <a:off x="5801991" y="1034328"/>
            <a:ext cx="4025403" cy="45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0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565848" y="1970460"/>
            <a:ext cx="4670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21 de octubre. Participaron 53 docentes de 13 países. Estuvo dictado por el Jessica Taylor (USA - NASA)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848" y="1348754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6"/>
          <a:stretch/>
        </p:blipFill>
        <p:spPr>
          <a:xfrm>
            <a:off x="6088914" y="1087655"/>
            <a:ext cx="4248618" cy="46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9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565848" y="1970460"/>
            <a:ext cx="46702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4 de noviembre. Participaron 43 docentes de 10 países. Estuvo dictado por el Ana Prieto y Claudia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Romagnoli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(USA - NASA)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Ver todos los seminarios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aquí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65848" y="1348754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9"/>
          <a:stretch/>
        </p:blipFill>
        <p:spPr>
          <a:xfrm>
            <a:off x="6338620" y="1256101"/>
            <a:ext cx="4013090" cy="43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6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29"/>
            <a:ext cx="12192000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449179" y="2628781"/>
            <a:ext cx="112936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dirty="0" smtClean="0">
                <a:solidFill>
                  <a:srgbClr val="252E73"/>
                </a:solidFill>
              </a:rPr>
              <a:t>¡Muchas Gracias!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598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310956" y="1108487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Reunión Regional 2019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pic>
        <p:nvPicPr>
          <p:cNvPr id="8" name="Picture 2" descr="https://www.globe.gov/documents/42561991/54361314/WhatsApp+Image+2019-08-31+at+18.48.01.jpeg/2f47e9bc-b14c-433c-8d62-ae29964890c4?t=15675421112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27065"/>
          <a:stretch/>
        </p:blipFill>
        <p:spPr bwMode="auto">
          <a:xfrm>
            <a:off x="2173043" y="1847151"/>
            <a:ext cx="7845914" cy="347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4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CuadroTexto 4"/>
          <p:cNvSpPr txBox="1"/>
          <p:nvPr/>
        </p:nvSpPr>
        <p:spPr>
          <a:xfrm>
            <a:off x="205538" y="1282697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205538" y="1698488"/>
            <a:ext cx="6550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Taller sobre el Eclipse 2020 – </a:t>
            </a:r>
            <a:r>
              <a:rPr lang="es-E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Junin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 de los Andes, Argentina </a:t>
            </a:r>
          </a:p>
          <a:p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Se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capacitaron a 21 docentes en el uso de la GLOBE </a:t>
            </a:r>
            <a:r>
              <a:rPr lang="es-ES" dirty="0" err="1">
                <a:solidFill>
                  <a:srgbClr val="000000"/>
                </a:solidFill>
                <a:latin typeface="Arial" panose="020B0604020202020204" pitchFamily="34" charset="0"/>
              </a:rPr>
              <a:t>Observer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 App y en la toma de 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mediciones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de nubes y temperatura antes, durante y después del Eclipse.</a:t>
            </a:r>
            <a:endParaRPr lang="es-AR" dirty="0"/>
          </a:p>
        </p:txBody>
      </p:sp>
      <p:pic>
        <p:nvPicPr>
          <p:cNvPr id="6" name="Picture 2" descr="https://www.globe.gov/documents/42561991/65534799/WhatsApp+Image+2020-03-13+at+16.15.00+%281%29.jpeg/c2731c6c-9fd5-45e0-af65-a35ac03b5a4e?t=15843676674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99" y="1282697"/>
            <a:ext cx="5148057" cy="361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7" b="30817"/>
          <a:stretch/>
        </p:blipFill>
        <p:spPr>
          <a:xfrm>
            <a:off x="1678041" y="2898817"/>
            <a:ext cx="3171050" cy="29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5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ángulo 1"/>
          <p:cNvSpPr/>
          <p:nvPr/>
        </p:nvSpPr>
        <p:spPr>
          <a:xfrm>
            <a:off x="449179" y="1727080"/>
            <a:ext cx="5048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Arial" panose="020B0604020202020204" pitchFamily="34" charset="0"/>
              </a:rPr>
              <a:t>Restructuración de la web de GLOBE LAC para acercar recursos a los docentes, coordinadores y miembros de la comunidad GLOBE para seguir implementando el Programa durante el distanciamiento social. Promoción de recursos educativos, clases virtuales, actividades para docentes y </a:t>
            </a:r>
            <a:r>
              <a:rPr lang="es-E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alumnos.</a:t>
            </a:r>
          </a:p>
          <a:p>
            <a:endParaRPr lang="es-E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Link web </a:t>
            </a:r>
            <a:r>
              <a:rPr lang="es-ES" sz="1600" dirty="0" smtClean="0">
                <a:solidFill>
                  <a:srgbClr val="000000"/>
                </a:solidFill>
                <a:latin typeface="Arial" panose="020B0604020202020204" pitchFamily="34" charset="0"/>
                <a:hlinkClick r:id="rId3"/>
              </a:rPr>
              <a:t>aquí</a:t>
            </a:r>
            <a:endParaRPr lang="es-AR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9179" y="1136073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Web</a:t>
            </a:r>
            <a:endParaRPr lang="es-AR" dirty="0" smtClean="0"/>
          </a:p>
          <a:p>
            <a:endParaRPr lang="es-AR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3166" t="12768" r="12654" b="5517"/>
          <a:stretch/>
        </p:blipFill>
        <p:spPr>
          <a:xfrm>
            <a:off x="5349423" y="1246909"/>
            <a:ext cx="6245617" cy="38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59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449179" y="1477819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Iniciativas</a:t>
            </a:r>
            <a:endParaRPr lang="es-AR" dirty="0" smtClean="0"/>
          </a:p>
          <a:p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449179" y="2216483"/>
            <a:ext cx="48340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</a:rPr>
              <a:t>El 22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de abril en celebración del día de la Tierra. Utilizando la app GLOBE </a:t>
            </a:r>
            <a:r>
              <a:rPr lang="es-ES" dirty="0" err="1">
                <a:solidFill>
                  <a:srgbClr val="000000"/>
                </a:solidFill>
                <a:latin typeface="Arial" panose="020B0604020202020204" pitchFamily="34" charset="0"/>
              </a:rPr>
              <a:t>Observer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 pedimos que alumnos y maestros se filmen midiendo altura de los árboles desde su ventana y observando las nubes. </a:t>
            </a:r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Realizamos un video con todos los participantes</a:t>
            </a:r>
            <a:r>
              <a:rPr lang="es-E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Promoción de videos sobre el día mundial del medio ambiente realizado por diferentes Coordinadores GLOBE de la región. 5 de junio</a:t>
            </a:r>
            <a:endParaRPr lang="es-A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1102923"/>
            <a:ext cx="4135247" cy="23260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3400468"/>
            <a:ext cx="4022949" cy="22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449179" y="1477819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449179" y="2216483"/>
            <a:ext cx="6577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¿Cómo organizar una feria de ciencias virtual? </a:t>
            </a:r>
            <a:r>
              <a:rPr lang="es-ES" dirty="0"/>
              <a:t>a cargo de la Coordinadora GLOBE de República Dominicana, María </a:t>
            </a:r>
            <a:r>
              <a:rPr lang="es-ES" dirty="0" err="1"/>
              <a:t>Lorraine</a:t>
            </a:r>
            <a:r>
              <a:rPr lang="es-ES" dirty="0"/>
              <a:t> del Ruiz - Alma. jueves 30 de abril - participaron 72 docentes de 14 </a:t>
            </a:r>
            <a:r>
              <a:rPr lang="es-ES" dirty="0" smtClean="0"/>
              <a:t>países.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21" y="1208311"/>
            <a:ext cx="3254046" cy="46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91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449179" y="1477819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449179" y="2216483"/>
            <a:ext cx="6577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¿Cómo utilizamos datos GLOBE? </a:t>
            </a:r>
            <a:r>
              <a:rPr lang="es-ES" dirty="0"/>
              <a:t>a cargo de la Master </a:t>
            </a:r>
            <a:r>
              <a:rPr lang="es-ES" dirty="0" err="1"/>
              <a:t>Trainer</a:t>
            </a:r>
            <a:r>
              <a:rPr lang="es-ES" dirty="0"/>
              <a:t> Ana Prieto (Argentina), </a:t>
            </a:r>
            <a:r>
              <a:rPr lang="es-ES" dirty="0" err="1"/>
              <a:t>Caludia</a:t>
            </a:r>
            <a:r>
              <a:rPr lang="es-ES" dirty="0"/>
              <a:t> Caro (Perú) y </a:t>
            </a:r>
            <a:r>
              <a:rPr lang="es-ES" dirty="0" err="1"/>
              <a:t>Marilé</a:t>
            </a:r>
            <a:r>
              <a:rPr lang="es-ES" dirty="0"/>
              <a:t> Colón Robles (USA - NASA). Miércoles 13 de mayo. Participaron 63 docentes de 7 países.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829" y="1320910"/>
            <a:ext cx="2963605" cy="41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4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449179" y="1477819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449179" y="2216483"/>
            <a:ext cx="6577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¿Cómo usamos protocolos GLOBE para medir la contaminación del aire? </a:t>
            </a:r>
            <a:r>
              <a:rPr lang="es-ES" dirty="0"/>
              <a:t>Conceptos básicos de aerosoles y uso de protocolos de atmósfera a cargo de la Coordinadora María </a:t>
            </a:r>
            <a:r>
              <a:rPr lang="es-ES" dirty="0" err="1"/>
              <a:t>Lorraine</a:t>
            </a:r>
            <a:r>
              <a:rPr lang="es-ES" dirty="0"/>
              <a:t> del Ruiz - Alma (República Dominicana) Realizado el 28 de mayo - participaron 54 docentes de 14 países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95" y="1308426"/>
            <a:ext cx="3990473" cy="399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1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uadroTexto 5"/>
          <p:cNvSpPr txBox="1"/>
          <p:nvPr/>
        </p:nvSpPr>
        <p:spPr>
          <a:xfrm>
            <a:off x="449179" y="1477819"/>
            <a:ext cx="11293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252E73"/>
                </a:solidFill>
              </a:rPr>
              <a:t>Talleres online</a:t>
            </a:r>
            <a:r>
              <a:rPr lang="es-AR" dirty="0" smtClean="0"/>
              <a:t> </a:t>
            </a:r>
          </a:p>
          <a:p>
            <a:endParaRPr lang="es-AR" dirty="0"/>
          </a:p>
        </p:txBody>
      </p:sp>
      <p:sp>
        <p:nvSpPr>
          <p:cNvPr id="2" name="Rectángulo 1"/>
          <p:cNvSpPr/>
          <p:nvPr/>
        </p:nvSpPr>
        <p:spPr>
          <a:xfrm>
            <a:off x="449179" y="2216483"/>
            <a:ext cx="6577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El programa GLOBE aplicado al aula</a:t>
            </a:r>
            <a:r>
              <a:rPr lang="es-ES" dirty="0"/>
              <a:t>. Realizamos un recorrido por varios temas para relacionar el diseño curricular con diferentes recursos para aplicar el Programa GLOBE en el aula. A cargo de la coordinadora Marta </a:t>
            </a:r>
            <a:r>
              <a:rPr lang="es-ES" dirty="0" err="1"/>
              <a:t>Kingsland</a:t>
            </a:r>
            <a:r>
              <a:rPr lang="es-ES" dirty="0"/>
              <a:t> realizado el 30 de junio. Participaron 54 docentes de 10 </a:t>
            </a:r>
            <a:r>
              <a:rPr lang="es-ES" dirty="0" smtClean="0"/>
              <a:t>países</a:t>
            </a:r>
            <a:r>
              <a:rPr lang="es-ES" dirty="0"/>
              <a:t>. 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319" t="11235" r="31736" b="23271"/>
          <a:stretch/>
        </p:blipFill>
        <p:spPr>
          <a:xfrm>
            <a:off x="7140322" y="1314450"/>
            <a:ext cx="4241057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902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3042</TotalTime>
  <Words>572</Words>
  <Application>Microsoft Office PowerPoint</Application>
  <PresentationFormat>Panorámica</PresentationFormat>
  <Paragraphs>40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Meeting</dc:title>
  <dc:creator>Donna Candia</dc:creator>
  <cp:lastModifiedBy>Donna Candia</cp:lastModifiedBy>
  <cp:revision>17</cp:revision>
  <dcterms:created xsi:type="dcterms:W3CDTF">2020-11-13T15:17:07Z</dcterms:created>
  <dcterms:modified xsi:type="dcterms:W3CDTF">2020-11-18T14:37:16Z</dcterms:modified>
</cp:coreProperties>
</file>