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5D_9AF12EEE.xml" ContentType="application/vnd.ms-powerpoint.comments+xml"/>
  <Override PartName="/ppt/comments/modernComment_16D_38EF5DB.xml" ContentType="application/vnd.ms-powerpoint.comments+xml"/>
  <Override PartName="/ppt/comments/modernComment_161_64B4ED37.xml" ContentType="application/vnd.ms-powerpoint.comments+xml"/>
  <Override PartName="/ppt/comments/modernComment_16E_AFE80143.xml" ContentType="application/vnd.ms-powerpoint.comments+xml"/>
  <Override PartName="/ppt/comments/modernComment_16F_DF9D75B1.xml" ContentType="application/vnd.ms-powerpoint.comments+xml"/>
  <Override PartName="/ppt/comments/modernComment_10C_216E17ED.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53_95DD3A38.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4_62E23FFE.xml" ContentType="application/vnd.ms-powerpoint.comments+xml"/>
  <Override PartName="/ppt/notesSlides/notesSlide5.xml" ContentType="application/vnd.openxmlformats-officedocument.presentationml.notesSlide+xml"/>
  <Override PartName="/ppt/comments/modernComment_10E_725D596.xml" ContentType="application/vnd.ms-powerpoint.comments+xml"/>
  <Override PartName="/ppt/comments/modernComment_150_7E42FFF5.xml" ContentType="application/vnd.ms-powerpoint.comments+xml"/>
  <Override PartName="/ppt/notesSlides/notesSlide6.xml" ContentType="application/vnd.openxmlformats-officedocument.presentationml.notesSlide+xml"/>
  <Override PartName="/ppt/comments/modernComment_15E_6B7A779.xml" ContentType="application/vnd.ms-powerpoint.comments+xml"/>
  <Override PartName="/ppt/comments/modernComment_10D_CABF4351.xml" ContentType="application/vnd.ms-powerpoint.comments+xml"/>
  <Override PartName="/ppt/ink/ink1.xml" ContentType="application/inkml+xml"/>
  <Override PartName="/ppt/comments/modernComment_16C_52C3A3A5.xml" ContentType="application/vnd.ms-powerpoint.comments+xml"/>
  <Override PartName="/ppt/ink/ink2.xml" ContentType="application/inkml+xml"/>
  <Override PartName="/ppt/comments/modernComment_15B_C03CAAE4.xml" ContentType="application/vnd.ms-powerpoint.comments+xml"/>
  <Override PartName="/ppt/ink/ink3.xml" ContentType="application/inkml+xml"/>
  <Override PartName="/ppt/comments/modernComment_169_DC32D3F9.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66" r:id="rId5"/>
    <p:sldId id="349" r:id="rId6"/>
    <p:sldId id="365" r:id="rId7"/>
    <p:sldId id="353" r:id="rId8"/>
    <p:sldId id="366" r:id="rId9"/>
    <p:sldId id="367" r:id="rId10"/>
    <p:sldId id="363" r:id="rId11"/>
    <p:sldId id="354" r:id="rId12"/>
    <p:sldId id="267" r:id="rId13"/>
    <p:sldId id="330" r:id="rId14"/>
    <p:sldId id="268" r:id="rId15"/>
    <p:sldId id="343" r:id="rId16"/>
    <p:sldId id="341" r:id="rId17"/>
    <p:sldId id="339" r:id="rId18"/>
    <p:sldId id="356" r:id="rId19"/>
    <p:sldId id="368" r:id="rId20"/>
    <p:sldId id="276" r:id="rId21"/>
    <p:sldId id="270" r:id="rId22"/>
    <p:sldId id="336" r:id="rId23"/>
    <p:sldId id="350" r:id="rId24"/>
    <p:sldId id="269" r:id="rId25"/>
    <p:sldId id="355" r:id="rId26"/>
    <p:sldId id="274" r:id="rId27"/>
    <p:sldId id="279" r:id="rId28"/>
    <p:sldId id="364" r:id="rId29"/>
    <p:sldId id="347" r:id="rId30"/>
    <p:sldId id="359" r:id="rId31"/>
    <p:sldId id="346" r:id="rId32"/>
    <p:sldId id="344" r:id="rId33"/>
    <p:sldId id="369" r:id="rId34"/>
    <p:sldId id="370" r:id="rId35"/>
    <p:sldId id="36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F57D2A-7E9F-BFEC-3F41-89984127DAF3}" name="Sabrina Moore" initials="SM" userId="S::smoore@eeu.antaisce.org::731e552f-bf01-4e6e-b440-7e5e156d8120" providerId="AD"/>
  <p188:author id="{1C094ACE-3496-AE66-4782-F91F0910AFEA}" name="Maya Gryesten Fields" initials="MF" userId="S::mgryestenfields@eeu.antaisce.org::7520db07-e388-474c-a3dc-f58d6493c9c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F678E"/>
    <a:srgbClr val="E8AF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82C50F-8ABE-B21F-B3F2-CE757B891C58}" v="1" dt="2023-09-11T10:45:40.199"/>
    <p1510:client id="{D9BD0E35-0183-4F01-FDBD-9A4F7D2EE89C}" v="53" dt="2023-09-11T12:25:22.398"/>
    <p1510:client id="{F8588F0E-0B89-440E-8CE5-06B11D25BD80}" v="821" dt="2023-09-12T09:59:38.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488" autoAdjust="0"/>
  </p:normalViewPr>
  <p:slideViewPr>
    <p:cSldViewPr snapToGrid="0">
      <p:cViewPr varScale="1">
        <p:scale>
          <a:sx n="60" d="100"/>
          <a:sy n="60" d="100"/>
        </p:scale>
        <p:origin x="11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rina Moore" userId="731e552f-bf01-4e6e-b440-7e5e156d8120" providerId="ADAL" clId="{F8588F0E-0B89-440E-8CE5-06B11D25BD80}"/>
    <pc:docChg chg="undo redo custSel addSld delSld modSld sldOrd">
      <pc:chgData name="Sabrina Moore" userId="731e552f-bf01-4e6e-b440-7e5e156d8120" providerId="ADAL" clId="{F8588F0E-0B89-440E-8CE5-06B11D25BD80}" dt="2023-09-12T09:59:58.684" v="29112" actId="20577"/>
      <pc:docMkLst>
        <pc:docMk/>
      </pc:docMkLst>
      <pc:sldChg chg="addSp delSp modSp new del mod ord setBg modCm">
        <pc:chgData name="Sabrina Moore" userId="731e552f-bf01-4e6e-b440-7e5e156d8120" providerId="ADAL" clId="{F8588F0E-0B89-440E-8CE5-06B11D25BD80}" dt="2023-09-11T16:21:22.738" v="27377" actId="2696"/>
        <pc:sldMkLst>
          <pc:docMk/>
          <pc:sldMk cId="2202493375" sldId="256"/>
        </pc:sldMkLst>
        <pc:spChg chg="mod">
          <ac:chgData name="Sabrina Moore" userId="731e552f-bf01-4e6e-b440-7e5e156d8120" providerId="ADAL" clId="{F8588F0E-0B89-440E-8CE5-06B11D25BD80}" dt="2023-09-08T09:19:36.687" v="21481" actId="20577"/>
          <ac:spMkLst>
            <pc:docMk/>
            <pc:sldMk cId="2202493375" sldId="256"/>
            <ac:spMk id="2" creationId="{692FC7B2-E983-CC59-DAE8-4331E7E81403}"/>
          </ac:spMkLst>
        </pc:spChg>
        <pc:spChg chg="mod">
          <ac:chgData name="Sabrina Moore" userId="731e552f-bf01-4e6e-b440-7e5e156d8120" providerId="ADAL" clId="{F8588F0E-0B89-440E-8CE5-06B11D25BD80}" dt="2023-09-11T14:22:33.703" v="24583" actId="20577"/>
          <ac:spMkLst>
            <pc:docMk/>
            <pc:sldMk cId="2202493375" sldId="256"/>
            <ac:spMk id="3" creationId="{52B938C3-13FB-402D-51C8-336CA68690CC}"/>
          </ac:spMkLst>
        </pc:spChg>
        <pc:spChg chg="add del">
          <ac:chgData name="Sabrina Moore" userId="731e552f-bf01-4e6e-b440-7e5e156d8120" providerId="ADAL" clId="{F8588F0E-0B89-440E-8CE5-06B11D25BD80}" dt="2023-09-06T11:38:53.610" v="2280"/>
          <ac:spMkLst>
            <pc:docMk/>
            <pc:sldMk cId="2202493375" sldId="256"/>
            <ac:spMk id="4" creationId="{46D4D434-4D26-3706-3DCD-68AD383EC928}"/>
          </ac:spMkLst>
        </pc:spChg>
        <pc:spChg chg="add del mod">
          <ac:chgData name="Sabrina Moore" userId="731e552f-bf01-4e6e-b440-7e5e156d8120" providerId="ADAL" clId="{F8588F0E-0B89-440E-8CE5-06B11D25BD80}" dt="2023-09-07T14:57:38.032" v="18615" actId="21"/>
          <ac:spMkLst>
            <pc:docMk/>
            <pc:sldMk cId="2202493375" sldId="256"/>
            <ac:spMk id="6" creationId="{435C88AA-CC9B-6414-68F0-AD9B98088A41}"/>
          </ac:spMkLst>
        </pc:spChg>
        <pc:picChg chg="add">
          <ac:chgData name="Sabrina Moore" userId="731e552f-bf01-4e6e-b440-7e5e156d8120" providerId="ADAL" clId="{F8588F0E-0B89-440E-8CE5-06B11D25BD80}" dt="2023-09-07T14:53:40.957" v="18256" actId="26606"/>
          <ac:picMkLst>
            <pc:docMk/>
            <pc:sldMk cId="2202493375" sldId="256"/>
            <ac:picMk id="5" creationId="{902DCE05-3B89-BCD5-41EC-0F50122B5EB1}"/>
          </ac:picMkLst>
        </pc:picChg>
        <pc:cxnChg chg="add">
          <ac:chgData name="Sabrina Moore" userId="731e552f-bf01-4e6e-b440-7e5e156d8120" providerId="ADAL" clId="{F8588F0E-0B89-440E-8CE5-06B11D25BD80}" dt="2023-09-07T14:53:40.957" v="18256" actId="26606"/>
          <ac:cxnSpMkLst>
            <pc:docMk/>
            <pc:sldMk cId="2202493375" sldId="256"/>
            <ac:cxnSpMk id="9" creationId="{1503BFE4-729B-D9D0-C17B-501E6AF1127A}"/>
          </ac:cxnSpMkLst>
        </pc:cxnChg>
        <pc:extLst>
          <p:ext xmlns:p="http://schemas.openxmlformats.org/presentationml/2006/main" uri="{D6D511B9-2390-475A-947B-AFAB55BFBCF1}">
            <pc226:cmChg xmlns:pc226="http://schemas.microsoft.com/office/powerpoint/2022/06/main/command" chg="mod modRxn">
              <pc226:chgData name="Sabrina Moore" userId="731e552f-bf01-4e6e-b440-7e5e156d8120" providerId="ADAL" clId="{F8588F0E-0B89-440E-8CE5-06B11D25BD80}" dt="2023-09-11T14:22:33.703" v="24583" actId="20577"/>
              <pc2:cmMkLst xmlns:pc2="http://schemas.microsoft.com/office/powerpoint/2019/9/main/command">
                <pc:docMk/>
                <pc:sldMk cId="2202493375" sldId="256"/>
                <pc2:cmMk id="{51EE4689-6064-4E99-A520-BDCFE752D75C}"/>
              </pc2:cmMkLst>
            </pc226:cmChg>
          </p:ext>
        </pc:extLst>
      </pc:sldChg>
      <pc:sldChg chg="addSp delSp modSp new del mod">
        <pc:chgData name="Sabrina Moore" userId="731e552f-bf01-4e6e-b440-7e5e156d8120" providerId="ADAL" clId="{F8588F0E-0B89-440E-8CE5-06B11D25BD80}" dt="2023-09-08T11:11:56.789" v="23785" actId="47"/>
        <pc:sldMkLst>
          <pc:docMk/>
          <pc:sldMk cId="2000217961" sldId="257"/>
        </pc:sldMkLst>
        <pc:spChg chg="mod">
          <ac:chgData name="Sabrina Moore" userId="731e552f-bf01-4e6e-b440-7e5e156d8120" providerId="ADAL" clId="{F8588F0E-0B89-440E-8CE5-06B11D25BD80}" dt="2023-09-07T15:30:29.980" v="19120" actId="13926"/>
          <ac:spMkLst>
            <pc:docMk/>
            <pc:sldMk cId="2000217961" sldId="257"/>
            <ac:spMk id="2" creationId="{A1BF3C3F-204B-0EC2-A05C-B5A1A156D0A7}"/>
          </ac:spMkLst>
        </pc:spChg>
        <pc:spChg chg="mod">
          <ac:chgData name="Sabrina Moore" userId="731e552f-bf01-4e6e-b440-7e5e156d8120" providerId="ADAL" clId="{F8588F0E-0B89-440E-8CE5-06B11D25BD80}" dt="2023-09-07T14:54:50.157" v="18283" actId="27636"/>
          <ac:spMkLst>
            <pc:docMk/>
            <pc:sldMk cId="2000217961" sldId="257"/>
            <ac:spMk id="3" creationId="{BDB13E36-B585-ED96-86A5-E2808B725562}"/>
          </ac:spMkLst>
        </pc:spChg>
        <pc:spChg chg="add del mod">
          <ac:chgData name="Sabrina Moore" userId="731e552f-bf01-4e6e-b440-7e5e156d8120" providerId="ADAL" clId="{F8588F0E-0B89-440E-8CE5-06B11D25BD80}" dt="2023-09-06T11:43:25.624" v="2380"/>
          <ac:spMkLst>
            <pc:docMk/>
            <pc:sldMk cId="2000217961" sldId="257"/>
            <ac:spMk id="4" creationId="{E32E4AB1-F8A6-D013-02BC-6CBDC6C620CA}"/>
          </ac:spMkLst>
        </pc:spChg>
      </pc:sldChg>
      <pc:sldChg chg="addSp delSp modSp new del mod setBg">
        <pc:chgData name="Sabrina Moore" userId="731e552f-bf01-4e6e-b440-7e5e156d8120" providerId="ADAL" clId="{F8588F0E-0B89-440E-8CE5-06B11D25BD80}" dt="2023-09-07T15:15:37.497" v="18947" actId="47"/>
        <pc:sldMkLst>
          <pc:docMk/>
          <pc:sldMk cId="1231111234" sldId="258"/>
        </pc:sldMkLst>
        <pc:spChg chg="mod">
          <ac:chgData name="Sabrina Moore" userId="731e552f-bf01-4e6e-b440-7e5e156d8120" providerId="ADAL" clId="{F8588F0E-0B89-440E-8CE5-06B11D25BD80}" dt="2023-09-07T15:11:23.695" v="18894" actId="20577"/>
          <ac:spMkLst>
            <pc:docMk/>
            <pc:sldMk cId="1231111234" sldId="258"/>
            <ac:spMk id="2" creationId="{F75C5486-C5DB-9BC8-09EE-52DEAE5161E7}"/>
          </ac:spMkLst>
        </pc:spChg>
        <pc:spChg chg="del mod">
          <ac:chgData name="Sabrina Moore" userId="731e552f-bf01-4e6e-b440-7e5e156d8120" providerId="ADAL" clId="{F8588F0E-0B89-440E-8CE5-06B11D25BD80}" dt="2023-09-07T15:04:41.675" v="18776" actId="26606"/>
          <ac:spMkLst>
            <pc:docMk/>
            <pc:sldMk cId="1231111234" sldId="258"/>
            <ac:spMk id="3" creationId="{3BC8E0E5-4FB7-01A2-D6A0-B42D5D66518B}"/>
          </ac:spMkLst>
        </pc:spChg>
        <pc:spChg chg="add del">
          <ac:chgData name="Sabrina Moore" userId="731e552f-bf01-4e6e-b440-7e5e156d8120" providerId="ADAL" clId="{F8588F0E-0B89-440E-8CE5-06B11D25BD80}" dt="2023-09-06T11:42:15.447" v="2324"/>
          <ac:spMkLst>
            <pc:docMk/>
            <pc:sldMk cId="1231111234" sldId="258"/>
            <ac:spMk id="4" creationId="{A1931D6A-5664-F921-81EF-7BF6E40414D8}"/>
          </ac:spMkLst>
        </pc:spChg>
        <pc:spChg chg="del mod topLvl">
          <ac:chgData name="Sabrina Moore" userId="731e552f-bf01-4e6e-b440-7e5e156d8120" providerId="ADAL" clId="{F8588F0E-0B89-440E-8CE5-06B11D25BD80}" dt="2023-09-07T15:05:22.159" v="18779" actId="478"/>
          <ac:spMkLst>
            <pc:docMk/>
            <pc:sldMk cId="1231111234" sldId="258"/>
            <ac:spMk id="6" creationId="{04D7F180-9322-A489-6EDE-EE6B7EBE72B7}"/>
          </ac:spMkLst>
        </pc:spChg>
        <pc:spChg chg="del mod topLvl">
          <ac:chgData name="Sabrina Moore" userId="731e552f-bf01-4e6e-b440-7e5e156d8120" providerId="ADAL" clId="{F8588F0E-0B89-440E-8CE5-06B11D25BD80}" dt="2023-09-07T15:05:22.159" v="18779" actId="478"/>
          <ac:spMkLst>
            <pc:docMk/>
            <pc:sldMk cId="1231111234" sldId="258"/>
            <ac:spMk id="7" creationId="{67F4E9C3-95B2-2DA4-50A4-DEC5A0B2E8CF}"/>
          </ac:spMkLst>
        </pc:spChg>
        <pc:spChg chg="mod topLvl">
          <ac:chgData name="Sabrina Moore" userId="731e552f-bf01-4e6e-b440-7e5e156d8120" providerId="ADAL" clId="{F8588F0E-0B89-440E-8CE5-06B11D25BD80}" dt="2023-09-07T15:07:11.300" v="18839" actId="207"/>
          <ac:spMkLst>
            <pc:docMk/>
            <pc:sldMk cId="1231111234" sldId="258"/>
            <ac:spMk id="8" creationId="{0AB35151-9BDD-1642-BDD0-22E5B1E57BD8}"/>
          </ac:spMkLst>
        </pc:spChg>
        <pc:spChg chg="add">
          <ac:chgData name="Sabrina Moore" userId="731e552f-bf01-4e6e-b440-7e5e156d8120" providerId="ADAL" clId="{F8588F0E-0B89-440E-8CE5-06B11D25BD80}" dt="2023-09-07T15:04:41.675" v="18776" actId="26606"/>
          <ac:spMkLst>
            <pc:docMk/>
            <pc:sldMk cId="1231111234" sldId="258"/>
            <ac:spMk id="9" creationId="{AE2B703B-46F9-481A-A605-82E2A828C4FA}"/>
          </ac:spMkLst>
        </pc:spChg>
        <pc:spChg chg="mod topLvl">
          <ac:chgData name="Sabrina Moore" userId="731e552f-bf01-4e6e-b440-7e5e156d8120" providerId="ADAL" clId="{F8588F0E-0B89-440E-8CE5-06B11D25BD80}" dt="2023-09-07T15:09:18.833" v="18875" actId="207"/>
          <ac:spMkLst>
            <pc:docMk/>
            <pc:sldMk cId="1231111234" sldId="258"/>
            <ac:spMk id="10" creationId="{346A64BD-8DB6-E377-02ED-BB235831A2F9}"/>
          </ac:spMkLst>
        </pc:spChg>
        <pc:spChg chg="add">
          <ac:chgData name="Sabrina Moore" userId="731e552f-bf01-4e6e-b440-7e5e156d8120" providerId="ADAL" clId="{F8588F0E-0B89-440E-8CE5-06B11D25BD80}" dt="2023-09-07T15:04:41.675" v="18776" actId="26606"/>
          <ac:spMkLst>
            <pc:docMk/>
            <pc:sldMk cId="1231111234" sldId="258"/>
            <ac:spMk id="11" creationId="{F13BE4D7-0C3D-4906-B230-A1C5B4665CCF}"/>
          </ac:spMkLst>
        </pc:spChg>
        <pc:spChg chg="mod topLvl">
          <ac:chgData name="Sabrina Moore" userId="731e552f-bf01-4e6e-b440-7e5e156d8120" providerId="ADAL" clId="{F8588F0E-0B89-440E-8CE5-06B11D25BD80}" dt="2023-09-07T15:07:58.838" v="18844" actId="1076"/>
          <ac:spMkLst>
            <pc:docMk/>
            <pc:sldMk cId="1231111234" sldId="258"/>
            <ac:spMk id="12" creationId="{F6E39B6C-8633-C132-1618-1FF95F141ACB}"/>
          </ac:spMkLst>
        </pc:spChg>
        <pc:spChg chg="mod topLvl">
          <ac:chgData name="Sabrina Moore" userId="731e552f-bf01-4e6e-b440-7e5e156d8120" providerId="ADAL" clId="{F8588F0E-0B89-440E-8CE5-06B11D25BD80}" dt="2023-09-07T15:10:00.429" v="18880" actId="20577"/>
          <ac:spMkLst>
            <pc:docMk/>
            <pc:sldMk cId="1231111234" sldId="258"/>
            <ac:spMk id="13" creationId="{FE32CFE9-3606-CC11-D886-E820B1F41E4D}"/>
          </ac:spMkLst>
        </pc:spChg>
        <pc:spChg chg="mod topLvl">
          <ac:chgData name="Sabrina Moore" userId="731e552f-bf01-4e6e-b440-7e5e156d8120" providerId="ADAL" clId="{F8588F0E-0B89-440E-8CE5-06B11D25BD80}" dt="2023-09-07T15:09:27.371" v="18876" actId="207"/>
          <ac:spMkLst>
            <pc:docMk/>
            <pc:sldMk cId="1231111234" sldId="258"/>
            <ac:spMk id="14" creationId="{D8ADD63E-5CB0-8867-BC04-76A67CEC78CF}"/>
          </ac:spMkLst>
        </pc:spChg>
        <pc:spChg chg="mod topLvl">
          <ac:chgData name="Sabrina Moore" userId="731e552f-bf01-4e6e-b440-7e5e156d8120" providerId="ADAL" clId="{F8588F0E-0B89-440E-8CE5-06B11D25BD80}" dt="2023-09-07T15:05:18.551" v="18778" actId="165"/>
          <ac:spMkLst>
            <pc:docMk/>
            <pc:sldMk cId="1231111234" sldId="258"/>
            <ac:spMk id="15" creationId="{119904DF-4CFB-006E-E756-A21AE82BC7C0}"/>
          </ac:spMkLst>
        </pc:spChg>
        <pc:spChg chg="mod topLvl">
          <ac:chgData name="Sabrina Moore" userId="731e552f-bf01-4e6e-b440-7e5e156d8120" providerId="ADAL" clId="{F8588F0E-0B89-440E-8CE5-06B11D25BD80}" dt="2023-09-07T15:07:44.447" v="18842" actId="20577"/>
          <ac:spMkLst>
            <pc:docMk/>
            <pc:sldMk cId="1231111234" sldId="258"/>
            <ac:spMk id="16" creationId="{A2BD1889-99AE-8A9A-AF40-0C8FCA967693}"/>
          </ac:spMkLst>
        </pc:spChg>
        <pc:spChg chg="del mod topLvl">
          <ac:chgData name="Sabrina Moore" userId="731e552f-bf01-4e6e-b440-7e5e156d8120" providerId="ADAL" clId="{F8588F0E-0B89-440E-8CE5-06B11D25BD80}" dt="2023-09-07T15:07:52.775" v="18843" actId="478"/>
          <ac:spMkLst>
            <pc:docMk/>
            <pc:sldMk cId="1231111234" sldId="258"/>
            <ac:spMk id="17" creationId="{7CF2203D-E734-8AC8-69F4-822B3AB0780C}"/>
          </ac:spMkLst>
        </pc:spChg>
        <pc:spChg chg="del mod topLvl">
          <ac:chgData name="Sabrina Moore" userId="731e552f-bf01-4e6e-b440-7e5e156d8120" providerId="ADAL" clId="{F8588F0E-0B89-440E-8CE5-06B11D25BD80}" dt="2023-09-07T15:08:59.152" v="18874" actId="478"/>
          <ac:spMkLst>
            <pc:docMk/>
            <pc:sldMk cId="1231111234" sldId="258"/>
            <ac:spMk id="18" creationId="{3A2ECE2E-BF41-271A-5122-6D4C922B582C}"/>
          </ac:spMkLst>
        </pc:spChg>
        <pc:spChg chg="mod topLvl">
          <ac:chgData name="Sabrina Moore" userId="731e552f-bf01-4e6e-b440-7e5e156d8120" providerId="ADAL" clId="{F8588F0E-0B89-440E-8CE5-06B11D25BD80}" dt="2023-09-07T15:05:18.551" v="18778" actId="165"/>
          <ac:spMkLst>
            <pc:docMk/>
            <pc:sldMk cId="1231111234" sldId="258"/>
            <ac:spMk id="19" creationId="{40EEAA90-7B49-477D-2446-ECD472415AFF}"/>
          </ac:spMkLst>
        </pc:spChg>
        <pc:grpChg chg="del mod">
          <ac:chgData name="Sabrina Moore" userId="731e552f-bf01-4e6e-b440-7e5e156d8120" providerId="ADAL" clId="{F8588F0E-0B89-440E-8CE5-06B11D25BD80}" dt="2023-09-07T15:05:18.551" v="18778" actId="165"/>
          <ac:grpSpMkLst>
            <pc:docMk/>
            <pc:sldMk cId="1231111234" sldId="258"/>
            <ac:grpSpMk id="4" creationId="{292D3040-B6B0-AD2E-A2E6-1B5EB7EFB08C}"/>
          </ac:grpSpMkLst>
        </pc:grpChg>
        <pc:graphicFrameChg chg="add del">
          <ac:chgData name="Sabrina Moore" userId="731e552f-bf01-4e6e-b440-7e5e156d8120" providerId="ADAL" clId="{F8588F0E-0B89-440E-8CE5-06B11D25BD80}" dt="2023-09-07T15:05:12.015" v="18777" actId="18245"/>
          <ac:graphicFrameMkLst>
            <pc:docMk/>
            <pc:sldMk cId="1231111234" sldId="258"/>
            <ac:graphicFrameMk id="5" creationId="{4FF4C119-48FF-082B-57B6-A6B5B2026F7D}"/>
          </ac:graphicFrameMkLst>
        </pc:graphicFrameChg>
        <pc:picChg chg="add mod">
          <ac:chgData name="Sabrina Moore" userId="731e552f-bf01-4e6e-b440-7e5e156d8120" providerId="ADAL" clId="{F8588F0E-0B89-440E-8CE5-06B11D25BD80}" dt="2023-09-07T15:05:29.405" v="18782" actId="1076"/>
          <ac:picMkLst>
            <pc:docMk/>
            <pc:sldMk cId="1231111234" sldId="258"/>
            <ac:picMk id="20" creationId="{6BA91EC4-2794-A094-4FEB-5AA3CF4CE3DF}"/>
          </ac:picMkLst>
        </pc:picChg>
      </pc:sldChg>
      <pc:sldChg chg="modSp new del mod">
        <pc:chgData name="Sabrina Moore" userId="731e552f-bf01-4e6e-b440-7e5e156d8120" providerId="ADAL" clId="{F8588F0E-0B89-440E-8CE5-06B11D25BD80}" dt="2023-09-06T14:09:16.804" v="7628" actId="47"/>
        <pc:sldMkLst>
          <pc:docMk/>
          <pc:sldMk cId="1111278181" sldId="259"/>
        </pc:sldMkLst>
        <pc:spChg chg="mod">
          <ac:chgData name="Sabrina Moore" userId="731e552f-bf01-4e6e-b440-7e5e156d8120" providerId="ADAL" clId="{F8588F0E-0B89-440E-8CE5-06B11D25BD80}" dt="2023-09-06T09:55:04.120" v="1426" actId="20577"/>
          <ac:spMkLst>
            <pc:docMk/>
            <pc:sldMk cId="1111278181" sldId="259"/>
            <ac:spMk id="2" creationId="{3ECD25D7-A553-B089-56CF-1997E141473D}"/>
          </ac:spMkLst>
        </pc:spChg>
        <pc:spChg chg="mod">
          <ac:chgData name="Sabrina Moore" userId="731e552f-bf01-4e6e-b440-7e5e156d8120" providerId="ADAL" clId="{F8588F0E-0B89-440E-8CE5-06B11D25BD80}" dt="2023-09-06T10:03:18.763" v="2255" actId="20577"/>
          <ac:spMkLst>
            <pc:docMk/>
            <pc:sldMk cId="1111278181" sldId="259"/>
            <ac:spMk id="3" creationId="{E9CDFE64-5047-A8D5-CD5F-C5F5AE572A42}"/>
          </ac:spMkLst>
        </pc:spChg>
      </pc:sldChg>
      <pc:sldChg chg="addSp delSp modSp new del mod">
        <pc:chgData name="Sabrina Moore" userId="731e552f-bf01-4e6e-b440-7e5e156d8120" providerId="ADAL" clId="{F8588F0E-0B89-440E-8CE5-06B11D25BD80}" dt="2023-09-07T09:49:45.536" v="13273" actId="47"/>
        <pc:sldMkLst>
          <pc:docMk/>
          <pc:sldMk cId="1519186524" sldId="260"/>
        </pc:sldMkLst>
        <pc:spChg chg="mod">
          <ac:chgData name="Sabrina Moore" userId="731e552f-bf01-4e6e-b440-7e5e156d8120" providerId="ADAL" clId="{F8588F0E-0B89-440E-8CE5-06B11D25BD80}" dt="2023-09-07T08:59:44.868" v="11242" actId="20577"/>
          <ac:spMkLst>
            <pc:docMk/>
            <pc:sldMk cId="1519186524" sldId="260"/>
            <ac:spMk id="2" creationId="{8D50344E-D4A6-AAEA-BDAA-83CC3C44BFF9}"/>
          </ac:spMkLst>
        </pc:spChg>
        <pc:spChg chg="add del mod">
          <ac:chgData name="Sabrina Moore" userId="731e552f-bf01-4e6e-b440-7e5e156d8120" providerId="ADAL" clId="{F8588F0E-0B89-440E-8CE5-06B11D25BD80}" dt="2023-09-06T11:41:41.234" v="2321"/>
          <ac:spMkLst>
            <pc:docMk/>
            <pc:sldMk cId="1519186524" sldId="260"/>
            <ac:spMk id="3" creationId="{17BE54D1-9720-F988-7C20-36D26BECA6B6}"/>
          </ac:spMkLst>
        </pc:spChg>
        <pc:spChg chg="add del mod">
          <ac:chgData name="Sabrina Moore" userId="731e552f-bf01-4e6e-b440-7e5e156d8120" providerId="ADAL" clId="{F8588F0E-0B89-440E-8CE5-06B11D25BD80}" dt="2023-09-06T11:41:18.093" v="2314"/>
          <ac:spMkLst>
            <pc:docMk/>
            <pc:sldMk cId="1519186524" sldId="260"/>
            <ac:spMk id="4" creationId="{EEF74D2A-2876-0A7E-03F5-202C4E6FFF32}"/>
          </ac:spMkLst>
        </pc:spChg>
        <pc:spChg chg="add del">
          <ac:chgData name="Sabrina Moore" userId="731e552f-bf01-4e6e-b440-7e5e156d8120" providerId="ADAL" clId="{F8588F0E-0B89-440E-8CE5-06B11D25BD80}" dt="2023-09-06T11:41:38.748" v="2319"/>
          <ac:spMkLst>
            <pc:docMk/>
            <pc:sldMk cId="1519186524" sldId="260"/>
            <ac:spMk id="5" creationId="{C197E1B4-1914-8705-7727-5C0729DFCBE5}"/>
          </ac:spMkLst>
        </pc:spChg>
      </pc:sldChg>
      <pc:sldChg chg="addSp delSp modSp new del mod setBg modCm">
        <pc:chgData name="Sabrina Moore" userId="731e552f-bf01-4e6e-b440-7e5e156d8120" providerId="ADAL" clId="{F8588F0E-0B89-440E-8CE5-06B11D25BD80}" dt="2023-09-12T09:41:16.626" v="28585" actId="47"/>
        <pc:sldMkLst>
          <pc:docMk/>
          <pc:sldMk cId="2718307304" sldId="261"/>
        </pc:sldMkLst>
        <pc:spChg chg="mod">
          <ac:chgData name="Sabrina Moore" userId="731e552f-bf01-4e6e-b440-7e5e156d8120" providerId="ADAL" clId="{F8588F0E-0B89-440E-8CE5-06B11D25BD80}" dt="2023-09-11T16:14:58.492" v="26987" actId="1076"/>
          <ac:spMkLst>
            <pc:docMk/>
            <pc:sldMk cId="2718307304" sldId="261"/>
            <ac:spMk id="2" creationId="{C3F906AC-F373-6838-C0FB-6578FE4A7116}"/>
          </ac:spMkLst>
        </pc:spChg>
        <pc:spChg chg="add del mod">
          <ac:chgData name="Sabrina Moore" userId="731e552f-bf01-4e6e-b440-7e5e156d8120" providerId="ADAL" clId="{F8588F0E-0B89-440E-8CE5-06B11D25BD80}" dt="2023-09-12T09:34:53.187" v="28487" actId="26606"/>
          <ac:spMkLst>
            <pc:docMk/>
            <pc:sldMk cId="2718307304" sldId="261"/>
            <ac:spMk id="3" creationId="{1672AF83-F63C-F0C8-B366-570CDBDCDE0F}"/>
          </ac:spMkLst>
        </pc:spChg>
        <pc:spChg chg="add del mod">
          <ac:chgData name="Sabrina Moore" userId="731e552f-bf01-4e6e-b440-7e5e156d8120" providerId="ADAL" clId="{F8588F0E-0B89-440E-8CE5-06B11D25BD80}" dt="2023-09-12T09:35:33.208" v="28494" actId="478"/>
          <ac:spMkLst>
            <pc:docMk/>
            <pc:sldMk cId="2718307304" sldId="261"/>
            <ac:spMk id="5" creationId="{CA165A8A-CA63-BE57-A26B-6FB539DD631F}"/>
          </ac:spMkLst>
        </pc:spChg>
        <pc:spChg chg="add del">
          <ac:chgData name="Sabrina Moore" userId="731e552f-bf01-4e6e-b440-7e5e156d8120" providerId="ADAL" clId="{F8588F0E-0B89-440E-8CE5-06B11D25BD80}" dt="2023-09-07T12:10:08.998" v="14345" actId="22"/>
          <ac:spMkLst>
            <pc:docMk/>
            <pc:sldMk cId="2718307304" sldId="261"/>
            <ac:spMk id="6" creationId="{2AFD6075-0975-8B51-2F6A-EE36E337DC89}"/>
          </ac:spMkLst>
        </pc:spChg>
        <pc:spChg chg="add del mod">
          <ac:chgData name="Sabrina Moore" userId="731e552f-bf01-4e6e-b440-7e5e156d8120" providerId="ADAL" clId="{F8588F0E-0B89-440E-8CE5-06B11D25BD80}" dt="2023-09-12T09:36:53.725" v="28497" actId="478"/>
          <ac:spMkLst>
            <pc:docMk/>
            <pc:sldMk cId="2718307304" sldId="261"/>
            <ac:spMk id="7" creationId="{783FF250-A09E-C8BA-03EA-938D15CAB170}"/>
          </ac:spMkLst>
        </pc:spChg>
        <pc:spChg chg="add">
          <ac:chgData name="Sabrina Moore" userId="731e552f-bf01-4e6e-b440-7e5e156d8120" providerId="ADAL" clId="{F8588F0E-0B89-440E-8CE5-06B11D25BD80}" dt="2023-09-07T12:06:59.839" v="14301" actId="26606"/>
          <ac:spMkLst>
            <pc:docMk/>
            <pc:sldMk cId="2718307304" sldId="261"/>
            <ac:spMk id="9" creationId="{04C21BAE-6866-4C7A-A7EC-C1B2E572D5BE}"/>
          </ac:spMkLst>
        </pc:spChg>
        <pc:spChg chg="add mod">
          <ac:chgData name="Sabrina Moore" userId="731e552f-bf01-4e6e-b440-7e5e156d8120" providerId="ADAL" clId="{F8588F0E-0B89-440E-8CE5-06B11D25BD80}" dt="2023-09-11T16:15:05.819" v="26988" actId="1076"/>
          <ac:spMkLst>
            <pc:docMk/>
            <pc:sldMk cId="2718307304" sldId="261"/>
            <ac:spMk id="10" creationId="{8436773A-B035-02E7-5981-1442F7557B3C}"/>
          </ac:spMkLst>
        </pc:spChg>
        <pc:spChg chg="add">
          <ac:chgData name="Sabrina Moore" userId="731e552f-bf01-4e6e-b440-7e5e156d8120" providerId="ADAL" clId="{F8588F0E-0B89-440E-8CE5-06B11D25BD80}" dt="2023-09-07T12:06:59.839" v="14301" actId="26606"/>
          <ac:spMkLst>
            <pc:docMk/>
            <pc:sldMk cId="2718307304" sldId="261"/>
            <ac:spMk id="11" creationId="{7E7D0C94-08B4-48AE-8813-CC4D60294F42}"/>
          </ac:spMkLst>
        </pc:spChg>
        <pc:spChg chg="add">
          <ac:chgData name="Sabrina Moore" userId="731e552f-bf01-4e6e-b440-7e5e156d8120" providerId="ADAL" clId="{F8588F0E-0B89-440E-8CE5-06B11D25BD80}" dt="2023-09-07T12:06:59.839" v="14301" actId="26606"/>
          <ac:spMkLst>
            <pc:docMk/>
            <pc:sldMk cId="2718307304" sldId="261"/>
            <ac:spMk id="13" creationId="{F0C518C2-0AA4-470C-87B9-9CBF428FBA25}"/>
          </ac:spMkLst>
        </pc:spChg>
        <pc:spChg chg="add mod">
          <ac:chgData name="Sabrina Moore" userId="731e552f-bf01-4e6e-b440-7e5e156d8120" providerId="ADAL" clId="{F8588F0E-0B89-440E-8CE5-06B11D25BD80}" dt="2023-09-11T16:17:26.139" v="27071" actId="1076"/>
          <ac:spMkLst>
            <pc:docMk/>
            <pc:sldMk cId="2718307304" sldId="261"/>
            <ac:spMk id="14" creationId="{92535385-3111-FEC1-5176-0AB9EAAA026A}"/>
          </ac:spMkLst>
        </pc:spChg>
        <pc:spChg chg="mod topLvl">
          <ac:chgData name="Sabrina Moore" userId="731e552f-bf01-4e6e-b440-7e5e156d8120" providerId="ADAL" clId="{F8588F0E-0B89-440E-8CE5-06B11D25BD80}" dt="2023-09-12T09:37:05.279" v="28499" actId="165"/>
          <ac:spMkLst>
            <pc:docMk/>
            <pc:sldMk cId="2718307304" sldId="261"/>
            <ac:spMk id="15" creationId="{61BE6010-15FD-5600-6C1F-305CF28786CB}"/>
          </ac:spMkLst>
        </pc:spChg>
        <pc:spChg chg="mod topLvl">
          <ac:chgData name="Sabrina Moore" userId="731e552f-bf01-4e6e-b440-7e5e156d8120" providerId="ADAL" clId="{F8588F0E-0B89-440E-8CE5-06B11D25BD80}" dt="2023-09-12T09:37:05.279" v="28499" actId="165"/>
          <ac:spMkLst>
            <pc:docMk/>
            <pc:sldMk cId="2718307304" sldId="261"/>
            <ac:spMk id="18" creationId="{4EC94E9C-8797-2B14-27F5-3CD3EBE3792E}"/>
          </ac:spMkLst>
        </pc:spChg>
        <pc:spChg chg="mod topLvl">
          <ac:chgData name="Sabrina Moore" userId="731e552f-bf01-4e6e-b440-7e5e156d8120" providerId="ADAL" clId="{F8588F0E-0B89-440E-8CE5-06B11D25BD80}" dt="2023-09-12T09:37:05.279" v="28499" actId="165"/>
          <ac:spMkLst>
            <pc:docMk/>
            <pc:sldMk cId="2718307304" sldId="261"/>
            <ac:spMk id="19" creationId="{5361D082-6C56-C73F-843D-AA98D4753660}"/>
          </ac:spMkLst>
        </pc:spChg>
        <pc:spChg chg="mod topLvl">
          <ac:chgData name="Sabrina Moore" userId="731e552f-bf01-4e6e-b440-7e5e156d8120" providerId="ADAL" clId="{F8588F0E-0B89-440E-8CE5-06B11D25BD80}" dt="2023-09-12T09:37:05.279" v="28499" actId="165"/>
          <ac:spMkLst>
            <pc:docMk/>
            <pc:sldMk cId="2718307304" sldId="261"/>
            <ac:spMk id="20" creationId="{DB2440C2-3241-447C-F627-88489CD36749}"/>
          </ac:spMkLst>
        </pc:spChg>
        <pc:spChg chg="mod topLvl">
          <ac:chgData name="Sabrina Moore" userId="731e552f-bf01-4e6e-b440-7e5e156d8120" providerId="ADAL" clId="{F8588F0E-0B89-440E-8CE5-06B11D25BD80}" dt="2023-09-12T09:37:05.279" v="28499" actId="165"/>
          <ac:spMkLst>
            <pc:docMk/>
            <pc:sldMk cId="2718307304" sldId="261"/>
            <ac:spMk id="21" creationId="{FEA5D865-38F0-C26F-30AC-C23FE42A24F5}"/>
          </ac:spMkLst>
        </pc:spChg>
        <pc:spChg chg="mod topLvl">
          <ac:chgData name="Sabrina Moore" userId="731e552f-bf01-4e6e-b440-7e5e156d8120" providerId="ADAL" clId="{F8588F0E-0B89-440E-8CE5-06B11D25BD80}" dt="2023-09-12T09:37:05.279" v="28499" actId="165"/>
          <ac:spMkLst>
            <pc:docMk/>
            <pc:sldMk cId="2718307304" sldId="261"/>
            <ac:spMk id="22" creationId="{14FE298F-0596-821D-8C9E-EC5AF44447ED}"/>
          </ac:spMkLst>
        </pc:spChg>
        <pc:spChg chg="mod topLvl">
          <ac:chgData name="Sabrina Moore" userId="731e552f-bf01-4e6e-b440-7e5e156d8120" providerId="ADAL" clId="{F8588F0E-0B89-440E-8CE5-06B11D25BD80}" dt="2023-09-12T09:37:05.279" v="28499" actId="165"/>
          <ac:spMkLst>
            <pc:docMk/>
            <pc:sldMk cId="2718307304" sldId="261"/>
            <ac:spMk id="23" creationId="{D72AF49F-6035-9CF2-8B6A-EF0FDDB6255E}"/>
          </ac:spMkLst>
        </pc:spChg>
        <pc:spChg chg="mod topLvl">
          <ac:chgData name="Sabrina Moore" userId="731e552f-bf01-4e6e-b440-7e5e156d8120" providerId="ADAL" clId="{F8588F0E-0B89-440E-8CE5-06B11D25BD80}" dt="2023-09-12T09:37:05.279" v="28499" actId="165"/>
          <ac:spMkLst>
            <pc:docMk/>
            <pc:sldMk cId="2718307304" sldId="261"/>
            <ac:spMk id="24" creationId="{8F8BC28A-7693-4716-FEE7-2D7F13EF09C5}"/>
          </ac:spMkLst>
        </pc:spChg>
        <pc:spChg chg="mod topLvl">
          <ac:chgData name="Sabrina Moore" userId="731e552f-bf01-4e6e-b440-7e5e156d8120" providerId="ADAL" clId="{F8588F0E-0B89-440E-8CE5-06B11D25BD80}" dt="2023-09-12T09:37:05.279" v="28499" actId="165"/>
          <ac:spMkLst>
            <pc:docMk/>
            <pc:sldMk cId="2718307304" sldId="261"/>
            <ac:spMk id="25" creationId="{9C51CF12-AC11-0289-79EC-4A8D72FBAC48}"/>
          </ac:spMkLst>
        </pc:spChg>
        <pc:spChg chg="mod topLvl">
          <ac:chgData name="Sabrina Moore" userId="731e552f-bf01-4e6e-b440-7e5e156d8120" providerId="ADAL" clId="{F8588F0E-0B89-440E-8CE5-06B11D25BD80}" dt="2023-09-12T09:37:05.279" v="28499" actId="165"/>
          <ac:spMkLst>
            <pc:docMk/>
            <pc:sldMk cId="2718307304" sldId="261"/>
            <ac:spMk id="26" creationId="{16D651CF-78C0-CD13-29DA-F9E2FB8A1CA8}"/>
          </ac:spMkLst>
        </pc:spChg>
        <pc:spChg chg="mod topLvl">
          <ac:chgData name="Sabrina Moore" userId="731e552f-bf01-4e6e-b440-7e5e156d8120" providerId="ADAL" clId="{F8588F0E-0B89-440E-8CE5-06B11D25BD80}" dt="2023-09-12T09:37:05.279" v="28499" actId="165"/>
          <ac:spMkLst>
            <pc:docMk/>
            <pc:sldMk cId="2718307304" sldId="261"/>
            <ac:spMk id="27" creationId="{7434AF39-195B-3126-2D4A-EB04443B2EE1}"/>
          </ac:spMkLst>
        </pc:spChg>
        <pc:grpChg chg="del mod">
          <ac:chgData name="Sabrina Moore" userId="731e552f-bf01-4e6e-b440-7e5e156d8120" providerId="ADAL" clId="{F8588F0E-0B89-440E-8CE5-06B11D25BD80}" dt="2023-09-12T09:37:05.279" v="28499" actId="165"/>
          <ac:grpSpMkLst>
            <pc:docMk/>
            <pc:sldMk cId="2718307304" sldId="261"/>
            <ac:grpSpMk id="12" creationId="{77635A20-5468-A423-70DE-79040C6C1FB0}"/>
          </ac:grpSpMkLst>
        </pc:grpChg>
        <pc:graphicFrameChg chg="add del">
          <ac:chgData name="Sabrina Moore" userId="731e552f-bf01-4e6e-b440-7e5e156d8120" providerId="ADAL" clId="{F8588F0E-0B89-440E-8CE5-06B11D25BD80}" dt="2023-09-12T09:34:50.965" v="28486" actId="26606"/>
          <ac:graphicFrameMkLst>
            <pc:docMk/>
            <pc:sldMk cId="2718307304" sldId="261"/>
            <ac:graphicFrameMk id="16" creationId="{1D7649E9-4BF6-9251-4B78-1E3269622D16}"/>
          </ac:graphicFrameMkLst>
        </pc:graphicFrameChg>
        <pc:graphicFrameChg chg="add del mod modGraphic">
          <ac:chgData name="Sabrina Moore" userId="731e552f-bf01-4e6e-b440-7e5e156d8120" providerId="ADAL" clId="{F8588F0E-0B89-440E-8CE5-06B11D25BD80}" dt="2023-09-12T09:36:57.613" v="28498" actId="18245"/>
          <ac:graphicFrameMkLst>
            <pc:docMk/>
            <pc:sldMk cId="2718307304" sldId="261"/>
            <ac:graphicFrameMk id="17" creationId="{1D7649E9-4BF6-9251-4B78-1E3269622D16}"/>
          </ac:graphicFrameMkLst>
        </pc:graphicFrameChg>
        <pc:picChg chg="add del">
          <ac:chgData name="Sabrina Moore" userId="731e552f-bf01-4e6e-b440-7e5e156d8120" providerId="ADAL" clId="{F8588F0E-0B89-440E-8CE5-06B11D25BD80}" dt="2023-09-07T12:09:02.278" v="14343" actId="478"/>
          <ac:picMkLst>
            <pc:docMk/>
            <pc:sldMk cId="2718307304" sldId="261"/>
            <ac:picMk id="5" creationId="{FA4E93C8-19EB-3385-42E8-FA820775B5F7}"/>
          </ac:picMkLst>
        </pc:picChg>
        <pc:picChg chg="add mod modCrop">
          <ac:chgData name="Sabrina Moore" userId="731e552f-bf01-4e6e-b440-7e5e156d8120" providerId="ADAL" clId="{F8588F0E-0B89-440E-8CE5-06B11D25BD80}" dt="2023-09-11T16:16:54.964" v="27059" actId="1076"/>
          <ac:picMkLst>
            <pc:docMk/>
            <pc:sldMk cId="2718307304" sldId="261"/>
            <ac:picMk id="8" creationId="{B9D368EF-C612-6A62-12C1-5C6C899DFB8E}"/>
          </ac:picMkLst>
        </pc:picChg>
        <pc:extLst>
          <p:ext xmlns:p="http://schemas.openxmlformats.org/presentationml/2006/main" uri="{D6D511B9-2390-475A-947B-AFAB55BFBCF1}">
            <pc226:cmChg xmlns:pc226="http://schemas.microsoft.com/office/powerpoint/2022/06/main/command" chg="mod modRxn">
              <pc226:chgData name="Sabrina Moore" userId="731e552f-bf01-4e6e-b440-7e5e156d8120" providerId="ADAL" clId="{F8588F0E-0B89-440E-8CE5-06B11D25BD80}" dt="2023-09-11T16:17:16.774" v="27069" actId="20577"/>
              <pc2:cmMkLst xmlns:pc2="http://schemas.microsoft.com/office/powerpoint/2019/9/main/command">
                <pc:docMk/>
                <pc:sldMk cId="2718307304" sldId="261"/>
                <pc2:cmMk id="{DA736023-4D50-47B8-B7B7-FDBAAC3B3397}"/>
              </pc2:cmMkLst>
            </pc226:cmChg>
            <pc226:cmChg xmlns:pc226="http://schemas.microsoft.com/office/powerpoint/2022/06/main/command" chg="mod modRxn">
              <pc226:chgData name="Sabrina Moore" userId="731e552f-bf01-4e6e-b440-7e5e156d8120" providerId="ADAL" clId="{F8588F0E-0B89-440E-8CE5-06B11D25BD80}" dt="2023-09-11T16:15:20.120" v="26990"/>
              <pc2:cmMkLst xmlns:pc2="http://schemas.microsoft.com/office/powerpoint/2019/9/main/command">
                <pc:docMk/>
                <pc:sldMk cId="2718307304" sldId="261"/>
                <pc2:cmMk id="{9463B0D9-A325-4F6F-AA35-4827091021C9}"/>
              </pc2:cmMkLst>
            </pc226:cmChg>
          </p:ext>
        </pc:extLst>
      </pc:sldChg>
      <pc:sldChg chg="modSp new del mod">
        <pc:chgData name="Sabrina Moore" userId="731e552f-bf01-4e6e-b440-7e5e156d8120" providerId="ADAL" clId="{F8588F0E-0B89-440E-8CE5-06B11D25BD80}" dt="2023-09-06T15:47:18.805" v="10297" actId="47"/>
        <pc:sldMkLst>
          <pc:docMk/>
          <pc:sldMk cId="2777699902" sldId="262"/>
        </pc:sldMkLst>
        <pc:spChg chg="mod">
          <ac:chgData name="Sabrina Moore" userId="731e552f-bf01-4e6e-b440-7e5e156d8120" providerId="ADAL" clId="{F8588F0E-0B89-440E-8CE5-06B11D25BD80}" dt="2023-09-06T10:01:46.204" v="2188" actId="20577"/>
          <ac:spMkLst>
            <pc:docMk/>
            <pc:sldMk cId="2777699902" sldId="262"/>
            <ac:spMk id="2" creationId="{5BDC8B3B-7C58-CA94-E4EA-EE880CBAEFBD}"/>
          </ac:spMkLst>
        </pc:spChg>
        <pc:spChg chg="mod">
          <ac:chgData name="Sabrina Moore" userId="731e552f-bf01-4e6e-b440-7e5e156d8120" providerId="ADAL" clId="{F8588F0E-0B89-440E-8CE5-06B11D25BD80}" dt="2023-09-06T11:54:30.956" v="2684" actId="20577"/>
          <ac:spMkLst>
            <pc:docMk/>
            <pc:sldMk cId="2777699902" sldId="262"/>
            <ac:spMk id="3" creationId="{E80D410C-C985-D1A7-188D-F8B8D9DCDA20}"/>
          </ac:spMkLst>
        </pc:spChg>
      </pc:sldChg>
      <pc:sldChg chg="addSp delSp modSp add del mod ord setBg addCm modCm">
        <pc:chgData name="Sabrina Moore" userId="731e552f-bf01-4e6e-b440-7e5e156d8120" providerId="ADAL" clId="{F8588F0E-0B89-440E-8CE5-06B11D25BD80}" dt="2023-09-08T09:56:39.727" v="22308" actId="47"/>
        <pc:sldMkLst>
          <pc:docMk/>
          <pc:sldMk cId="4181640079" sldId="263"/>
        </pc:sldMkLst>
        <pc:spChg chg="add del">
          <ac:chgData name="Sabrina Moore" userId="731e552f-bf01-4e6e-b440-7e5e156d8120" providerId="ADAL" clId="{F8588F0E-0B89-440E-8CE5-06B11D25BD80}" dt="2023-09-07T11:56:36.937" v="13579" actId="26606"/>
          <ac:spMkLst>
            <pc:docMk/>
            <pc:sldMk cId="4181640079" sldId="263"/>
            <ac:spMk id="2" creationId="{692FC7B2-E983-CC59-DAE8-4331E7E81403}"/>
          </ac:spMkLst>
        </pc:spChg>
        <pc:spChg chg="del mod">
          <ac:chgData name="Sabrina Moore" userId="731e552f-bf01-4e6e-b440-7e5e156d8120" providerId="ADAL" clId="{F8588F0E-0B89-440E-8CE5-06B11D25BD80}" dt="2023-09-07T11:55:48.237" v="13575" actId="478"/>
          <ac:spMkLst>
            <pc:docMk/>
            <pc:sldMk cId="4181640079" sldId="263"/>
            <ac:spMk id="3" creationId="{52B938C3-13FB-402D-51C8-336CA68690CC}"/>
          </ac:spMkLst>
        </pc:spChg>
        <pc:spChg chg="add del mod">
          <ac:chgData name="Sabrina Moore" userId="731e552f-bf01-4e6e-b440-7e5e156d8120" providerId="ADAL" clId="{F8588F0E-0B89-440E-8CE5-06B11D25BD80}" dt="2023-09-07T11:56:05.882" v="13576" actId="931"/>
          <ac:spMkLst>
            <pc:docMk/>
            <pc:sldMk cId="4181640079" sldId="263"/>
            <ac:spMk id="5" creationId="{F8B18608-374A-0345-8C7D-5ED2C4F7D3AA}"/>
          </ac:spMkLst>
        </pc:spChg>
        <pc:spChg chg="add del">
          <ac:chgData name="Sabrina Moore" userId="731e552f-bf01-4e6e-b440-7e5e156d8120" providerId="ADAL" clId="{F8588F0E-0B89-440E-8CE5-06B11D25BD80}" dt="2023-09-07T11:56:36.930" v="13578" actId="26606"/>
          <ac:spMkLst>
            <pc:docMk/>
            <pc:sldMk cId="4181640079" sldId="263"/>
            <ac:spMk id="12" creationId="{42A4FC2C-047E-45A5-965D-8E1E3BF09BC6}"/>
          </ac:spMkLst>
        </pc:spChg>
        <pc:spChg chg="add">
          <ac:chgData name="Sabrina Moore" userId="731e552f-bf01-4e6e-b440-7e5e156d8120" providerId="ADAL" clId="{F8588F0E-0B89-440E-8CE5-06B11D25BD80}" dt="2023-09-07T11:56:36.937" v="13579" actId="26606"/>
          <ac:spMkLst>
            <pc:docMk/>
            <pc:sldMk cId="4181640079" sldId="263"/>
            <ac:spMk id="14" creationId="{CB44330D-EA18-4254-AA95-EB49948539B8}"/>
          </ac:spMkLst>
        </pc:spChg>
        <pc:spChg chg="add">
          <ac:chgData name="Sabrina Moore" userId="731e552f-bf01-4e6e-b440-7e5e156d8120" providerId="ADAL" clId="{F8588F0E-0B89-440E-8CE5-06B11D25BD80}" dt="2023-09-07T11:56:36.937" v="13579" actId="26606"/>
          <ac:spMkLst>
            <pc:docMk/>
            <pc:sldMk cId="4181640079" sldId="263"/>
            <ac:spMk id="15" creationId="{32BC26D8-82FB-445E-AA49-62A77D7C1EE0}"/>
          </ac:spMkLst>
        </pc:spChg>
        <pc:picChg chg="add mod modCrop">
          <ac:chgData name="Sabrina Moore" userId="731e552f-bf01-4e6e-b440-7e5e156d8120" providerId="ADAL" clId="{F8588F0E-0B89-440E-8CE5-06B11D25BD80}" dt="2023-09-07T11:57:24.769" v="13587" actId="14100"/>
          <ac:picMkLst>
            <pc:docMk/>
            <pc:sldMk cId="4181640079" sldId="263"/>
            <ac:picMk id="7" creationId="{899166A2-8CE6-08B3-9C7D-6B623A0C776F}"/>
          </ac:picMkLst>
        </pc:picChg>
        <pc:extLst>
          <p:ext xmlns:p="http://schemas.openxmlformats.org/presentationml/2006/main" uri="{D6D511B9-2390-475A-947B-AFAB55BFBCF1}">
            <pc226:cmChg xmlns:pc226="http://schemas.microsoft.com/office/powerpoint/2022/06/main/command" chg="add">
              <pc226:chgData name="Sabrina Moore" userId="731e552f-bf01-4e6e-b440-7e5e156d8120" providerId="ADAL" clId="{F8588F0E-0B89-440E-8CE5-06B11D25BD80}" dt="2023-09-07T14:52:59.552" v="18253"/>
              <pc2:cmMkLst xmlns:pc2="http://schemas.microsoft.com/office/powerpoint/2019/9/main/command">
                <pc:docMk/>
                <pc:sldMk cId="4181640079" sldId="263"/>
                <pc2:cmMk id="{289F04C2-14B5-48DD-981C-43B11D41A0DE}"/>
              </pc2:cmMkLst>
              <pc226:cmRplyChg chg="add">
                <pc226:chgData name="Sabrina Moore" userId="731e552f-bf01-4e6e-b440-7e5e156d8120" providerId="ADAL" clId="{F8588F0E-0B89-440E-8CE5-06B11D25BD80}" dt="2023-09-07T14:52:59.552" v="18253"/>
                <pc2:cmRplyMkLst xmlns:pc2="http://schemas.microsoft.com/office/powerpoint/2019/9/main/command">
                  <pc:docMk/>
                  <pc:sldMk cId="4181640079" sldId="263"/>
                  <pc2:cmMk id="{289F04C2-14B5-48DD-981C-43B11D41A0DE}"/>
                  <pc2:cmRplyMk id="{94154B85-834A-4DF9-8B6C-61F0902B5639}"/>
                </pc2:cmRplyMkLst>
              </pc226:cmRplyChg>
              <pc226:cmRplyChg chg="add">
                <pc226:chgData name="Sabrina Moore" userId="731e552f-bf01-4e6e-b440-7e5e156d8120" providerId="ADAL" clId="{F8588F0E-0B89-440E-8CE5-06B11D25BD80}" dt="2023-09-07T14:48:00.042" v="17942"/>
                <pc2:cmRplyMkLst xmlns:pc2="http://schemas.microsoft.com/office/powerpoint/2019/9/main/command">
                  <pc:docMk/>
                  <pc:sldMk cId="4181640079" sldId="263"/>
                  <pc2:cmMk id="{289F04C2-14B5-48DD-981C-43B11D41A0DE}"/>
                  <pc2:cmRplyMk id="{328B33D5-2CF2-4534-8F92-A33EC5617C60}"/>
                </pc2:cmRplyMkLst>
              </pc226:cmRplyChg>
            </pc226:cmChg>
          </p:ext>
        </pc:extLst>
      </pc:sldChg>
      <pc:sldChg chg="modSp new del mod">
        <pc:chgData name="Sabrina Moore" userId="731e552f-bf01-4e6e-b440-7e5e156d8120" providerId="ADAL" clId="{F8588F0E-0B89-440E-8CE5-06B11D25BD80}" dt="2023-09-07T08:59:10.500" v="11241" actId="47"/>
        <pc:sldMkLst>
          <pc:docMk/>
          <pc:sldMk cId="71196372" sldId="264"/>
        </pc:sldMkLst>
        <pc:spChg chg="mod">
          <ac:chgData name="Sabrina Moore" userId="731e552f-bf01-4e6e-b440-7e5e156d8120" providerId="ADAL" clId="{F8588F0E-0B89-440E-8CE5-06B11D25BD80}" dt="2023-09-06T11:54:51.771" v="2722" actId="20577"/>
          <ac:spMkLst>
            <pc:docMk/>
            <pc:sldMk cId="71196372" sldId="264"/>
            <ac:spMk id="2" creationId="{B687A863-875F-6146-9A30-B98FA7540999}"/>
          </ac:spMkLst>
        </pc:spChg>
        <pc:spChg chg="mod">
          <ac:chgData name="Sabrina Moore" userId="731e552f-bf01-4e6e-b440-7e5e156d8120" providerId="ADAL" clId="{F8588F0E-0B89-440E-8CE5-06B11D25BD80}" dt="2023-09-07T08:50:39.255" v="11055" actId="21"/>
          <ac:spMkLst>
            <pc:docMk/>
            <pc:sldMk cId="71196372" sldId="264"/>
            <ac:spMk id="3" creationId="{CBD9A8ED-C1E9-DB55-26A3-4F183B12A8CD}"/>
          </ac:spMkLst>
        </pc:spChg>
      </pc:sldChg>
      <pc:sldChg chg="modSp add del mod">
        <pc:chgData name="Sabrina Moore" userId="731e552f-bf01-4e6e-b440-7e5e156d8120" providerId="ADAL" clId="{F8588F0E-0B89-440E-8CE5-06B11D25BD80}" dt="2023-09-06T14:08:34.412" v="7625" actId="2696"/>
        <pc:sldMkLst>
          <pc:docMk/>
          <pc:sldMk cId="20560515" sldId="265"/>
        </pc:sldMkLst>
        <pc:spChg chg="mod">
          <ac:chgData name="Sabrina Moore" userId="731e552f-bf01-4e6e-b440-7e5e156d8120" providerId="ADAL" clId="{F8588F0E-0B89-440E-8CE5-06B11D25BD80}" dt="2023-09-06T13:23:06.114" v="5409" actId="20577"/>
          <ac:spMkLst>
            <pc:docMk/>
            <pc:sldMk cId="20560515" sldId="265"/>
            <ac:spMk id="2" creationId="{F75C5486-C5DB-9BC8-09EE-52DEAE5161E7}"/>
          </ac:spMkLst>
        </pc:spChg>
        <pc:spChg chg="mod">
          <ac:chgData name="Sabrina Moore" userId="731e552f-bf01-4e6e-b440-7e5e156d8120" providerId="ADAL" clId="{F8588F0E-0B89-440E-8CE5-06B11D25BD80}" dt="2023-09-06T13:23:12.040" v="5411" actId="27636"/>
          <ac:spMkLst>
            <pc:docMk/>
            <pc:sldMk cId="20560515" sldId="265"/>
            <ac:spMk id="3" creationId="{3BC8E0E5-4FB7-01A2-D6A0-B42D5D66518B}"/>
          </ac:spMkLst>
        </pc:spChg>
      </pc:sldChg>
      <pc:sldChg chg="modSp new del mod">
        <pc:chgData name="Sabrina Moore" userId="731e552f-bf01-4e6e-b440-7e5e156d8120" providerId="ADAL" clId="{F8588F0E-0B89-440E-8CE5-06B11D25BD80}" dt="2023-09-06T11:57:14.472" v="2750" actId="47"/>
        <pc:sldMkLst>
          <pc:docMk/>
          <pc:sldMk cId="1859758466" sldId="265"/>
        </pc:sldMkLst>
        <pc:spChg chg="mod">
          <ac:chgData name="Sabrina Moore" userId="731e552f-bf01-4e6e-b440-7e5e156d8120" providerId="ADAL" clId="{F8588F0E-0B89-440E-8CE5-06B11D25BD80}" dt="2023-09-06T11:57:12.129" v="2749" actId="20577"/>
          <ac:spMkLst>
            <pc:docMk/>
            <pc:sldMk cId="1859758466" sldId="265"/>
            <ac:spMk id="3" creationId="{FF15B8C7-F259-CD30-4190-42D240E642EE}"/>
          </ac:spMkLst>
        </pc:spChg>
      </pc:sldChg>
      <pc:sldChg chg="add del">
        <pc:chgData name="Sabrina Moore" userId="731e552f-bf01-4e6e-b440-7e5e156d8120" providerId="ADAL" clId="{F8588F0E-0B89-440E-8CE5-06B11D25BD80}" dt="2023-09-06T14:08:45.575" v="7627" actId="47"/>
        <pc:sldMkLst>
          <pc:docMk/>
          <pc:sldMk cId="3350880549" sldId="265"/>
        </pc:sldMkLst>
      </pc:sldChg>
      <pc:sldChg chg="addSp delSp modSp new mod setBg">
        <pc:chgData name="Sabrina Moore" userId="731e552f-bf01-4e6e-b440-7e5e156d8120" providerId="ADAL" clId="{F8588F0E-0B89-440E-8CE5-06B11D25BD80}" dt="2023-09-07T15:30:56.825" v="19121" actId="26606"/>
        <pc:sldMkLst>
          <pc:docMk/>
          <pc:sldMk cId="1371736458" sldId="266"/>
        </pc:sldMkLst>
        <pc:spChg chg="mod">
          <ac:chgData name="Sabrina Moore" userId="731e552f-bf01-4e6e-b440-7e5e156d8120" providerId="ADAL" clId="{F8588F0E-0B89-440E-8CE5-06B11D25BD80}" dt="2023-09-07T15:30:56.825" v="19121" actId="26606"/>
          <ac:spMkLst>
            <pc:docMk/>
            <pc:sldMk cId="1371736458" sldId="266"/>
            <ac:spMk id="2" creationId="{C1C6452A-44B9-1A89-1200-8C7A00C9B824}"/>
          </ac:spMkLst>
        </pc:spChg>
        <pc:spChg chg="mod">
          <ac:chgData name="Sabrina Moore" userId="731e552f-bf01-4e6e-b440-7e5e156d8120" providerId="ADAL" clId="{F8588F0E-0B89-440E-8CE5-06B11D25BD80}" dt="2023-09-07T15:30:56.825" v="19121" actId="26606"/>
          <ac:spMkLst>
            <pc:docMk/>
            <pc:sldMk cId="1371736458" sldId="266"/>
            <ac:spMk id="3" creationId="{48037855-12BC-D028-B0CD-00A37BFF75BE}"/>
          </ac:spMkLst>
        </pc:spChg>
        <pc:spChg chg="add del">
          <ac:chgData name="Sabrina Moore" userId="731e552f-bf01-4e6e-b440-7e5e156d8120" providerId="ADAL" clId="{F8588F0E-0B89-440E-8CE5-06B11D25BD80}" dt="2023-09-07T15:30:56.825" v="19121" actId="26606"/>
          <ac:spMkLst>
            <pc:docMk/>
            <pc:sldMk cId="1371736458" sldId="266"/>
            <ac:spMk id="9" creationId="{9B8B49ED-6693-497D-8823-F50F891E8DBC}"/>
          </ac:spMkLst>
        </pc:spChg>
        <pc:spChg chg="add del">
          <ac:chgData name="Sabrina Moore" userId="731e552f-bf01-4e6e-b440-7e5e156d8120" providerId="ADAL" clId="{F8588F0E-0B89-440E-8CE5-06B11D25BD80}" dt="2023-09-07T15:30:56.825" v="19121" actId="26606"/>
          <ac:spMkLst>
            <pc:docMk/>
            <pc:sldMk cId="1371736458" sldId="266"/>
            <ac:spMk id="11" creationId="{8DCD3BD4-4F32-431E-A9C3-8D2DA60CD7D8}"/>
          </ac:spMkLst>
        </pc:spChg>
        <pc:spChg chg="add del">
          <ac:chgData name="Sabrina Moore" userId="731e552f-bf01-4e6e-b440-7e5e156d8120" providerId="ADAL" clId="{F8588F0E-0B89-440E-8CE5-06B11D25BD80}" dt="2023-09-07T15:30:56.825" v="19121" actId="26606"/>
          <ac:spMkLst>
            <pc:docMk/>
            <pc:sldMk cId="1371736458" sldId="266"/>
            <ac:spMk id="13" creationId="{336AAC24-A98C-465E-AFEE-69D698E77330}"/>
          </ac:spMkLst>
        </pc:spChg>
        <pc:spChg chg="add">
          <ac:chgData name="Sabrina Moore" userId="731e552f-bf01-4e6e-b440-7e5e156d8120" providerId="ADAL" clId="{F8588F0E-0B89-440E-8CE5-06B11D25BD80}" dt="2023-09-07T15:30:56.825" v="19121" actId="26606"/>
          <ac:spMkLst>
            <pc:docMk/>
            <pc:sldMk cId="1371736458" sldId="266"/>
            <ac:spMk id="18" creationId="{65C9D962-F904-4553-A140-500CF3EFC58A}"/>
          </ac:spMkLst>
        </pc:spChg>
        <pc:spChg chg="add">
          <ac:chgData name="Sabrina Moore" userId="731e552f-bf01-4e6e-b440-7e5e156d8120" providerId="ADAL" clId="{F8588F0E-0B89-440E-8CE5-06B11D25BD80}" dt="2023-09-07T15:30:56.825" v="19121" actId="26606"/>
          <ac:spMkLst>
            <pc:docMk/>
            <pc:sldMk cId="1371736458" sldId="266"/>
            <ac:spMk id="20" creationId="{02FE0FA2-B10C-4B9F-B9CC-E5D9AD400454}"/>
          </ac:spMkLst>
        </pc:spChg>
        <pc:spChg chg="add">
          <ac:chgData name="Sabrina Moore" userId="731e552f-bf01-4e6e-b440-7e5e156d8120" providerId="ADAL" clId="{F8588F0E-0B89-440E-8CE5-06B11D25BD80}" dt="2023-09-07T15:30:56.825" v="19121" actId="26606"/>
          <ac:spMkLst>
            <pc:docMk/>
            <pc:sldMk cId="1371736458" sldId="266"/>
            <ac:spMk id="22" creationId="{3389D0BC-BA1D-4360-88F9-D9ECCBDAB50E}"/>
          </ac:spMkLst>
        </pc:spChg>
        <pc:picChg chg="add mod">
          <ac:chgData name="Sabrina Moore" userId="731e552f-bf01-4e6e-b440-7e5e156d8120" providerId="ADAL" clId="{F8588F0E-0B89-440E-8CE5-06B11D25BD80}" dt="2023-09-07T15:30:56.825" v="19121" actId="26606"/>
          <ac:picMkLst>
            <pc:docMk/>
            <pc:sldMk cId="1371736458" sldId="266"/>
            <ac:picMk id="4" creationId="{43451B48-3A44-B8B7-30D2-A2DF3AED379C}"/>
          </ac:picMkLst>
        </pc:picChg>
      </pc:sldChg>
      <pc:sldChg chg="addSp delSp modSp new mod setBg">
        <pc:chgData name="Sabrina Moore" userId="731e552f-bf01-4e6e-b440-7e5e156d8120" providerId="ADAL" clId="{F8588F0E-0B89-440E-8CE5-06B11D25BD80}" dt="2023-09-08T11:15:53.665" v="23822" actId="20577"/>
        <pc:sldMkLst>
          <pc:docMk/>
          <pc:sldMk cId="3704198998" sldId="267"/>
        </pc:sldMkLst>
        <pc:spChg chg="mod">
          <ac:chgData name="Sabrina Moore" userId="731e552f-bf01-4e6e-b440-7e5e156d8120" providerId="ADAL" clId="{F8588F0E-0B89-440E-8CE5-06B11D25BD80}" dt="2023-09-08T11:15:53.665" v="23822" actId="20577"/>
          <ac:spMkLst>
            <pc:docMk/>
            <pc:sldMk cId="3704198998" sldId="267"/>
            <ac:spMk id="2" creationId="{8A82FAD9-BC1D-B756-94F7-C0E5CFE70418}"/>
          </ac:spMkLst>
        </pc:spChg>
        <pc:spChg chg="del mod">
          <ac:chgData name="Sabrina Moore" userId="731e552f-bf01-4e6e-b440-7e5e156d8120" providerId="ADAL" clId="{F8588F0E-0B89-440E-8CE5-06B11D25BD80}" dt="2023-09-06T13:20:42.153" v="5319" actId="478"/>
          <ac:spMkLst>
            <pc:docMk/>
            <pc:sldMk cId="3704198998" sldId="267"/>
            <ac:spMk id="3" creationId="{FEB6D064-A573-FA7C-EF4B-954BF0A2589C}"/>
          </ac:spMkLst>
        </pc:spChg>
        <pc:spChg chg="add del mod">
          <ac:chgData name="Sabrina Moore" userId="731e552f-bf01-4e6e-b440-7e5e156d8120" providerId="ADAL" clId="{F8588F0E-0B89-440E-8CE5-06B11D25BD80}" dt="2023-09-06T13:21:04.018" v="5320" actId="931"/>
          <ac:spMkLst>
            <pc:docMk/>
            <pc:sldMk cId="3704198998" sldId="267"/>
            <ac:spMk id="5" creationId="{B2C772B5-742F-4824-9179-8698AEE4DB78}"/>
          </ac:spMkLst>
        </pc:spChg>
        <pc:spChg chg="add mod">
          <ac:chgData name="Sabrina Moore" userId="731e552f-bf01-4e6e-b440-7e5e156d8120" providerId="ADAL" clId="{F8588F0E-0B89-440E-8CE5-06B11D25BD80}" dt="2023-09-08T09:31:22.731" v="21704" actId="1582"/>
          <ac:spMkLst>
            <pc:docMk/>
            <pc:sldMk cId="3704198998" sldId="267"/>
            <ac:spMk id="8" creationId="{0379C0C6-27D5-5ECF-7A79-05F65F7F4D2B}"/>
          </ac:spMkLst>
        </pc:spChg>
        <pc:spChg chg="add del">
          <ac:chgData name="Sabrina Moore" userId="731e552f-bf01-4e6e-b440-7e5e156d8120" providerId="ADAL" clId="{F8588F0E-0B89-440E-8CE5-06B11D25BD80}" dt="2023-09-06T13:21:15.119" v="5322" actId="478"/>
          <ac:spMkLst>
            <pc:docMk/>
            <pc:sldMk cId="3704198998" sldId="267"/>
            <ac:spMk id="11" creationId="{FB4D6DA1-EE8E-6C4E-0601-E4266828F813}"/>
          </ac:spMkLst>
        </pc:spChg>
        <pc:spChg chg="add">
          <ac:chgData name="Sabrina Moore" userId="731e552f-bf01-4e6e-b440-7e5e156d8120" providerId="ADAL" clId="{F8588F0E-0B89-440E-8CE5-06B11D25BD80}" dt="2023-09-06T13:21:11.206" v="5321" actId="26606"/>
          <ac:spMkLst>
            <pc:docMk/>
            <pc:sldMk cId="3704198998" sldId="267"/>
            <ac:spMk id="14" creationId="{84ECDE7A-6944-466D-8FFE-149A29BA6BAE}"/>
          </ac:spMkLst>
        </pc:spChg>
        <pc:spChg chg="add">
          <ac:chgData name="Sabrina Moore" userId="731e552f-bf01-4e6e-b440-7e5e156d8120" providerId="ADAL" clId="{F8588F0E-0B89-440E-8CE5-06B11D25BD80}" dt="2023-09-06T13:21:11.206" v="5321" actId="26606"/>
          <ac:spMkLst>
            <pc:docMk/>
            <pc:sldMk cId="3704198998" sldId="267"/>
            <ac:spMk id="16" creationId="{B3420082-9415-44EC-802E-C77D71D59C57}"/>
          </ac:spMkLst>
        </pc:spChg>
        <pc:spChg chg="add">
          <ac:chgData name="Sabrina Moore" userId="731e552f-bf01-4e6e-b440-7e5e156d8120" providerId="ADAL" clId="{F8588F0E-0B89-440E-8CE5-06B11D25BD80}" dt="2023-09-06T13:21:11.206" v="5321" actId="26606"/>
          <ac:spMkLst>
            <pc:docMk/>
            <pc:sldMk cId="3704198998" sldId="267"/>
            <ac:spMk id="18" creationId="{55A52C45-1FCB-4636-A80F-2849B8226C01}"/>
          </ac:spMkLst>
        </pc:spChg>
        <pc:spChg chg="add">
          <ac:chgData name="Sabrina Moore" userId="731e552f-bf01-4e6e-b440-7e5e156d8120" providerId="ADAL" clId="{F8588F0E-0B89-440E-8CE5-06B11D25BD80}" dt="2023-09-06T13:21:11.206" v="5321" actId="26606"/>
          <ac:spMkLst>
            <pc:docMk/>
            <pc:sldMk cId="3704198998" sldId="267"/>
            <ac:spMk id="20" creationId="{768EB4DD-3704-43AD-92B3-C4E0C6EA92CB}"/>
          </ac:spMkLst>
        </pc:spChg>
        <pc:picChg chg="add mod">
          <ac:chgData name="Sabrina Moore" userId="731e552f-bf01-4e6e-b440-7e5e156d8120" providerId="ADAL" clId="{F8588F0E-0B89-440E-8CE5-06B11D25BD80}" dt="2023-09-06T13:21:33.691" v="5325" actId="14100"/>
          <ac:picMkLst>
            <pc:docMk/>
            <pc:sldMk cId="3704198998" sldId="267"/>
            <ac:picMk id="7" creationId="{9F11F804-78F6-7297-8087-5ACF33DC1B31}"/>
          </ac:picMkLst>
        </pc:picChg>
      </pc:sldChg>
      <pc:sldChg chg="addSp delSp modSp new mod setBg modAnim modCm">
        <pc:chgData name="Sabrina Moore" userId="731e552f-bf01-4e6e-b440-7e5e156d8120" providerId="ADAL" clId="{F8588F0E-0B89-440E-8CE5-06B11D25BD80}" dt="2023-09-11T16:26:39.762" v="27501" actId="113"/>
        <pc:sldMkLst>
          <pc:docMk/>
          <pc:sldMk cId="560863213" sldId="268"/>
        </pc:sldMkLst>
        <pc:spChg chg="mod">
          <ac:chgData name="Sabrina Moore" userId="731e552f-bf01-4e6e-b440-7e5e156d8120" providerId="ADAL" clId="{F8588F0E-0B89-440E-8CE5-06B11D25BD80}" dt="2023-09-11T16:26:39.762" v="27501" actId="113"/>
          <ac:spMkLst>
            <pc:docMk/>
            <pc:sldMk cId="560863213" sldId="268"/>
            <ac:spMk id="2" creationId="{EFC39F62-176D-9D70-5189-944B0E17B54C}"/>
          </ac:spMkLst>
        </pc:spChg>
        <pc:spChg chg="del mod">
          <ac:chgData name="Sabrina Moore" userId="731e552f-bf01-4e6e-b440-7e5e156d8120" providerId="ADAL" clId="{F8588F0E-0B89-440E-8CE5-06B11D25BD80}" dt="2023-09-07T15:19:35.410" v="19013" actId="478"/>
          <ac:spMkLst>
            <pc:docMk/>
            <pc:sldMk cId="560863213" sldId="268"/>
            <ac:spMk id="3" creationId="{943CBACA-F876-BDD9-B224-A5DCC323CB64}"/>
          </ac:spMkLst>
        </pc:spChg>
        <pc:spChg chg="add mod">
          <ac:chgData name="Sabrina Moore" userId="731e552f-bf01-4e6e-b440-7e5e156d8120" providerId="ADAL" clId="{F8588F0E-0B89-440E-8CE5-06B11D25BD80}" dt="2023-09-11T16:26:29.424" v="27499"/>
          <ac:spMkLst>
            <pc:docMk/>
            <pc:sldMk cId="560863213" sldId="268"/>
            <ac:spMk id="6" creationId="{4D760086-57D0-9B2B-0B89-3112C7C0FE76}"/>
          </ac:spMkLst>
        </pc:spChg>
        <pc:spChg chg="add del mod">
          <ac:chgData name="Sabrina Moore" userId="731e552f-bf01-4e6e-b440-7e5e156d8120" providerId="ADAL" clId="{F8588F0E-0B89-440E-8CE5-06B11D25BD80}" dt="2023-09-07T15:19:39.870" v="19014" actId="478"/>
          <ac:spMkLst>
            <pc:docMk/>
            <pc:sldMk cId="560863213" sldId="268"/>
            <ac:spMk id="8" creationId="{DBF7FE4A-1005-D0CA-97CF-EDB4942BABF5}"/>
          </ac:spMkLst>
        </pc:spChg>
        <pc:spChg chg="add">
          <ac:chgData name="Sabrina Moore" userId="731e552f-bf01-4e6e-b440-7e5e156d8120" providerId="ADAL" clId="{F8588F0E-0B89-440E-8CE5-06B11D25BD80}" dt="2023-09-07T15:20:45.602" v="19031" actId="26606"/>
          <ac:spMkLst>
            <pc:docMk/>
            <pc:sldMk cId="560863213" sldId="268"/>
            <ac:spMk id="11" creationId="{385E1BDC-A9B0-4A87-82E3-F3187F69A802}"/>
          </ac:spMkLst>
        </pc:spChg>
        <pc:spChg chg="add">
          <ac:chgData name="Sabrina Moore" userId="731e552f-bf01-4e6e-b440-7e5e156d8120" providerId="ADAL" clId="{F8588F0E-0B89-440E-8CE5-06B11D25BD80}" dt="2023-09-07T15:20:45.602" v="19031" actId="26606"/>
          <ac:spMkLst>
            <pc:docMk/>
            <pc:sldMk cId="560863213" sldId="268"/>
            <ac:spMk id="13" creationId="{0990C621-3B8B-4820-8328-D47EF7CE823C}"/>
          </ac:spMkLst>
        </pc:spChg>
        <pc:spChg chg="add">
          <ac:chgData name="Sabrina Moore" userId="731e552f-bf01-4e6e-b440-7e5e156d8120" providerId="ADAL" clId="{F8588F0E-0B89-440E-8CE5-06B11D25BD80}" dt="2023-09-07T15:20:45.602" v="19031" actId="26606"/>
          <ac:spMkLst>
            <pc:docMk/>
            <pc:sldMk cId="560863213" sldId="268"/>
            <ac:spMk id="15" creationId="{C1A2385B-1D2A-4E17-84FA-6CB7F0AAE473}"/>
          </ac:spMkLst>
        </pc:spChg>
        <pc:spChg chg="add">
          <ac:chgData name="Sabrina Moore" userId="731e552f-bf01-4e6e-b440-7e5e156d8120" providerId="ADAL" clId="{F8588F0E-0B89-440E-8CE5-06B11D25BD80}" dt="2023-09-07T15:20:45.602" v="19031" actId="26606"/>
          <ac:spMkLst>
            <pc:docMk/>
            <pc:sldMk cId="560863213" sldId="268"/>
            <ac:spMk id="17" creationId="{5E791F2F-79DB-4CC0-9FA1-001E3E91E8B7}"/>
          </ac:spMkLst>
        </pc:spChg>
        <pc:picChg chg="add mod ord">
          <ac:chgData name="Sabrina Moore" userId="731e552f-bf01-4e6e-b440-7e5e156d8120" providerId="ADAL" clId="{F8588F0E-0B89-440E-8CE5-06B11D25BD80}" dt="2023-09-07T15:20:52.238" v="19033" actId="1076"/>
          <ac:picMkLst>
            <pc:docMk/>
            <pc:sldMk cId="560863213" sldId="268"/>
            <ac:picMk id="4" creationId="{801F8522-A1A4-966B-EFA5-CF07E1314D21}"/>
          </ac:picMkLst>
        </pc:picChg>
        <pc:picChg chg="add mod ord">
          <ac:chgData name="Sabrina Moore" userId="731e552f-bf01-4e6e-b440-7e5e156d8120" providerId="ADAL" clId="{F8588F0E-0B89-440E-8CE5-06B11D25BD80}" dt="2023-09-07T15:20:55.109" v="19034" actId="1076"/>
          <ac:picMkLst>
            <pc:docMk/>
            <pc:sldMk cId="560863213" sldId="268"/>
            <ac:picMk id="5" creationId="{F2CC7A88-B55B-8D37-3446-6118F7D2A558}"/>
          </ac:picMkLst>
        </pc:picChg>
        <pc:extLst>
          <p:ext xmlns:p="http://schemas.openxmlformats.org/presentationml/2006/main" uri="{D6D511B9-2390-475A-947B-AFAB55BFBCF1}">
            <pc226:cmChg xmlns:pc226="http://schemas.microsoft.com/office/powerpoint/2022/06/main/command" chg="mod modRxn">
              <pc226:chgData name="Sabrina Moore" userId="731e552f-bf01-4e6e-b440-7e5e156d8120" providerId="ADAL" clId="{F8588F0E-0B89-440E-8CE5-06B11D25BD80}" dt="2023-09-11T14:50:10.204" v="24643"/>
              <pc2:cmMkLst xmlns:pc2="http://schemas.microsoft.com/office/powerpoint/2019/9/main/command">
                <pc:docMk/>
                <pc:sldMk cId="560863213" sldId="268"/>
                <pc2:cmMk id="{6CBF65A4-CEE3-44FD-B0FE-280ED8FFD096}"/>
              </pc2:cmMkLst>
            </pc226:cmChg>
          </p:ext>
        </pc:extLst>
      </pc:sldChg>
      <pc:sldChg chg="addSp delSp modSp add mod setBg modCm">
        <pc:chgData name="Sabrina Moore" userId="731e552f-bf01-4e6e-b440-7e5e156d8120" providerId="ADAL" clId="{F8588F0E-0B89-440E-8CE5-06B11D25BD80}" dt="2023-09-12T09:44:00.323" v="28624" actId="20577"/>
        <pc:sldMkLst>
          <pc:docMk/>
          <pc:sldMk cId="3401532241" sldId="269"/>
        </pc:sldMkLst>
        <pc:spChg chg="mod">
          <ac:chgData name="Sabrina Moore" userId="731e552f-bf01-4e6e-b440-7e5e156d8120" providerId="ADAL" clId="{F8588F0E-0B89-440E-8CE5-06B11D25BD80}" dt="2023-09-11T15:34:50.166" v="26259" actId="20577"/>
          <ac:spMkLst>
            <pc:docMk/>
            <pc:sldMk cId="3401532241" sldId="269"/>
            <ac:spMk id="2" creationId="{F75C5486-C5DB-9BC8-09EE-52DEAE5161E7}"/>
          </ac:spMkLst>
        </pc:spChg>
        <pc:spChg chg="del mod">
          <ac:chgData name="Sabrina Moore" userId="731e552f-bf01-4e6e-b440-7e5e156d8120" providerId="ADAL" clId="{F8588F0E-0B89-440E-8CE5-06B11D25BD80}" dt="2023-09-07T14:29:58.713" v="17384" actId="478"/>
          <ac:spMkLst>
            <pc:docMk/>
            <pc:sldMk cId="3401532241" sldId="269"/>
            <ac:spMk id="3" creationId="{3BC8E0E5-4FB7-01A2-D6A0-B42D5D66518B}"/>
          </ac:spMkLst>
        </pc:spChg>
        <pc:spChg chg="add mod">
          <ac:chgData name="Sabrina Moore" userId="731e552f-bf01-4e6e-b440-7e5e156d8120" providerId="ADAL" clId="{F8588F0E-0B89-440E-8CE5-06B11D25BD80}" dt="2023-09-11T15:37:53.292" v="26407" actId="1076"/>
          <ac:spMkLst>
            <pc:docMk/>
            <pc:sldMk cId="3401532241" sldId="269"/>
            <ac:spMk id="3" creationId="{CD853C91-306C-9845-380C-E216B184B861}"/>
          </ac:spMkLst>
        </pc:spChg>
        <pc:spChg chg="add del mod">
          <ac:chgData name="Sabrina Moore" userId="731e552f-bf01-4e6e-b440-7e5e156d8120" providerId="ADAL" clId="{F8588F0E-0B89-440E-8CE5-06B11D25BD80}" dt="2023-09-07T14:36:59.738" v="17406" actId="478"/>
          <ac:spMkLst>
            <pc:docMk/>
            <pc:sldMk cId="3401532241" sldId="269"/>
            <ac:spMk id="5" creationId="{597549D6-CF98-EB1F-97B5-38D14B49333D}"/>
          </ac:spMkLst>
        </pc:spChg>
        <pc:spChg chg="add mod">
          <ac:chgData name="Sabrina Moore" userId="731e552f-bf01-4e6e-b440-7e5e156d8120" providerId="ADAL" clId="{F8588F0E-0B89-440E-8CE5-06B11D25BD80}" dt="2023-09-11T15:36:22.625" v="26362" actId="164"/>
          <ac:spMkLst>
            <pc:docMk/>
            <pc:sldMk cId="3401532241" sldId="269"/>
            <ac:spMk id="12" creationId="{DE25043A-3A3A-0CA1-13F4-A36D7116B7AA}"/>
          </ac:spMkLst>
        </pc:spChg>
        <pc:spChg chg="add mod">
          <ac:chgData name="Sabrina Moore" userId="731e552f-bf01-4e6e-b440-7e5e156d8120" providerId="ADAL" clId="{F8588F0E-0B89-440E-8CE5-06B11D25BD80}" dt="2023-09-11T15:36:22.625" v="26362" actId="164"/>
          <ac:spMkLst>
            <pc:docMk/>
            <pc:sldMk cId="3401532241" sldId="269"/>
            <ac:spMk id="13" creationId="{AE528A73-5D19-F08F-CB21-DF1206CCB3D7}"/>
          </ac:spMkLst>
        </pc:spChg>
        <pc:spChg chg="add mod">
          <ac:chgData name="Sabrina Moore" userId="731e552f-bf01-4e6e-b440-7e5e156d8120" providerId="ADAL" clId="{F8588F0E-0B89-440E-8CE5-06B11D25BD80}" dt="2023-09-11T15:36:22.625" v="26362" actId="164"/>
          <ac:spMkLst>
            <pc:docMk/>
            <pc:sldMk cId="3401532241" sldId="269"/>
            <ac:spMk id="14" creationId="{885FC979-1BFD-3E7C-5B5D-31726A5D973C}"/>
          </ac:spMkLst>
        </pc:spChg>
        <pc:spChg chg="add mod">
          <ac:chgData name="Sabrina Moore" userId="731e552f-bf01-4e6e-b440-7e5e156d8120" providerId="ADAL" clId="{F8588F0E-0B89-440E-8CE5-06B11D25BD80}" dt="2023-09-12T09:44:00.323" v="28624" actId="20577"/>
          <ac:spMkLst>
            <pc:docMk/>
            <pc:sldMk cId="3401532241" sldId="269"/>
            <ac:spMk id="15" creationId="{155BCA67-6C6D-5AD7-EFA4-35BDFF42F559}"/>
          </ac:spMkLst>
        </pc:spChg>
        <pc:spChg chg="add">
          <ac:chgData name="Sabrina Moore" userId="731e552f-bf01-4e6e-b440-7e5e156d8120" providerId="ADAL" clId="{F8588F0E-0B89-440E-8CE5-06B11D25BD80}" dt="2023-09-07T14:37:09.175" v="17410" actId="26606"/>
          <ac:spMkLst>
            <pc:docMk/>
            <pc:sldMk cId="3401532241" sldId="269"/>
            <ac:spMk id="16" creationId="{70155189-D96C-4527-B0EC-654B946BE615}"/>
          </ac:spMkLst>
        </pc:spChg>
        <pc:grpChg chg="add mod">
          <ac:chgData name="Sabrina Moore" userId="731e552f-bf01-4e6e-b440-7e5e156d8120" providerId="ADAL" clId="{F8588F0E-0B89-440E-8CE5-06B11D25BD80}" dt="2023-09-11T15:36:22.625" v="26362" actId="164"/>
          <ac:grpSpMkLst>
            <pc:docMk/>
            <pc:sldMk cId="3401532241" sldId="269"/>
            <ac:grpSpMk id="4" creationId="{E8225C0D-9952-3380-41B4-B0C4D96E423E}"/>
          </ac:grpSpMkLst>
        </pc:grpChg>
        <pc:picChg chg="add mod modCrop">
          <ac:chgData name="Sabrina Moore" userId="731e552f-bf01-4e6e-b440-7e5e156d8120" providerId="ADAL" clId="{F8588F0E-0B89-440E-8CE5-06B11D25BD80}" dt="2023-09-11T15:36:22.625" v="26362" actId="164"/>
          <ac:picMkLst>
            <pc:docMk/>
            <pc:sldMk cId="3401532241" sldId="269"/>
            <ac:picMk id="7" creationId="{D7A83E4B-07BD-E2C1-FCB8-23F6FDB705BC}"/>
          </ac:picMkLst>
        </pc:picChg>
        <pc:picChg chg="add mod modCrop">
          <ac:chgData name="Sabrina Moore" userId="731e552f-bf01-4e6e-b440-7e5e156d8120" providerId="ADAL" clId="{F8588F0E-0B89-440E-8CE5-06B11D25BD80}" dt="2023-09-11T15:36:22.625" v="26362" actId="164"/>
          <ac:picMkLst>
            <pc:docMk/>
            <pc:sldMk cId="3401532241" sldId="269"/>
            <ac:picMk id="9" creationId="{6695C027-60E2-DB93-A8C9-678BB43E8F31}"/>
          </ac:picMkLst>
        </pc:picChg>
        <pc:picChg chg="add mod modCrop">
          <ac:chgData name="Sabrina Moore" userId="731e552f-bf01-4e6e-b440-7e5e156d8120" providerId="ADAL" clId="{F8588F0E-0B89-440E-8CE5-06B11D25BD80}" dt="2023-09-11T15:36:22.625" v="26362" actId="164"/>
          <ac:picMkLst>
            <pc:docMk/>
            <pc:sldMk cId="3401532241" sldId="269"/>
            <ac:picMk id="11" creationId="{5EDF43CD-55C9-BAF9-B6D4-982481BD8627}"/>
          </ac:picMkLst>
        </pc:picChg>
        <pc:extLst>
          <p:ext xmlns:p="http://schemas.openxmlformats.org/presentationml/2006/main" uri="{D6D511B9-2390-475A-947B-AFAB55BFBCF1}">
            <pc226:cmChg xmlns:pc226="http://schemas.microsoft.com/office/powerpoint/2022/06/main/command" chg="mod modRxn">
              <pc226:chgData name="Sabrina Moore" userId="731e552f-bf01-4e6e-b440-7e5e156d8120" providerId="ADAL" clId="{F8588F0E-0B89-440E-8CE5-06B11D25BD80}" dt="2023-09-12T09:44:00.323" v="28624" actId="20577"/>
              <pc2:cmMkLst xmlns:pc2="http://schemas.microsoft.com/office/powerpoint/2019/9/main/command">
                <pc:docMk/>
                <pc:sldMk cId="3401532241" sldId="269"/>
                <pc2:cmMk id="{EF684605-28B8-458E-BABF-322AB8C99CE2}"/>
              </pc2:cmMkLst>
            </pc226:cmChg>
            <pc226:cmChg xmlns:pc226="http://schemas.microsoft.com/office/powerpoint/2022/06/main/command" chg="mod modRxn">
              <pc226:chgData name="Sabrina Moore" userId="731e552f-bf01-4e6e-b440-7e5e156d8120" providerId="ADAL" clId="{F8588F0E-0B89-440E-8CE5-06B11D25BD80}" dt="2023-09-11T15:34:50.166" v="26259" actId="20577"/>
              <pc2:cmMkLst xmlns:pc2="http://schemas.microsoft.com/office/powerpoint/2019/9/main/command">
                <pc:docMk/>
                <pc:sldMk cId="3401532241" sldId="269"/>
                <pc2:cmMk id="{F85EF73B-599B-40A5-8D97-7984959529E9}"/>
              </pc2:cmMkLst>
            </pc226:cmChg>
          </p:ext>
        </pc:extLst>
      </pc:sldChg>
      <pc:sldChg chg="addSp delSp modSp new mod delAnim modAnim modCm modNotesTx">
        <pc:chgData name="Sabrina Moore" userId="731e552f-bf01-4e6e-b440-7e5e156d8120" providerId="ADAL" clId="{F8588F0E-0B89-440E-8CE5-06B11D25BD80}" dt="2023-09-12T09:58:35.283" v="29066" actId="113"/>
        <pc:sldMkLst>
          <pc:docMk/>
          <pc:sldMk cId="119920022" sldId="270"/>
        </pc:sldMkLst>
        <pc:spChg chg="mod">
          <ac:chgData name="Sabrina Moore" userId="731e552f-bf01-4e6e-b440-7e5e156d8120" providerId="ADAL" clId="{F8588F0E-0B89-440E-8CE5-06B11D25BD80}" dt="2023-09-08T11:17:43.574" v="23887" actId="20577"/>
          <ac:spMkLst>
            <pc:docMk/>
            <pc:sldMk cId="119920022" sldId="270"/>
            <ac:spMk id="2" creationId="{6760F81E-3FD2-AD32-B539-F6385FF781A4}"/>
          </ac:spMkLst>
        </pc:spChg>
        <pc:spChg chg="del">
          <ac:chgData name="Sabrina Moore" userId="731e552f-bf01-4e6e-b440-7e5e156d8120" providerId="ADAL" clId="{F8588F0E-0B89-440E-8CE5-06B11D25BD80}" dt="2023-09-06T13:27:34.621" v="5417"/>
          <ac:spMkLst>
            <pc:docMk/>
            <pc:sldMk cId="119920022" sldId="270"/>
            <ac:spMk id="3" creationId="{4CC4BED8-F163-BF93-2032-97DF631CF2A6}"/>
          </ac:spMkLst>
        </pc:spChg>
        <pc:spChg chg="add del mod">
          <ac:chgData name="Sabrina Moore" userId="731e552f-bf01-4e6e-b440-7e5e156d8120" providerId="ADAL" clId="{F8588F0E-0B89-440E-8CE5-06B11D25BD80}" dt="2023-09-11T11:03:49.602" v="24489" actId="478"/>
          <ac:spMkLst>
            <pc:docMk/>
            <pc:sldMk cId="119920022" sldId="270"/>
            <ac:spMk id="3" creationId="{9B45C578-E152-CBD1-E864-A092BBFA8905}"/>
          </ac:spMkLst>
        </pc:spChg>
        <pc:spChg chg="add del mod">
          <ac:chgData name="Sabrina Moore" userId="731e552f-bf01-4e6e-b440-7e5e156d8120" providerId="ADAL" clId="{F8588F0E-0B89-440E-8CE5-06B11D25BD80}" dt="2023-09-06T13:33:52.863" v="5640" actId="26606"/>
          <ac:spMkLst>
            <pc:docMk/>
            <pc:sldMk cId="119920022" sldId="270"/>
            <ac:spMk id="4" creationId="{982D1C29-5009-3B24-F043-5198904A0B77}"/>
          </ac:spMkLst>
        </pc:spChg>
        <pc:spChg chg="add mod">
          <ac:chgData name="Sabrina Moore" userId="731e552f-bf01-4e6e-b440-7e5e156d8120" providerId="ADAL" clId="{F8588F0E-0B89-440E-8CE5-06B11D25BD80}" dt="2023-09-12T09:57:11.010" v="29022" actId="20577"/>
          <ac:spMkLst>
            <pc:docMk/>
            <pc:sldMk cId="119920022" sldId="270"/>
            <ac:spMk id="4" creationId="{FFCA98CE-EC8F-66F5-7228-4F1430580A01}"/>
          </ac:spMkLst>
        </pc:spChg>
        <pc:spChg chg="add del">
          <ac:chgData name="Sabrina Moore" userId="731e552f-bf01-4e6e-b440-7e5e156d8120" providerId="ADAL" clId="{F8588F0E-0B89-440E-8CE5-06B11D25BD80}" dt="2023-09-06T13:32:05.106" v="5634" actId="22"/>
          <ac:spMkLst>
            <pc:docMk/>
            <pc:sldMk cId="119920022" sldId="270"/>
            <ac:spMk id="6" creationId="{E3265A01-1E87-ECFB-63E9-16EC1AD894F5}"/>
          </ac:spMkLst>
        </pc:spChg>
        <pc:spChg chg="del mod topLvl">
          <ac:chgData name="Sabrina Moore" userId="731e552f-bf01-4e6e-b440-7e5e156d8120" providerId="ADAL" clId="{F8588F0E-0B89-440E-8CE5-06B11D25BD80}" dt="2023-09-06T13:38:29.768" v="5753" actId="478"/>
          <ac:spMkLst>
            <pc:docMk/>
            <pc:sldMk cId="119920022" sldId="270"/>
            <ac:spMk id="11" creationId="{5A2B7133-1420-ECFD-AD60-4A800F0F67E5}"/>
          </ac:spMkLst>
        </pc:spChg>
        <pc:spChg chg="mod topLvl">
          <ac:chgData name="Sabrina Moore" userId="731e552f-bf01-4e6e-b440-7e5e156d8120" providerId="ADAL" clId="{F8588F0E-0B89-440E-8CE5-06B11D25BD80}" dt="2023-09-06T15:31:04.330" v="9175" actId="1035"/>
          <ac:spMkLst>
            <pc:docMk/>
            <pc:sldMk cId="119920022" sldId="270"/>
            <ac:spMk id="12" creationId="{C10191DD-22DA-0972-1BD6-C2F8087B8247}"/>
          </ac:spMkLst>
        </pc:spChg>
        <pc:spChg chg="mod topLvl">
          <ac:chgData name="Sabrina Moore" userId="731e552f-bf01-4e6e-b440-7e5e156d8120" providerId="ADAL" clId="{F8588F0E-0B89-440E-8CE5-06B11D25BD80}" dt="2023-09-11T15:22:24.690" v="25803" actId="207"/>
          <ac:spMkLst>
            <pc:docMk/>
            <pc:sldMk cId="119920022" sldId="270"/>
            <ac:spMk id="13" creationId="{8029BAAF-2875-BF0B-E9C5-1ECAA0C847BF}"/>
          </ac:spMkLst>
        </pc:spChg>
        <pc:spChg chg="mod topLvl">
          <ac:chgData name="Sabrina Moore" userId="731e552f-bf01-4e6e-b440-7e5e156d8120" providerId="ADAL" clId="{F8588F0E-0B89-440E-8CE5-06B11D25BD80}" dt="2023-09-11T15:18:15.923" v="25760" actId="1076"/>
          <ac:spMkLst>
            <pc:docMk/>
            <pc:sldMk cId="119920022" sldId="270"/>
            <ac:spMk id="14" creationId="{28EFE957-8390-78A3-2B8D-8F1FF9A5FC92}"/>
          </ac:spMkLst>
        </pc:spChg>
        <pc:spChg chg="del mod topLvl">
          <ac:chgData name="Sabrina Moore" userId="731e552f-bf01-4e6e-b440-7e5e156d8120" providerId="ADAL" clId="{F8588F0E-0B89-440E-8CE5-06B11D25BD80}" dt="2023-09-06T13:38:29.768" v="5753" actId="478"/>
          <ac:spMkLst>
            <pc:docMk/>
            <pc:sldMk cId="119920022" sldId="270"/>
            <ac:spMk id="15" creationId="{659A2BAC-4AAE-8079-D294-B4E0FC9C3C8D}"/>
          </ac:spMkLst>
        </pc:spChg>
        <pc:spChg chg="del mod topLvl">
          <ac:chgData name="Sabrina Moore" userId="731e552f-bf01-4e6e-b440-7e5e156d8120" providerId="ADAL" clId="{F8588F0E-0B89-440E-8CE5-06B11D25BD80}" dt="2023-09-11T15:18:42.971" v="25769" actId="478"/>
          <ac:spMkLst>
            <pc:docMk/>
            <pc:sldMk cId="119920022" sldId="270"/>
            <ac:spMk id="16" creationId="{6A6BFD9F-909D-01C6-3DE1-358038EB7F2F}"/>
          </ac:spMkLst>
        </pc:spChg>
        <pc:spChg chg="mod topLvl">
          <ac:chgData name="Sabrina Moore" userId="731e552f-bf01-4e6e-b440-7e5e156d8120" providerId="ADAL" clId="{F8588F0E-0B89-440E-8CE5-06B11D25BD80}" dt="2023-09-11T15:22:24.690" v="25803" actId="207"/>
          <ac:spMkLst>
            <pc:docMk/>
            <pc:sldMk cId="119920022" sldId="270"/>
            <ac:spMk id="17" creationId="{E56965DF-26F6-78BF-5438-D2C8E8EBB1FB}"/>
          </ac:spMkLst>
        </pc:spChg>
        <pc:spChg chg="mod topLvl">
          <ac:chgData name="Sabrina Moore" userId="731e552f-bf01-4e6e-b440-7e5e156d8120" providerId="ADAL" clId="{F8588F0E-0B89-440E-8CE5-06B11D25BD80}" dt="2023-09-12T08:43:30.449" v="27711" actId="20577"/>
          <ac:spMkLst>
            <pc:docMk/>
            <pc:sldMk cId="119920022" sldId="270"/>
            <ac:spMk id="18" creationId="{B7D1F8AE-7EA4-04B8-F5AE-00C4C2F5C73E}"/>
          </ac:spMkLst>
        </pc:spChg>
        <pc:spChg chg="del mod topLvl">
          <ac:chgData name="Sabrina Moore" userId="731e552f-bf01-4e6e-b440-7e5e156d8120" providerId="ADAL" clId="{F8588F0E-0B89-440E-8CE5-06B11D25BD80}" dt="2023-09-06T13:38:29.768" v="5753" actId="478"/>
          <ac:spMkLst>
            <pc:docMk/>
            <pc:sldMk cId="119920022" sldId="270"/>
            <ac:spMk id="19" creationId="{B4F31342-C7FF-E03B-F97F-CEA562F57EEB}"/>
          </ac:spMkLst>
        </pc:spChg>
        <pc:spChg chg="del mod topLvl">
          <ac:chgData name="Sabrina Moore" userId="731e552f-bf01-4e6e-b440-7e5e156d8120" providerId="ADAL" clId="{F8588F0E-0B89-440E-8CE5-06B11D25BD80}" dt="2023-09-06T13:38:32.878" v="5754" actId="478"/>
          <ac:spMkLst>
            <pc:docMk/>
            <pc:sldMk cId="119920022" sldId="270"/>
            <ac:spMk id="20" creationId="{69F29C92-20A3-2419-E4D8-69BF96417C01}"/>
          </ac:spMkLst>
        </pc:spChg>
        <pc:spChg chg="mod topLvl">
          <ac:chgData name="Sabrina Moore" userId="731e552f-bf01-4e6e-b440-7e5e156d8120" providerId="ADAL" clId="{F8588F0E-0B89-440E-8CE5-06B11D25BD80}" dt="2023-09-11T15:22:24.690" v="25803" actId="207"/>
          <ac:spMkLst>
            <pc:docMk/>
            <pc:sldMk cId="119920022" sldId="270"/>
            <ac:spMk id="21" creationId="{9EC35950-B341-1D10-966A-5A48F6327728}"/>
          </ac:spMkLst>
        </pc:spChg>
        <pc:spChg chg="mod topLvl">
          <ac:chgData name="Sabrina Moore" userId="731e552f-bf01-4e6e-b440-7e5e156d8120" providerId="ADAL" clId="{F8588F0E-0B89-440E-8CE5-06B11D25BD80}" dt="2023-09-12T09:58:35.283" v="29066" actId="113"/>
          <ac:spMkLst>
            <pc:docMk/>
            <pc:sldMk cId="119920022" sldId="270"/>
            <ac:spMk id="22" creationId="{D3E58B75-FDE4-4879-C619-60B654B0CF91}"/>
          </ac:spMkLst>
        </pc:spChg>
        <pc:spChg chg="del mod topLvl">
          <ac:chgData name="Sabrina Moore" userId="731e552f-bf01-4e6e-b440-7e5e156d8120" providerId="ADAL" clId="{F8588F0E-0B89-440E-8CE5-06B11D25BD80}" dt="2023-09-06T13:36:05.676" v="5685" actId="478"/>
          <ac:spMkLst>
            <pc:docMk/>
            <pc:sldMk cId="119920022" sldId="270"/>
            <ac:spMk id="23" creationId="{488ABA49-9F46-3359-1529-9813A5EA12F2}"/>
          </ac:spMkLst>
        </pc:spChg>
        <pc:spChg chg="del mod topLvl">
          <ac:chgData name="Sabrina Moore" userId="731e552f-bf01-4e6e-b440-7e5e156d8120" providerId="ADAL" clId="{F8588F0E-0B89-440E-8CE5-06B11D25BD80}" dt="2023-09-06T13:35:56.709" v="5684" actId="478"/>
          <ac:spMkLst>
            <pc:docMk/>
            <pc:sldMk cId="119920022" sldId="270"/>
            <ac:spMk id="24" creationId="{B492230F-1FE9-17DD-4B90-5A3AF971DD7D}"/>
          </ac:spMkLst>
        </pc:spChg>
        <pc:spChg chg="del mod topLvl">
          <ac:chgData name="Sabrina Moore" userId="731e552f-bf01-4e6e-b440-7e5e156d8120" providerId="ADAL" clId="{F8588F0E-0B89-440E-8CE5-06B11D25BD80}" dt="2023-09-06T13:36:05.676" v="5685" actId="478"/>
          <ac:spMkLst>
            <pc:docMk/>
            <pc:sldMk cId="119920022" sldId="270"/>
            <ac:spMk id="25" creationId="{9FD94519-8E5E-7F56-0CBB-F56976FE4C6B}"/>
          </ac:spMkLst>
        </pc:spChg>
        <pc:spChg chg="del mod topLvl">
          <ac:chgData name="Sabrina Moore" userId="731e552f-bf01-4e6e-b440-7e5e156d8120" providerId="ADAL" clId="{F8588F0E-0B89-440E-8CE5-06B11D25BD80}" dt="2023-09-06T13:36:05.676" v="5685" actId="478"/>
          <ac:spMkLst>
            <pc:docMk/>
            <pc:sldMk cId="119920022" sldId="270"/>
            <ac:spMk id="26" creationId="{69002FB9-C386-4B01-0695-0ADB693203D3}"/>
          </ac:spMkLst>
        </pc:spChg>
        <pc:spChg chg="del mod topLvl">
          <ac:chgData name="Sabrina Moore" userId="731e552f-bf01-4e6e-b440-7e5e156d8120" providerId="ADAL" clId="{F8588F0E-0B89-440E-8CE5-06B11D25BD80}" dt="2023-09-06T13:35:56.709" v="5684" actId="478"/>
          <ac:spMkLst>
            <pc:docMk/>
            <pc:sldMk cId="119920022" sldId="270"/>
            <ac:spMk id="27" creationId="{15437A4A-B65F-3B14-FEFB-2CC8CD42307C}"/>
          </ac:spMkLst>
        </pc:spChg>
        <pc:spChg chg="del mod topLvl">
          <ac:chgData name="Sabrina Moore" userId="731e552f-bf01-4e6e-b440-7e5e156d8120" providerId="ADAL" clId="{F8588F0E-0B89-440E-8CE5-06B11D25BD80}" dt="2023-09-06T13:35:56.709" v="5684" actId="478"/>
          <ac:spMkLst>
            <pc:docMk/>
            <pc:sldMk cId="119920022" sldId="270"/>
            <ac:spMk id="28" creationId="{6A800DB4-BC5F-194A-2EB1-CCF4CE76EDA8}"/>
          </ac:spMkLst>
        </pc:spChg>
        <pc:spChg chg="del mod topLvl">
          <ac:chgData name="Sabrina Moore" userId="731e552f-bf01-4e6e-b440-7e5e156d8120" providerId="ADAL" clId="{F8588F0E-0B89-440E-8CE5-06B11D25BD80}" dt="2023-09-06T13:36:05.676" v="5685" actId="478"/>
          <ac:spMkLst>
            <pc:docMk/>
            <pc:sldMk cId="119920022" sldId="270"/>
            <ac:spMk id="29" creationId="{6677FA62-E7A8-BCAB-E1ED-BC702FFD9654}"/>
          </ac:spMkLst>
        </pc:spChg>
        <pc:spChg chg="del mod topLvl">
          <ac:chgData name="Sabrina Moore" userId="731e552f-bf01-4e6e-b440-7e5e156d8120" providerId="ADAL" clId="{F8588F0E-0B89-440E-8CE5-06B11D25BD80}" dt="2023-09-06T13:35:56.709" v="5684" actId="478"/>
          <ac:spMkLst>
            <pc:docMk/>
            <pc:sldMk cId="119920022" sldId="270"/>
            <ac:spMk id="30" creationId="{F5756E96-2FBC-3F5C-58C3-AEDCD0E5D525}"/>
          </ac:spMkLst>
        </pc:spChg>
        <pc:spChg chg="del mod topLvl">
          <ac:chgData name="Sabrina Moore" userId="731e552f-bf01-4e6e-b440-7e5e156d8120" providerId="ADAL" clId="{F8588F0E-0B89-440E-8CE5-06B11D25BD80}" dt="2023-09-06T13:35:56.709" v="5684" actId="478"/>
          <ac:spMkLst>
            <pc:docMk/>
            <pc:sldMk cId="119920022" sldId="270"/>
            <ac:spMk id="31" creationId="{0CDC0C64-9CB2-3041-9832-082030BEF52C}"/>
          </ac:spMkLst>
        </pc:spChg>
        <pc:spChg chg="del mod topLvl">
          <ac:chgData name="Sabrina Moore" userId="731e552f-bf01-4e6e-b440-7e5e156d8120" providerId="ADAL" clId="{F8588F0E-0B89-440E-8CE5-06B11D25BD80}" dt="2023-09-06T13:36:05.676" v="5685" actId="478"/>
          <ac:spMkLst>
            <pc:docMk/>
            <pc:sldMk cId="119920022" sldId="270"/>
            <ac:spMk id="32" creationId="{FCB178FD-6A7E-5A8F-A53E-B11D4FC019A2}"/>
          </ac:spMkLst>
        </pc:spChg>
        <pc:spChg chg="del mod topLvl">
          <ac:chgData name="Sabrina Moore" userId="731e552f-bf01-4e6e-b440-7e5e156d8120" providerId="ADAL" clId="{F8588F0E-0B89-440E-8CE5-06B11D25BD80}" dt="2023-09-06T13:35:56.709" v="5684" actId="478"/>
          <ac:spMkLst>
            <pc:docMk/>
            <pc:sldMk cId="119920022" sldId="270"/>
            <ac:spMk id="33" creationId="{629DFD8D-6BC4-310E-123E-29D2048891EA}"/>
          </ac:spMkLst>
        </pc:spChg>
        <pc:spChg chg="add mod">
          <ac:chgData name="Sabrina Moore" userId="731e552f-bf01-4e6e-b440-7e5e156d8120" providerId="ADAL" clId="{F8588F0E-0B89-440E-8CE5-06B11D25BD80}" dt="2023-09-11T15:22:47.854" v="25807" actId="208"/>
          <ac:spMkLst>
            <pc:docMk/>
            <pc:sldMk cId="119920022" sldId="270"/>
            <ac:spMk id="34" creationId="{1255D2D5-429B-E457-EF6E-79CDEF7DE497}"/>
          </ac:spMkLst>
        </pc:spChg>
        <pc:spChg chg="add mod">
          <ac:chgData name="Sabrina Moore" userId="731e552f-bf01-4e6e-b440-7e5e156d8120" providerId="ADAL" clId="{F8588F0E-0B89-440E-8CE5-06B11D25BD80}" dt="2023-09-11T15:22:47.854" v="25807" actId="208"/>
          <ac:spMkLst>
            <pc:docMk/>
            <pc:sldMk cId="119920022" sldId="270"/>
            <ac:spMk id="35" creationId="{DEB0356D-EF03-61F1-3ECD-FAA4CB41EF77}"/>
          </ac:spMkLst>
        </pc:spChg>
        <pc:grpChg chg="del mod">
          <ac:chgData name="Sabrina Moore" userId="731e552f-bf01-4e6e-b440-7e5e156d8120" providerId="ADAL" clId="{F8588F0E-0B89-440E-8CE5-06B11D25BD80}" dt="2023-09-06T13:35:47.911" v="5682" actId="165"/>
          <ac:grpSpMkLst>
            <pc:docMk/>
            <pc:sldMk cId="119920022" sldId="270"/>
            <ac:grpSpMk id="9" creationId="{F341E507-7BFC-2964-6F6C-C4E2549CC6EA}"/>
          </ac:grpSpMkLst>
        </pc:grpChg>
        <pc:graphicFrameChg chg="add del mod">
          <ac:chgData name="Sabrina Moore" userId="731e552f-bf01-4e6e-b440-7e5e156d8120" providerId="ADAL" clId="{F8588F0E-0B89-440E-8CE5-06B11D25BD80}" dt="2023-09-06T13:35:40.649" v="5681" actId="18245"/>
          <ac:graphicFrameMkLst>
            <pc:docMk/>
            <pc:sldMk cId="119920022" sldId="270"/>
            <ac:graphicFrameMk id="10" creationId="{1CCE5935-9DCD-B6CD-1753-230E8B385E96}"/>
          </ac:graphicFrameMkLst>
        </pc:graphicFrameChg>
        <pc:picChg chg="add mod">
          <ac:chgData name="Sabrina Moore" userId="731e552f-bf01-4e6e-b440-7e5e156d8120" providerId="ADAL" clId="{F8588F0E-0B89-440E-8CE5-06B11D25BD80}" dt="2023-09-12T08:42:51.809" v="27702" actId="1076"/>
          <ac:picMkLst>
            <pc:docMk/>
            <pc:sldMk cId="119920022" sldId="270"/>
            <ac:picMk id="3" creationId="{E5DF08CE-F1A7-3553-3463-614EE5635EEC}"/>
          </ac:picMkLst>
        </pc:picChg>
        <pc:picChg chg="add mod">
          <ac:chgData name="Sabrina Moore" userId="731e552f-bf01-4e6e-b440-7e5e156d8120" providerId="ADAL" clId="{F8588F0E-0B89-440E-8CE5-06B11D25BD80}" dt="2023-09-11T15:18:22.122" v="25762" actId="14100"/>
          <ac:picMkLst>
            <pc:docMk/>
            <pc:sldMk cId="119920022" sldId="270"/>
            <ac:picMk id="7" creationId="{98AF3881-59F6-1D91-2E0B-B3FD10AB27D8}"/>
          </ac:picMkLst>
        </pc:picChg>
        <pc:picChg chg="add mod">
          <ac:chgData name="Sabrina Moore" userId="731e552f-bf01-4e6e-b440-7e5e156d8120" providerId="ADAL" clId="{F8588F0E-0B89-440E-8CE5-06B11D25BD80}" dt="2023-09-11T15:20:48.283" v="25792" actId="1076"/>
          <ac:picMkLst>
            <pc:docMk/>
            <pc:sldMk cId="119920022" sldId="270"/>
            <ac:picMk id="8" creationId="{217C1B36-101E-497D-9A2F-0207F7488115}"/>
          </ac:picMkLst>
        </pc:picChg>
        <pc:picChg chg="add del mod">
          <ac:chgData name="Sabrina Moore" userId="731e552f-bf01-4e6e-b440-7e5e156d8120" providerId="ADAL" clId="{F8588F0E-0B89-440E-8CE5-06B11D25BD80}" dt="2023-09-12T08:42:08.579" v="27694" actId="478"/>
          <ac:picMkLst>
            <pc:docMk/>
            <pc:sldMk cId="119920022" sldId="270"/>
            <ac:picMk id="36" creationId="{4984F6AC-82B9-1945-9F44-5381FA6B9D88}"/>
          </ac:picMkLst>
        </pc:picChg>
        <pc:extLst>
          <p:ext xmlns:p="http://schemas.openxmlformats.org/presentationml/2006/main" uri="{D6D511B9-2390-475A-947B-AFAB55BFBCF1}">
            <pc226:cmChg xmlns:pc226="http://schemas.microsoft.com/office/powerpoint/2022/06/main/command" chg="mod modRxn">
              <pc226:chgData name="Sabrina Moore" userId="731e552f-bf01-4e6e-b440-7e5e156d8120" providerId="ADAL" clId="{F8588F0E-0B89-440E-8CE5-06B11D25BD80}" dt="2023-09-11T15:14:48.654" v="25577"/>
              <pc2:cmMkLst xmlns:pc2="http://schemas.microsoft.com/office/powerpoint/2019/9/main/command">
                <pc:docMk/>
                <pc:sldMk cId="119920022" sldId="270"/>
                <pc2:cmMk id="{95E16AF3-44F6-47DD-8EAF-1B72429A1581}"/>
              </pc2:cmMkLst>
              <pc226:cmRplyChg chg="mod modRxn">
                <pc226:chgData name="Sabrina Moore" userId="731e552f-bf01-4e6e-b440-7e5e156d8120" providerId="ADAL" clId="{F8588F0E-0B89-440E-8CE5-06B11D25BD80}" dt="2023-09-11T15:14:46.987" v="25576"/>
                <pc2:cmRplyMkLst xmlns:pc2="http://schemas.microsoft.com/office/powerpoint/2019/9/main/command">
                  <pc:docMk/>
                  <pc:sldMk cId="119920022" sldId="270"/>
                  <pc2:cmMk id="{95E16AF3-44F6-47DD-8EAF-1B72429A1581}"/>
                  <pc2:cmRplyMk id="{7695B59B-4655-4215-B2C2-2215B37678C8}"/>
                </pc2:cmRplyMkLst>
              </pc226:cmRplyChg>
            </pc226:cmChg>
          </p:ext>
        </pc:extLst>
      </pc:sldChg>
      <pc:sldChg chg="add del">
        <pc:chgData name="Sabrina Moore" userId="731e552f-bf01-4e6e-b440-7e5e156d8120" providerId="ADAL" clId="{F8588F0E-0B89-440E-8CE5-06B11D25BD80}" dt="2023-09-06T13:36:34.675" v="5687" actId="47"/>
        <pc:sldMkLst>
          <pc:docMk/>
          <pc:sldMk cId="1071523457" sldId="271"/>
        </pc:sldMkLst>
      </pc:sldChg>
      <pc:sldChg chg="addSp modSp add del mod setBg">
        <pc:chgData name="Sabrina Moore" userId="731e552f-bf01-4e6e-b440-7e5e156d8120" providerId="ADAL" clId="{F8588F0E-0B89-440E-8CE5-06B11D25BD80}" dt="2023-09-06T15:51:28.714" v="10467" actId="47"/>
        <pc:sldMkLst>
          <pc:docMk/>
          <pc:sldMk cId="3371535976" sldId="271"/>
        </pc:sldMkLst>
        <pc:spChg chg="mod">
          <ac:chgData name="Sabrina Moore" userId="731e552f-bf01-4e6e-b440-7e5e156d8120" providerId="ADAL" clId="{F8588F0E-0B89-440E-8CE5-06B11D25BD80}" dt="2023-09-06T14:58:26.395" v="8662" actId="14100"/>
          <ac:spMkLst>
            <pc:docMk/>
            <pc:sldMk cId="3371535976" sldId="271"/>
            <ac:spMk id="2" creationId="{F75C5486-C5DB-9BC8-09EE-52DEAE5161E7}"/>
          </ac:spMkLst>
        </pc:spChg>
        <pc:spChg chg="mod ord">
          <ac:chgData name="Sabrina Moore" userId="731e552f-bf01-4e6e-b440-7e5e156d8120" providerId="ADAL" clId="{F8588F0E-0B89-440E-8CE5-06B11D25BD80}" dt="2023-09-06T15:00:25.599" v="8688" actId="27636"/>
          <ac:spMkLst>
            <pc:docMk/>
            <pc:sldMk cId="3371535976" sldId="271"/>
            <ac:spMk id="3" creationId="{3BC8E0E5-4FB7-01A2-D6A0-B42D5D66518B}"/>
          </ac:spMkLst>
        </pc:spChg>
        <pc:spChg chg="add">
          <ac:chgData name="Sabrina Moore" userId="731e552f-bf01-4e6e-b440-7e5e156d8120" providerId="ADAL" clId="{F8588F0E-0B89-440E-8CE5-06B11D25BD80}" dt="2023-09-06T14:57:56.716" v="8654" actId="26606"/>
          <ac:spMkLst>
            <pc:docMk/>
            <pc:sldMk cId="3371535976" sldId="271"/>
            <ac:spMk id="9" creationId="{66E48AFA-8884-4F68-A44F-D2C1E8609C5A}"/>
          </ac:spMkLst>
        </pc:spChg>
        <pc:spChg chg="add">
          <ac:chgData name="Sabrina Moore" userId="731e552f-bf01-4e6e-b440-7e5e156d8120" providerId="ADAL" clId="{F8588F0E-0B89-440E-8CE5-06B11D25BD80}" dt="2023-09-06T14:57:56.716" v="8654" actId="26606"/>
          <ac:spMkLst>
            <pc:docMk/>
            <pc:sldMk cId="3371535976" sldId="271"/>
            <ac:spMk id="11" creationId="{969D19A6-08CB-498C-93EC-3FFB021FC68A}"/>
          </ac:spMkLst>
        </pc:spChg>
        <pc:picChg chg="add mod">
          <ac:chgData name="Sabrina Moore" userId="731e552f-bf01-4e6e-b440-7e5e156d8120" providerId="ADAL" clId="{F8588F0E-0B89-440E-8CE5-06B11D25BD80}" dt="2023-09-06T14:57:56.716" v="8654" actId="26606"/>
          <ac:picMkLst>
            <pc:docMk/>
            <pc:sldMk cId="3371535976" sldId="271"/>
            <ac:picMk id="4" creationId="{D67537E7-86D8-7B34-4F83-F39762F6AD09}"/>
          </ac:picMkLst>
        </pc:picChg>
      </pc:sldChg>
      <pc:sldChg chg="addSp modSp new del mod ord">
        <pc:chgData name="Sabrina Moore" userId="731e552f-bf01-4e6e-b440-7e5e156d8120" providerId="ADAL" clId="{F8588F0E-0B89-440E-8CE5-06B11D25BD80}" dt="2023-09-07T14:21:13.912" v="17199" actId="47"/>
        <pc:sldMkLst>
          <pc:docMk/>
          <pc:sldMk cId="4150358590" sldId="272"/>
        </pc:sldMkLst>
        <pc:spChg chg="mod">
          <ac:chgData name="Sabrina Moore" userId="731e552f-bf01-4e6e-b440-7e5e156d8120" providerId="ADAL" clId="{F8588F0E-0B89-440E-8CE5-06B11D25BD80}" dt="2023-09-07T12:29:04.188" v="15811" actId="20577"/>
          <ac:spMkLst>
            <pc:docMk/>
            <pc:sldMk cId="4150358590" sldId="272"/>
            <ac:spMk id="2" creationId="{1F920FAF-C32B-3D6C-C00E-F1E9E7105F31}"/>
          </ac:spMkLst>
        </pc:spChg>
        <pc:spChg chg="mod">
          <ac:chgData name="Sabrina Moore" userId="731e552f-bf01-4e6e-b440-7e5e156d8120" providerId="ADAL" clId="{F8588F0E-0B89-440E-8CE5-06B11D25BD80}" dt="2023-09-07T12:26:45.563" v="15709" actId="27636"/>
          <ac:spMkLst>
            <pc:docMk/>
            <pc:sldMk cId="4150358590" sldId="272"/>
            <ac:spMk id="3" creationId="{0D965C2F-0D58-98C7-B405-05D9904E6461}"/>
          </ac:spMkLst>
        </pc:spChg>
        <pc:spChg chg="add mod">
          <ac:chgData name="Sabrina Moore" userId="731e552f-bf01-4e6e-b440-7e5e156d8120" providerId="ADAL" clId="{F8588F0E-0B89-440E-8CE5-06B11D25BD80}" dt="2023-09-07T12:27:08.669" v="15740" actId="13926"/>
          <ac:spMkLst>
            <pc:docMk/>
            <pc:sldMk cId="4150358590" sldId="272"/>
            <ac:spMk id="4" creationId="{49708211-1C29-7D96-21F1-B3745D7254EE}"/>
          </ac:spMkLst>
        </pc:spChg>
      </pc:sldChg>
      <pc:sldChg chg="add del">
        <pc:chgData name="Sabrina Moore" userId="731e552f-bf01-4e6e-b440-7e5e156d8120" providerId="ADAL" clId="{F8588F0E-0B89-440E-8CE5-06B11D25BD80}" dt="2023-09-06T13:48:04.059" v="7458" actId="2890"/>
        <pc:sldMkLst>
          <pc:docMk/>
          <pc:sldMk cId="2046396417" sldId="273"/>
        </pc:sldMkLst>
      </pc:sldChg>
      <pc:sldChg chg="addSp delSp modSp new del mod ord setBg">
        <pc:chgData name="Sabrina Moore" userId="731e552f-bf01-4e6e-b440-7e5e156d8120" providerId="ADAL" clId="{F8588F0E-0B89-440E-8CE5-06B11D25BD80}" dt="2023-09-07T15:15:06.765" v="18924" actId="47"/>
        <pc:sldMkLst>
          <pc:docMk/>
          <pc:sldMk cId="2495019006" sldId="273"/>
        </pc:sldMkLst>
        <pc:spChg chg="mod">
          <ac:chgData name="Sabrina Moore" userId="731e552f-bf01-4e6e-b440-7e5e156d8120" providerId="ADAL" clId="{F8588F0E-0B89-440E-8CE5-06B11D25BD80}" dt="2023-09-06T14:07:59.837" v="7623" actId="20577"/>
          <ac:spMkLst>
            <pc:docMk/>
            <pc:sldMk cId="2495019006" sldId="273"/>
            <ac:spMk id="2" creationId="{DBCCF049-1490-181E-AF12-FA948EAB5234}"/>
          </ac:spMkLst>
        </pc:spChg>
        <pc:spChg chg="add del mod">
          <ac:chgData name="Sabrina Moore" userId="731e552f-bf01-4e6e-b440-7e5e156d8120" providerId="ADAL" clId="{F8588F0E-0B89-440E-8CE5-06B11D25BD80}" dt="2023-09-07T15:11:13.433" v="18885"/>
          <ac:spMkLst>
            <pc:docMk/>
            <pc:sldMk cId="2495019006" sldId="273"/>
            <ac:spMk id="3" creationId="{E20B3CC9-7FD9-19B7-3912-2E6F062794D5}"/>
          </ac:spMkLst>
        </pc:spChg>
        <pc:spChg chg="add mod">
          <ac:chgData name="Sabrina Moore" userId="731e552f-bf01-4e6e-b440-7e5e156d8120" providerId="ADAL" clId="{F8588F0E-0B89-440E-8CE5-06B11D25BD80}" dt="2023-09-06T15:58:48.474" v="10847" actId="1076"/>
          <ac:spMkLst>
            <pc:docMk/>
            <pc:sldMk cId="2495019006" sldId="273"/>
            <ac:spMk id="4" creationId="{4151516D-6278-CA9E-467B-CA7AF1ECCEFF}"/>
          </ac:spMkLst>
        </pc:spChg>
        <pc:spChg chg="add mod">
          <ac:chgData name="Sabrina Moore" userId="731e552f-bf01-4e6e-b440-7e5e156d8120" providerId="ADAL" clId="{F8588F0E-0B89-440E-8CE5-06B11D25BD80}" dt="2023-09-07T15:12:03.391" v="18896" actId="1076"/>
          <ac:spMkLst>
            <pc:docMk/>
            <pc:sldMk cId="2495019006" sldId="273"/>
            <ac:spMk id="5" creationId="{6E3D251A-E3E5-3DB9-6753-6880BE9B1390}"/>
          </ac:spMkLst>
        </pc:spChg>
        <pc:spChg chg="add">
          <ac:chgData name="Sabrina Moore" userId="731e552f-bf01-4e6e-b440-7e5e156d8120" providerId="ADAL" clId="{F8588F0E-0B89-440E-8CE5-06B11D25BD80}" dt="2023-09-06T13:54:55.766" v="7524" actId="26606"/>
          <ac:spMkLst>
            <pc:docMk/>
            <pc:sldMk cId="2495019006" sldId="273"/>
            <ac:spMk id="9220" creationId="{9B7AD9F6-8CE7-4299-8FC6-328F4DCD3FF9}"/>
          </ac:spMkLst>
        </pc:spChg>
        <pc:spChg chg="add">
          <ac:chgData name="Sabrina Moore" userId="731e552f-bf01-4e6e-b440-7e5e156d8120" providerId="ADAL" clId="{F8588F0E-0B89-440E-8CE5-06B11D25BD80}" dt="2023-09-06T13:54:55.766" v="7524" actId="26606"/>
          <ac:spMkLst>
            <pc:docMk/>
            <pc:sldMk cId="2495019006" sldId="273"/>
            <ac:spMk id="9221" creationId="{F49775AF-8896-43EE-92C6-83497D6DC56F}"/>
          </ac:spMkLst>
        </pc:spChg>
        <pc:spChg chg="add del">
          <ac:chgData name="Sabrina Moore" userId="731e552f-bf01-4e6e-b440-7e5e156d8120" providerId="ADAL" clId="{F8588F0E-0B89-440E-8CE5-06B11D25BD80}" dt="2023-09-06T13:54:48.843" v="7521" actId="26606"/>
          <ac:spMkLst>
            <pc:docMk/>
            <pc:sldMk cId="2495019006" sldId="273"/>
            <ac:spMk id="9223" creationId="{9B7AD9F6-8CE7-4299-8FC6-328F4DCD3FF9}"/>
          </ac:spMkLst>
        </pc:spChg>
        <pc:spChg chg="add del">
          <ac:chgData name="Sabrina Moore" userId="731e552f-bf01-4e6e-b440-7e5e156d8120" providerId="ADAL" clId="{F8588F0E-0B89-440E-8CE5-06B11D25BD80}" dt="2023-09-06T13:54:48.843" v="7521" actId="26606"/>
          <ac:spMkLst>
            <pc:docMk/>
            <pc:sldMk cId="2495019006" sldId="273"/>
            <ac:spMk id="9225" creationId="{F49775AF-8896-43EE-92C6-83497D6DC56F}"/>
          </ac:spMkLst>
        </pc:spChg>
        <pc:spChg chg="add del">
          <ac:chgData name="Sabrina Moore" userId="731e552f-bf01-4e6e-b440-7e5e156d8120" providerId="ADAL" clId="{F8588F0E-0B89-440E-8CE5-06B11D25BD80}" dt="2023-09-06T13:54:51.474" v="7523" actId="26606"/>
          <ac:spMkLst>
            <pc:docMk/>
            <pc:sldMk cId="2495019006" sldId="273"/>
            <ac:spMk id="9229" creationId="{47942995-B07F-4636-9A06-C6A104B260A8}"/>
          </ac:spMkLst>
        </pc:spChg>
        <pc:spChg chg="add del">
          <ac:chgData name="Sabrina Moore" userId="731e552f-bf01-4e6e-b440-7e5e156d8120" providerId="ADAL" clId="{F8588F0E-0B89-440E-8CE5-06B11D25BD80}" dt="2023-09-06T13:54:51.474" v="7523" actId="26606"/>
          <ac:spMkLst>
            <pc:docMk/>
            <pc:sldMk cId="2495019006" sldId="273"/>
            <ac:spMk id="9230" creationId="{B81933D1-5615-42C7-9C0B-4EB7105CCE2D}"/>
          </ac:spMkLst>
        </pc:spChg>
        <pc:spChg chg="add del">
          <ac:chgData name="Sabrina Moore" userId="731e552f-bf01-4e6e-b440-7e5e156d8120" providerId="ADAL" clId="{F8588F0E-0B89-440E-8CE5-06B11D25BD80}" dt="2023-09-06T13:54:51.474" v="7523" actId="26606"/>
          <ac:spMkLst>
            <pc:docMk/>
            <pc:sldMk cId="2495019006" sldId="273"/>
            <ac:spMk id="9232" creationId="{19C9EAEA-39D0-4B0E-A0EB-51E7B26740B1}"/>
          </ac:spMkLst>
        </pc:spChg>
        <pc:grpChg chg="add del">
          <ac:chgData name="Sabrina Moore" userId="731e552f-bf01-4e6e-b440-7e5e156d8120" providerId="ADAL" clId="{F8588F0E-0B89-440E-8CE5-06B11D25BD80}" dt="2023-09-06T13:54:51.474" v="7523" actId="26606"/>
          <ac:grpSpMkLst>
            <pc:docMk/>
            <pc:sldMk cId="2495019006" sldId="273"/>
            <ac:grpSpMk id="9231" creationId="{032D8612-31EB-44CF-A1D0-14FD4C705424}"/>
          </ac:grpSpMkLst>
        </pc:grpChg>
        <pc:picChg chg="add mod">
          <ac:chgData name="Sabrina Moore" userId="731e552f-bf01-4e6e-b440-7e5e156d8120" providerId="ADAL" clId="{F8588F0E-0B89-440E-8CE5-06B11D25BD80}" dt="2023-09-06T13:56:20.307" v="7598" actId="1037"/>
          <ac:picMkLst>
            <pc:docMk/>
            <pc:sldMk cId="2495019006" sldId="273"/>
            <ac:picMk id="9218" creationId="{830C842F-79BA-79F3-260C-4E6C309CCFAC}"/>
          </ac:picMkLst>
        </pc:picChg>
      </pc:sldChg>
      <pc:sldChg chg="addSp delSp modSp new mod">
        <pc:chgData name="Sabrina Moore" userId="731e552f-bf01-4e6e-b440-7e5e156d8120" providerId="ADAL" clId="{F8588F0E-0B89-440E-8CE5-06B11D25BD80}" dt="2023-09-11T15:53:11.644" v="26557" actId="478"/>
        <pc:sldMkLst>
          <pc:docMk/>
          <pc:sldMk cId="4116811224" sldId="274"/>
        </pc:sldMkLst>
        <pc:spChg chg="mod">
          <ac:chgData name="Sabrina Moore" userId="731e552f-bf01-4e6e-b440-7e5e156d8120" providerId="ADAL" clId="{F8588F0E-0B89-440E-8CE5-06B11D25BD80}" dt="2023-09-07T15:41:44.355" v="19608" actId="14100"/>
          <ac:spMkLst>
            <pc:docMk/>
            <pc:sldMk cId="4116811224" sldId="274"/>
            <ac:spMk id="2" creationId="{20098BEB-5125-FB72-BE04-B66B177518CD}"/>
          </ac:spMkLst>
        </pc:spChg>
        <pc:spChg chg="del mod">
          <ac:chgData name="Sabrina Moore" userId="731e552f-bf01-4e6e-b440-7e5e156d8120" providerId="ADAL" clId="{F8588F0E-0B89-440E-8CE5-06B11D25BD80}" dt="2023-09-11T15:53:07.277" v="26556" actId="478"/>
          <ac:spMkLst>
            <pc:docMk/>
            <pc:sldMk cId="4116811224" sldId="274"/>
            <ac:spMk id="3" creationId="{74621645-A860-D34C-E3D7-D3222EB50CAC}"/>
          </ac:spMkLst>
        </pc:spChg>
        <pc:spChg chg="add del mod">
          <ac:chgData name="Sabrina Moore" userId="731e552f-bf01-4e6e-b440-7e5e156d8120" providerId="ADAL" clId="{F8588F0E-0B89-440E-8CE5-06B11D25BD80}" dt="2023-09-11T15:53:11.644" v="26557" actId="478"/>
          <ac:spMkLst>
            <pc:docMk/>
            <pc:sldMk cId="4116811224" sldId="274"/>
            <ac:spMk id="6" creationId="{52A07CE6-5824-D95C-2EB2-8A692FD6C39D}"/>
          </ac:spMkLst>
        </pc:spChg>
        <pc:picChg chg="add mod ord">
          <ac:chgData name="Sabrina Moore" userId="731e552f-bf01-4e6e-b440-7e5e156d8120" providerId="ADAL" clId="{F8588F0E-0B89-440E-8CE5-06B11D25BD80}" dt="2023-09-07T15:41:17.197" v="19602" actId="167"/>
          <ac:picMkLst>
            <pc:docMk/>
            <pc:sldMk cId="4116811224" sldId="274"/>
            <ac:picMk id="5" creationId="{F295EEC8-42A2-E7E6-4083-5EDD4973C2D6}"/>
          </ac:picMkLst>
        </pc:picChg>
      </pc:sldChg>
      <pc:sldChg chg="addSp modSp new del mod setBg modNotesTx">
        <pc:chgData name="Sabrina Moore" userId="731e552f-bf01-4e6e-b440-7e5e156d8120" providerId="ADAL" clId="{F8588F0E-0B89-440E-8CE5-06B11D25BD80}" dt="2023-09-07T15:43:47.399" v="19658" actId="47"/>
        <pc:sldMkLst>
          <pc:docMk/>
          <pc:sldMk cId="3654773451" sldId="275"/>
        </pc:sldMkLst>
        <pc:spChg chg="mod">
          <ac:chgData name="Sabrina Moore" userId="731e552f-bf01-4e6e-b440-7e5e156d8120" providerId="ADAL" clId="{F8588F0E-0B89-440E-8CE5-06B11D25BD80}" dt="2023-09-07T15:37:16.557" v="19291" actId="26606"/>
          <ac:spMkLst>
            <pc:docMk/>
            <pc:sldMk cId="3654773451" sldId="275"/>
            <ac:spMk id="2" creationId="{7C3B9142-14AE-265A-4974-3B29C2C540CC}"/>
          </ac:spMkLst>
        </pc:spChg>
        <pc:spChg chg="mod">
          <ac:chgData name="Sabrina Moore" userId="731e552f-bf01-4e6e-b440-7e5e156d8120" providerId="ADAL" clId="{F8588F0E-0B89-440E-8CE5-06B11D25BD80}" dt="2023-09-07T15:39:18.405" v="19568" actId="20577"/>
          <ac:spMkLst>
            <pc:docMk/>
            <pc:sldMk cId="3654773451" sldId="275"/>
            <ac:spMk id="3" creationId="{BE0A5725-615D-8166-3C1F-CD18D10533DB}"/>
          </ac:spMkLst>
        </pc:spChg>
        <pc:spChg chg="add mod">
          <ac:chgData name="Sabrina Moore" userId="731e552f-bf01-4e6e-b440-7e5e156d8120" providerId="ADAL" clId="{F8588F0E-0B89-440E-8CE5-06B11D25BD80}" dt="2023-09-07T15:39:51.660" v="19600" actId="20577"/>
          <ac:spMkLst>
            <pc:docMk/>
            <pc:sldMk cId="3654773451" sldId="275"/>
            <ac:spMk id="4" creationId="{43679C46-4FC5-6A84-670C-39AA864D817A}"/>
          </ac:spMkLst>
        </pc:spChg>
        <pc:spChg chg="add">
          <ac:chgData name="Sabrina Moore" userId="731e552f-bf01-4e6e-b440-7e5e156d8120" providerId="ADAL" clId="{F8588F0E-0B89-440E-8CE5-06B11D25BD80}" dt="2023-09-07T15:37:16.557" v="19291" actId="26606"/>
          <ac:spMkLst>
            <pc:docMk/>
            <pc:sldMk cId="3654773451" sldId="275"/>
            <ac:spMk id="12" creationId="{5D7F64A8-D625-4F61-A290-B499BB62ACFF}"/>
          </ac:spMkLst>
        </pc:spChg>
        <pc:picChg chg="add mod modCrop">
          <ac:chgData name="Sabrina Moore" userId="731e552f-bf01-4e6e-b440-7e5e156d8120" providerId="ADAL" clId="{F8588F0E-0B89-440E-8CE5-06B11D25BD80}" dt="2023-09-07T15:43:14.875" v="19652" actId="1076"/>
          <ac:picMkLst>
            <pc:docMk/>
            <pc:sldMk cId="3654773451" sldId="275"/>
            <ac:picMk id="6" creationId="{340F80F4-3FB6-62AF-FC11-D8E39A87FE43}"/>
          </ac:picMkLst>
        </pc:picChg>
        <pc:picChg chg="add">
          <ac:chgData name="Sabrina Moore" userId="731e552f-bf01-4e6e-b440-7e5e156d8120" providerId="ADAL" clId="{F8588F0E-0B89-440E-8CE5-06B11D25BD80}" dt="2023-09-07T15:37:16.557" v="19291" actId="26606"/>
          <ac:picMkLst>
            <pc:docMk/>
            <pc:sldMk cId="3654773451" sldId="275"/>
            <ac:picMk id="7" creationId="{B982F26E-287F-9264-6476-454C715EE7AD}"/>
          </ac:picMkLst>
        </pc:picChg>
        <pc:picChg chg="add">
          <ac:chgData name="Sabrina Moore" userId="731e552f-bf01-4e6e-b440-7e5e156d8120" providerId="ADAL" clId="{F8588F0E-0B89-440E-8CE5-06B11D25BD80}" dt="2023-09-07T15:37:16.557" v="19291" actId="26606"/>
          <ac:picMkLst>
            <pc:docMk/>
            <pc:sldMk cId="3654773451" sldId="275"/>
            <ac:picMk id="9" creationId="{7DE8AC7B-1777-4BB6-95DE-47EF3ECE88EC}"/>
          </ac:picMkLst>
        </pc:picChg>
      </pc:sldChg>
      <pc:sldChg chg="addSp delSp modSp add mod setBg delDesignElem modCm modNotesTx">
        <pc:chgData name="Sabrina Moore" userId="731e552f-bf01-4e6e-b440-7e5e156d8120" providerId="ADAL" clId="{F8588F0E-0B89-440E-8CE5-06B11D25BD80}" dt="2023-09-12T09:53:55.561" v="28845" actId="1076"/>
        <pc:sldMkLst>
          <pc:docMk/>
          <pc:sldMk cId="1658994686" sldId="276"/>
        </pc:sldMkLst>
        <pc:spChg chg="mod">
          <ac:chgData name="Sabrina Moore" userId="731e552f-bf01-4e6e-b440-7e5e156d8120" providerId="ADAL" clId="{F8588F0E-0B89-440E-8CE5-06B11D25BD80}" dt="2023-09-12T09:43:35.462" v="28620" actId="20577"/>
          <ac:spMkLst>
            <pc:docMk/>
            <pc:sldMk cId="1658994686" sldId="276"/>
            <ac:spMk id="2" creationId="{F75C5486-C5DB-9BC8-09EE-52DEAE5161E7}"/>
          </ac:spMkLst>
        </pc:spChg>
        <pc:spChg chg="del mod">
          <ac:chgData name="Sabrina Moore" userId="731e552f-bf01-4e6e-b440-7e5e156d8120" providerId="ADAL" clId="{F8588F0E-0B89-440E-8CE5-06B11D25BD80}" dt="2023-09-08T10:03:02.071" v="22944" actId="478"/>
          <ac:spMkLst>
            <pc:docMk/>
            <pc:sldMk cId="1658994686" sldId="276"/>
            <ac:spMk id="3" creationId="{3BC8E0E5-4FB7-01A2-D6A0-B42D5D66518B}"/>
          </ac:spMkLst>
        </pc:spChg>
        <pc:spChg chg="add mod">
          <ac:chgData name="Sabrina Moore" userId="731e552f-bf01-4e6e-b440-7e5e156d8120" providerId="ADAL" clId="{F8588F0E-0B89-440E-8CE5-06B11D25BD80}" dt="2023-09-12T09:50:41.560" v="28689" actId="1076"/>
          <ac:spMkLst>
            <pc:docMk/>
            <pc:sldMk cId="1658994686" sldId="276"/>
            <ac:spMk id="3" creationId="{71458C3B-D0F8-C510-0935-FCC9C348D51E}"/>
          </ac:spMkLst>
        </pc:spChg>
        <pc:spChg chg="add del mod">
          <ac:chgData name="Sabrina Moore" userId="731e552f-bf01-4e6e-b440-7e5e156d8120" providerId="ADAL" clId="{F8588F0E-0B89-440E-8CE5-06B11D25BD80}" dt="2023-09-11T15:06:11.716" v="25325" actId="478"/>
          <ac:spMkLst>
            <pc:docMk/>
            <pc:sldMk cId="1658994686" sldId="276"/>
            <ac:spMk id="3" creationId="{C6283B54-C220-3367-CD9C-B9BAFEB23F03}"/>
          </ac:spMkLst>
        </pc:spChg>
        <pc:spChg chg="add mod">
          <ac:chgData name="Sabrina Moore" userId="731e552f-bf01-4e6e-b440-7e5e156d8120" providerId="ADAL" clId="{F8588F0E-0B89-440E-8CE5-06B11D25BD80}" dt="2023-09-12T09:50:12.380" v="28686" actId="207"/>
          <ac:spMkLst>
            <pc:docMk/>
            <pc:sldMk cId="1658994686" sldId="276"/>
            <ac:spMk id="5" creationId="{F98036CE-B35F-B39A-1F32-00FEEEE82F11}"/>
          </ac:spMkLst>
        </pc:spChg>
        <pc:spChg chg="add">
          <ac:chgData name="Sabrina Moore" userId="731e552f-bf01-4e6e-b440-7e5e156d8120" providerId="ADAL" clId="{F8588F0E-0B89-440E-8CE5-06B11D25BD80}" dt="2023-09-08T09:58:11.264" v="22323" actId="26606"/>
          <ac:spMkLst>
            <pc:docMk/>
            <pc:sldMk cId="1658994686" sldId="276"/>
            <ac:spMk id="6" creationId="{FE1EC756-41E9-4FD6-AD48-EF46A28137B7}"/>
          </ac:spMkLst>
        </pc:spChg>
        <pc:spChg chg="add">
          <ac:chgData name="Sabrina Moore" userId="731e552f-bf01-4e6e-b440-7e5e156d8120" providerId="ADAL" clId="{F8588F0E-0B89-440E-8CE5-06B11D25BD80}" dt="2023-09-08T09:58:11.264" v="22323" actId="26606"/>
          <ac:spMkLst>
            <pc:docMk/>
            <pc:sldMk cId="1658994686" sldId="276"/>
            <ac:spMk id="7" creationId="{E66F6371-9EA5-9354-29DC-1D07B921F79C}"/>
          </ac:spMkLst>
        </pc:spChg>
        <pc:spChg chg="add mod">
          <ac:chgData name="Sabrina Moore" userId="731e552f-bf01-4e6e-b440-7e5e156d8120" providerId="ADAL" clId="{F8588F0E-0B89-440E-8CE5-06B11D25BD80}" dt="2023-09-12T09:51:24.098" v="28748" actId="20577"/>
          <ac:spMkLst>
            <pc:docMk/>
            <pc:sldMk cId="1658994686" sldId="276"/>
            <ac:spMk id="8" creationId="{E13055F8-6C94-FD55-FB47-A3D359220550}"/>
          </ac:spMkLst>
        </pc:spChg>
        <pc:spChg chg="del">
          <ac:chgData name="Sabrina Moore" userId="731e552f-bf01-4e6e-b440-7e5e156d8120" providerId="ADAL" clId="{F8588F0E-0B89-440E-8CE5-06B11D25BD80}" dt="2023-09-06T14:59:14.939" v="8665"/>
          <ac:spMkLst>
            <pc:docMk/>
            <pc:sldMk cId="1658994686" sldId="276"/>
            <ac:spMk id="9" creationId="{66E48AFA-8884-4F68-A44F-D2C1E8609C5A}"/>
          </ac:spMkLst>
        </pc:spChg>
        <pc:spChg chg="add del mod">
          <ac:chgData name="Sabrina Moore" userId="731e552f-bf01-4e6e-b440-7e5e156d8120" providerId="ADAL" clId="{F8588F0E-0B89-440E-8CE5-06B11D25BD80}" dt="2023-09-11T15:06:17.802" v="25326" actId="26606"/>
          <ac:spMkLst>
            <pc:docMk/>
            <pc:sldMk cId="1658994686" sldId="276"/>
            <ac:spMk id="9" creationId="{95E7097B-F2FE-0197-C58E-E38E9875403D}"/>
          </ac:spMkLst>
        </pc:spChg>
        <pc:spChg chg="add mod">
          <ac:chgData name="Sabrina Moore" userId="731e552f-bf01-4e6e-b440-7e5e156d8120" providerId="ADAL" clId="{F8588F0E-0B89-440E-8CE5-06B11D25BD80}" dt="2023-09-12T09:50:41.560" v="28689" actId="1076"/>
          <ac:spMkLst>
            <pc:docMk/>
            <pc:sldMk cId="1658994686" sldId="276"/>
            <ac:spMk id="9" creationId="{B8F20401-1FC0-B6F4-5981-2EF2A6EBC0C5}"/>
          </ac:spMkLst>
        </pc:spChg>
        <pc:spChg chg="del">
          <ac:chgData name="Sabrina Moore" userId="731e552f-bf01-4e6e-b440-7e5e156d8120" providerId="ADAL" clId="{F8588F0E-0B89-440E-8CE5-06B11D25BD80}" dt="2023-09-06T14:59:14.939" v="8665"/>
          <ac:spMkLst>
            <pc:docMk/>
            <pc:sldMk cId="1658994686" sldId="276"/>
            <ac:spMk id="11" creationId="{969D19A6-08CB-498C-93EC-3FFB021FC68A}"/>
          </ac:spMkLst>
        </pc:spChg>
        <pc:spChg chg="add del mod">
          <ac:chgData name="Sabrina Moore" userId="731e552f-bf01-4e6e-b440-7e5e156d8120" providerId="ADAL" clId="{F8588F0E-0B89-440E-8CE5-06B11D25BD80}" dt="2023-09-08T10:03:05.070" v="22945" actId="478"/>
          <ac:spMkLst>
            <pc:docMk/>
            <pc:sldMk cId="1658994686" sldId="276"/>
            <ac:spMk id="11" creationId="{B679B175-C1D5-3A5F-FB5D-79978E614CF7}"/>
          </ac:spMkLst>
        </pc:spChg>
        <pc:spChg chg="mod">
          <ac:chgData name="Sabrina Moore" userId="731e552f-bf01-4e6e-b440-7e5e156d8120" providerId="ADAL" clId="{F8588F0E-0B89-440E-8CE5-06B11D25BD80}" dt="2023-09-11T15:10:17.016" v="25440"/>
          <ac:spMkLst>
            <pc:docMk/>
            <pc:sldMk cId="1658994686" sldId="276"/>
            <ac:spMk id="11" creationId="{C1A117E0-65FD-B909-6DC3-FD5C1CCC0366}"/>
          </ac:spMkLst>
        </pc:spChg>
        <pc:spChg chg="add mod">
          <ac:chgData name="Sabrina Moore" userId="731e552f-bf01-4e6e-b440-7e5e156d8120" providerId="ADAL" clId="{F8588F0E-0B89-440E-8CE5-06B11D25BD80}" dt="2023-09-12T09:50:41.560" v="28689" actId="1076"/>
          <ac:spMkLst>
            <pc:docMk/>
            <pc:sldMk cId="1658994686" sldId="276"/>
            <ac:spMk id="12" creationId="{F96490D0-1493-AC5B-754D-C6907B672B7F}"/>
          </ac:spMkLst>
        </pc:spChg>
        <pc:spChg chg="add mod">
          <ac:chgData name="Sabrina Moore" userId="731e552f-bf01-4e6e-b440-7e5e156d8120" providerId="ADAL" clId="{F8588F0E-0B89-440E-8CE5-06B11D25BD80}" dt="2023-09-12T09:50:41.560" v="28689" actId="1076"/>
          <ac:spMkLst>
            <pc:docMk/>
            <pc:sldMk cId="1658994686" sldId="276"/>
            <ac:spMk id="13" creationId="{A2DF8D43-BDCA-5739-E0FC-156D422D59DE}"/>
          </ac:spMkLst>
        </pc:spChg>
        <pc:spChg chg="mod">
          <ac:chgData name="Sabrina Moore" userId="731e552f-bf01-4e6e-b440-7e5e156d8120" providerId="ADAL" clId="{F8588F0E-0B89-440E-8CE5-06B11D25BD80}" dt="2023-09-12T09:52:42.729" v="28827" actId="14100"/>
          <ac:spMkLst>
            <pc:docMk/>
            <pc:sldMk cId="1658994686" sldId="276"/>
            <ac:spMk id="14" creationId="{37F09885-0EAA-5486-5A82-85F009B012E9}"/>
          </ac:spMkLst>
        </pc:spChg>
        <pc:spChg chg="add mod">
          <ac:chgData name="Sabrina Moore" userId="731e552f-bf01-4e6e-b440-7e5e156d8120" providerId="ADAL" clId="{F8588F0E-0B89-440E-8CE5-06B11D25BD80}" dt="2023-09-12T09:50:18.167" v="28687" actId="1076"/>
          <ac:spMkLst>
            <pc:docMk/>
            <pc:sldMk cId="1658994686" sldId="276"/>
            <ac:spMk id="15" creationId="{D8429843-C7C2-01C9-0515-194269E43A60}"/>
          </ac:spMkLst>
        </pc:spChg>
        <pc:spChg chg="mod">
          <ac:chgData name="Sabrina Moore" userId="731e552f-bf01-4e6e-b440-7e5e156d8120" providerId="ADAL" clId="{F8588F0E-0B89-440E-8CE5-06B11D25BD80}" dt="2023-09-11T15:10:17.016" v="25440"/>
          <ac:spMkLst>
            <pc:docMk/>
            <pc:sldMk cId="1658994686" sldId="276"/>
            <ac:spMk id="17" creationId="{DE5C54AA-BA94-9218-5B31-380498574CAE}"/>
          </ac:spMkLst>
        </pc:spChg>
        <pc:spChg chg="mod">
          <ac:chgData name="Sabrina Moore" userId="731e552f-bf01-4e6e-b440-7e5e156d8120" providerId="ADAL" clId="{F8588F0E-0B89-440E-8CE5-06B11D25BD80}" dt="2023-09-12T09:53:23.823" v="28841" actId="14100"/>
          <ac:spMkLst>
            <pc:docMk/>
            <pc:sldMk cId="1658994686" sldId="276"/>
            <ac:spMk id="18" creationId="{10F32011-365F-8DD3-A189-F06605FD5C2D}"/>
          </ac:spMkLst>
        </pc:spChg>
        <pc:spChg chg="add mod">
          <ac:chgData name="Sabrina Moore" userId="731e552f-bf01-4e6e-b440-7e5e156d8120" providerId="ADAL" clId="{F8588F0E-0B89-440E-8CE5-06B11D25BD80}" dt="2023-09-12T09:50:20.975" v="28688" actId="1076"/>
          <ac:spMkLst>
            <pc:docMk/>
            <pc:sldMk cId="1658994686" sldId="276"/>
            <ac:spMk id="19" creationId="{2065C469-C8AA-BC98-8795-38733A61A993}"/>
          </ac:spMkLst>
        </pc:spChg>
        <pc:spChg chg="mod">
          <ac:chgData name="Sabrina Moore" userId="731e552f-bf01-4e6e-b440-7e5e156d8120" providerId="ADAL" clId="{F8588F0E-0B89-440E-8CE5-06B11D25BD80}" dt="2023-09-11T15:10:17.016" v="25440"/>
          <ac:spMkLst>
            <pc:docMk/>
            <pc:sldMk cId="1658994686" sldId="276"/>
            <ac:spMk id="21" creationId="{74514F71-2494-4C7C-17C7-E293057B0C1E}"/>
          </ac:spMkLst>
        </pc:spChg>
        <pc:spChg chg="mod">
          <ac:chgData name="Sabrina Moore" userId="731e552f-bf01-4e6e-b440-7e5e156d8120" providerId="ADAL" clId="{F8588F0E-0B89-440E-8CE5-06B11D25BD80}" dt="2023-09-12T09:53:37.104" v="28844" actId="1076"/>
          <ac:spMkLst>
            <pc:docMk/>
            <pc:sldMk cId="1658994686" sldId="276"/>
            <ac:spMk id="22" creationId="{9921A5A9-6364-0D1D-2056-06410AB3209C}"/>
          </ac:spMkLst>
        </pc:spChg>
        <pc:spChg chg="add mod">
          <ac:chgData name="Sabrina Moore" userId="731e552f-bf01-4e6e-b440-7e5e156d8120" providerId="ADAL" clId="{F8588F0E-0B89-440E-8CE5-06B11D25BD80}" dt="2023-09-12T09:50:41.560" v="28689" actId="1076"/>
          <ac:spMkLst>
            <pc:docMk/>
            <pc:sldMk cId="1658994686" sldId="276"/>
            <ac:spMk id="23" creationId="{584DEF11-DE71-17C6-AFE3-5D5655B02660}"/>
          </ac:spMkLst>
        </pc:spChg>
        <pc:spChg chg="add mod">
          <ac:chgData name="Sabrina Moore" userId="731e552f-bf01-4e6e-b440-7e5e156d8120" providerId="ADAL" clId="{F8588F0E-0B89-440E-8CE5-06B11D25BD80}" dt="2023-09-12T09:50:41.560" v="28689" actId="1076"/>
          <ac:spMkLst>
            <pc:docMk/>
            <pc:sldMk cId="1658994686" sldId="276"/>
            <ac:spMk id="24" creationId="{B91A5FC4-53F9-237A-0E2B-1F2A5513D39D}"/>
          </ac:spMkLst>
        </pc:spChg>
        <pc:spChg chg="add del mod">
          <ac:chgData name="Sabrina Moore" userId="731e552f-bf01-4e6e-b440-7e5e156d8120" providerId="ADAL" clId="{F8588F0E-0B89-440E-8CE5-06B11D25BD80}" dt="2023-09-12T09:17:02.987" v="27911" actId="478"/>
          <ac:spMkLst>
            <pc:docMk/>
            <pc:sldMk cId="1658994686" sldId="276"/>
            <ac:spMk id="25" creationId="{338A6A58-2D77-0F0B-824F-824886B23675}"/>
          </ac:spMkLst>
        </pc:spChg>
        <pc:grpChg chg="add del mod">
          <ac:chgData name="Sabrina Moore" userId="731e552f-bf01-4e6e-b440-7e5e156d8120" providerId="ADAL" clId="{F8588F0E-0B89-440E-8CE5-06B11D25BD80}" dt="2023-09-12T09:15:33.395" v="27777" actId="1076"/>
          <ac:grpSpMkLst>
            <pc:docMk/>
            <pc:sldMk cId="1658994686" sldId="276"/>
            <ac:grpSpMk id="10" creationId="{E03632F8-6684-E5A3-E591-5C84A88F4534}"/>
          </ac:grpSpMkLst>
        </pc:grpChg>
        <pc:grpChg chg="add mod">
          <ac:chgData name="Sabrina Moore" userId="731e552f-bf01-4e6e-b440-7e5e156d8120" providerId="ADAL" clId="{F8588F0E-0B89-440E-8CE5-06B11D25BD80}" dt="2023-09-12T09:53:55.561" v="28845" actId="1076"/>
          <ac:grpSpMkLst>
            <pc:docMk/>
            <pc:sldMk cId="1658994686" sldId="276"/>
            <ac:grpSpMk id="16" creationId="{1DB7FDDC-2DD4-8C15-7CD4-1AFE3378414E}"/>
          </ac:grpSpMkLst>
        </pc:grpChg>
        <pc:grpChg chg="add mod">
          <ac:chgData name="Sabrina Moore" userId="731e552f-bf01-4e6e-b440-7e5e156d8120" providerId="ADAL" clId="{F8588F0E-0B89-440E-8CE5-06B11D25BD80}" dt="2023-09-12T09:15:33.395" v="27777" actId="1076"/>
          <ac:grpSpMkLst>
            <pc:docMk/>
            <pc:sldMk cId="1658994686" sldId="276"/>
            <ac:grpSpMk id="20" creationId="{AB1163B5-81F3-D22C-2FF4-8FBFC012DB70}"/>
          </ac:grpSpMkLst>
        </pc:grpChg>
        <pc:graphicFrameChg chg="add del">
          <ac:chgData name="Sabrina Moore" userId="731e552f-bf01-4e6e-b440-7e5e156d8120" providerId="ADAL" clId="{F8588F0E-0B89-440E-8CE5-06B11D25BD80}" dt="2023-09-11T15:06:03.624" v="25320" actId="26606"/>
          <ac:graphicFrameMkLst>
            <pc:docMk/>
            <pc:sldMk cId="1658994686" sldId="276"/>
            <ac:graphicFrameMk id="12" creationId="{F6A00061-8E08-B969-6117-BD8DBAD5AA4C}"/>
          </ac:graphicFrameMkLst>
        </pc:graphicFrameChg>
        <pc:graphicFrameChg chg="add del mod modGraphic">
          <ac:chgData name="Sabrina Moore" userId="731e552f-bf01-4e6e-b440-7e5e156d8120" providerId="ADAL" clId="{F8588F0E-0B89-440E-8CE5-06B11D25BD80}" dt="2023-09-11T15:09:52.553" v="25435" actId="478"/>
          <ac:graphicFrameMkLst>
            <pc:docMk/>
            <pc:sldMk cId="1658994686" sldId="276"/>
            <ac:graphicFrameMk id="13" creationId="{DA771F82-0CBA-2A81-7FC6-93D331083FD3}"/>
          </ac:graphicFrameMkLst>
        </pc:graphicFrameChg>
        <pc:picChg chg="mod modCrop">
          <ac:chgData name="Sabrina Moore" userId="731e552f-bf01-4e6e-b440-7e5e156d8120" providerId="ADAL" clId="{F8588F0E-0B89-440E-8CE5-06B11D25BD80}" dt="2023-09-12T09:17:12.933" v="27913" actId="1076"/>
          <ac:picMkLst>
            <pc:docMk/>
            <pc:sldMk cId="1658994686" sldId="276"/>
            <ac:picMk id="4" creationId="{D67537E7-86D8-7B34-4F83-F39762F6AD09}"/>
          </ac:picMkLst>
        </pc:picChg>
        <pc:extLst>
          <p:ext xmlns:p="http://schemas.openxmlformats.org/presentationml/2006/main" uri="{D6D511B9-2390-475A-947B-AFAB55BFBCF1}">
            <pc226:cmChg xmlns:pc226="http://schemas.microsoft.com/office/powerpoint/2022/06/main/command" chg="mod modRxn">
              <pc226:chgData name="Sabrina Moore" userId="731e552f-bf01-4e6e-b440-7e5e156d8120" providerId="ADAL" clId="{F8588F0E-0B89-440E-8CE5-06B11D25BD80}" dt="2023-09-11T15:11:33.945" v="25497"/>
              <pc2:cmMkLst xmlns:pc2="http://schemas.microsoft.com/office/powerpoint/2019/9/main/command">
                <pc:docMk/>
                <pc:sldMk cId="1658994686" sldId="276"/>
                <pc2:cmMk id="{F82DB827-1FC3-43D5-B675-1640B5D14D65}"/>
              </pc2:cmMkLst>
            </pc226:cmChg>
            <pc226:cmChg xmlns:pc226="http://schemas.microsoft.com/office/powerpoint/2022/06/main/command" chg="mod modRxn">
              <pc226:chgData name="Sabrina Moore" userId="731e552f-bf01-4e6e-b440-7e5e156d8120" providerId="ADAL" clId="{F8588F0E-0B89-440E-8CE5-06B11D25BD80}" dt="2023-09-12T09:53:14.622" v="28840" actId="20577"/>
              <pc2:cmMkLst xmlns:pc2="http://schemas.microsoft.com/office/powerpoint/2019/9/main/command">
                <pc:docMk/>
                <pc:sldMk cId="1658994686" sldId="276"/>
                <pc2:cmMk id="{2D8B9391-A40E-451B-B90A-98A0D11BDBA9}"/>
              </pc2:cmMkLst>
            </pc226:cmChg>
          </p:ext>
        </pc:extLst>
      </pc:sldChg>
      <pc:sldChg chg="addSp modSp new del mod ord setBg">
        <pc:chgData name="Sabrina Moore" userId="731e552f-bf01-4e6e-b440-7e5e156d8120" providerId="ADAL" clId="{F8588F0E-0B89-440E-8CE5-06B11D25BD80}" dt="2023-09-07T15:35:58.273" v="19265" actId="47"/>
        <pc:sldMkLst>
          <pc:docMk/>
          <pc:sldMk cId="1864327336" sldId="277"/>
        </pc:sldMkLst>
        <pc:spChg chg="mod">
          <ac:chgData name="Sabrina Moore" userId="731e552f-bf01-4e6e-b440-7e5e156d8120" providerId="ADAL" clId="{F8588F0E-0B89-440E-8CE5-06B11D25BD80}" dt="2023-09-07T15:32:21.033" v="19129" actId="26606"/>
          <ac:spMkLst>
            <pc:docMk/>
            <pc:sldMk cId="1864327336" sldId="277"/>
            <ac:spMk id="2" creationId="{D0FDE753-DEC2-ED37-CE7E-09A99F39D8B2}"/>
          </ac:spMkLst>
        </pc:spChg>
        <pc:spChg chg="mod">
          <ac:chgData name="Sabrina Moore" userId="731e552f-bf01-4e6e-b440-7e5e156d8120" providerId="ADAL" clId="{F8588F0E-0B89-440E-8CE5-06B11D25BD80}" dt="2023-09-07T15:32:21.033" v="19129" actId="26606"/>
          <ac:spMkLst>
            <pc:docMk/>
            <pc:sldMk cId="1864327336" sldId="277"/>
            <ac:spMk id="3" creationId="{A760D7A1-F75F-8A0A-0A88-5443A795B82F}"/>
          </ac:spMkLst>
        </pc:spChg>
        <pc:spChg chg="add">
          <ac:chgData name="Sabrina Moore" userId="731e552f-bf01-4e6e-b440-7e5e156d8120" providerId="ADAL" clId="{F8588F0E-0B89-440E-8CE5-06B11D25BD80}" dt="2023-09-07T15:32:21.033" v="19129" actId="26606"/>
          <ac:spMkLst>
            <pc:docMk/>
            <pc:sldMk cId="1864327336" sldId="277"/>
            <ac:spMk id="9" creationId="{9F7D5CDA-D291-4307-BF55-1381FED29634}"/>
          </ac:spMkLst>
        </pc:spChg>
        <pc:spChg chg="add">
          <ac:chgData name="Sabrina Moore" userId="731e552f-bf01-4e6e-b440-7e5e156d8120" providerId="ADAL" clId="{F8588F0E-0B89-440E-8CE5-06B11D25BD80}" dt="2023-09-07T15:32:21.033" v="19129" actId="26606"/>
          <ac:spMkLst>
            <pc:docMk/>
            <pc:sldMk cId="1864327336" sldId="277"/>
            <ac:spMk id="11" creationId="{59B296B9-C5A5-4E4F-9B60-C907B5F1466C}"/>
          </ac:spMkLst>
        </pc:spChg>
        <pc:spChg chg="add">
          <ac:chgData name="Sabrina Moore" userId="731e552f-bf01-4e6e-b440-7e5e156d8120" providerId="ADAL" clId="{F8588F0E-0B89-440E-8CE5-06B11D25BD80}" dt="2023-09-07T15:32:21.033" v="19129" actId="26606"/>
          <ac:spMkLst>
            <pc:docMk/>
            <pc:sldMk cId="1864327336" sldId="277"/>
            <ac:spMk id="13" creationId="{D0300FD3-5AF1-6305-15FA-9078072672E2}"/>
          </ac:spMkLst>
        </pc:spChg>
        <pc:picChg chg="add">
          <ac:chgData name="Sabrina Moore" userId="731e552f-bf01-4e6e-b440-7e5e156d8120" providerId="ADAL" clId="{F8588F0E-0B89-440E-8CE5-06B11D25BD80}" dt="2023-09-07T15:32:21.033" v="19129" actId="26606"/>
          <ac:picMkLst>
            <pc:docMk/>
            <pc:sldMk cId="1864327336" sldId="277"/>
            <ac:picMk id="5" creationId="{9511931F-C759-E92F-81A4-D91C3527B879}"/>
          </ac:picMkLst>
        </pc:picChg>
      </pc:sldChg>
      <pc:sldChg chg="addSp delSp modSp add del mod setBg modAnim">
        <pc:chgData name="Sabrina Moore" userId="731e552f-bf01-4e6e-b440-7e5e156d8120" providerId="ADAL" clId="{F8588F0E-0B89-440E-8CE5-06B11D25BD80}" dt="2023-09-07T14:28:55.001" v="17237" actId="47"/>
        <pc:sldMkLst>
          <pc:docMk/>
          <pc:sldMk cId="1353429650" sldId="278"/>
        </pc:sldMkLst>
        <pc:spChg chg="mod">
          <ac:chgData name="Sabrina Moore" userId="731e552f-bf01-4e6e-b440-7e5e156d8120" providerId="ADAL" clId="{F8588F0E-0B89-440E-8CE5-06B11D25BD80}" dt="2023-09-06T15:39:49.822" v="10262" actId="26606"/>
          <ac:spMkLst>
            <pc:docMk/>
            <pc:sldMk cId="1353429650" sldId="278"/>
            <ac:spMk id="2" creationId="{1F920FAF-C32B-3D6C-C00E-F1E9E7105F31}"/>
          </ac:spMkLst>
        </pc:spChg>
        <pc:spChg chg="mod">
          <ac:chgData name="Sabrina Moore" userId="731e552f-bf01-4e6e-b440-7e5e156d8120" providerId="ADAL" clId="{F8588F0E-0B89-440E-8CE5-06B11D25BD80}" dt="2023-09-06T15:39:49.822" v="10262" actId="26606"/>
          <ac:spMkLst>
            <pc:docMk/>
            <pc:sldMk cId="1353429650" sldId="278"/>
            <ac:spMk id="3" creationId="{0D965C2F-0D58-98C7-B405-05D9904E6461}"/>
          </ac:spMkLst>
        </pc:spChg>
        <pc:spChg chg="add del">
          <ac:chgData name="Sabrina Moore" userId="731e552f-bf01-4e6e-b440-7e5e156d8120" providerId="ADAL" clId="{F8588F0E-0B89-440E-8CE5-06B11D25BD80}" dt="2023-09-06T15:39:49.776" v="10261" actId="26606"/>
          <ac:spMkLst>
            <pc:docMk/>
            <pc:sldMk cId="1353429650" sldId="278"/>
            <ac:spMk id="9" creationId="{1E020063-2385-44AC-BD67-258E1F0B9FCE}"/>
          </ac:spMkLst>
        </pc:spChg>
        <pc:spChg chg="add del">
          <ac:chgData name="Sabrina Moore" userId="731e552f-bf01-4e6e-b440-7e5e156d8120" providerId="ADAL" clId="{F8588F0E-0B89-440E-8CE5-06B11D25BD80}" dt="2023-09-06T15:39:49.776" v="10261" actId="26606"/>
          <ac:spMkLst>
            <pc:docMk/>
            <pc:sldMk cId="1353429650" sldId="278"/>
            <ac:spMk id="11" creationId="{7E014A0B-5338-4077-AFE9-A90D04D4492B}"/>
          </ac:spMkLst>
        </pc:spChg>
        <pc:spChg chg="add">
          <ac:chgData name="Sabrina Moore" userId="731e552f-bf01-4e6e-b440-7e5e156d8120" providerId="ADAL" clId="{F8588F0E-0B89-440E-8CE5-06B11D25BD80}" dt="2023-09-06T15:39:49.822" v="10262" actId="26606"/>
          <ac:spMkLst>
            <pc:docMk/>
            <pc:sldMk cId="1353429650" sldId="278"/>
            <ac:spMk id="25" creationId="{17BDD930-0E65-490A-9CE5-554C357C4428}"/>
          </ac:spMkLst>
        </pc:spChg>
        <pc:spChg chg="add">
          <ac:chgData name="Sabrina Moore" userId="731e552f-bf01-4e6e-b440-7e5e156d8120" providerId="ADAL" clId="{F8588F0E-0B89-440E-8CE5-06B11D25BD80}" dt="2023-09-06T15:39:49.822" v="10262" actId="26606"/>
          <ac:spMkLst>
            <pc:docMk/>
            <pc:sldMk cId="1353429650" sldId="278"/>
            <ac:spMk id="26" creationId="{3A912C67-99A1-4956-8F68-1846C21771E8}"/>
          </ac:spMkLst>
        </pc:spChg>
        <pc:grpChg chg="add del">
          <ac:chgData name="Sabrina Moore" userId="731e552f-bf01-4e6e-b440-7e5e156d8120" providerId="ADAL" clId="{F8588F0E-0B89-440E-8CE5-06B11D25BD80}" dt="2023-09-06T15:39:49.776" v="10261" actId="26606"/>
          <ac:grpSpMkLst>
            <pc:docMk/>
            <pc:sldMk cId="1353429650" sldId="278"/>
            <ac:grpSpMk id="13" creationId="{78127680-150F-4A90-9950-F66392578116}"/>
          </ac:grpSpMkLst>
        </pc:grpChg>
        <pc:grpChg chg="add del">
          <ac:chgData name="Sabrina Moore" userId="731e552f-bf01-4e6e-b440-7e5e156d8120" providerId="ADAL" clId="{F8588F0E-0B89-440E-8CE5-06B11D25BD80}" dt="2023-09-06T15:39:49.776" v="10261" actId="26606"/>
          <ac:grpSpMkLst>
            <pc:docMk/>
            <pc:sldMk cId="1353429650" sldId="278"/>
            <ac:grpSpMk id="19" creationId="{466920E5-8640-4C24-A775-8647637094A7}"/>
          </ac:grpSpMkLst>
        </pc:grpChg>
        <pc:grpChg chg="add">
          <ac:chgData name="Sabrina Moore" userId="731e552f-bf01-4e6e-b440-7e5e156d8120" providerId="ADAL" clId="{F8588F0E-0B89-440E-8CE5-06B11D25BD80}" dt="2023-09-06T15:39:49.822" v="10262" actId="26606"/>
          <ac:grpSpMkLst>
            <pc:docMk/>
            <pc:sldMk cId="1353429650" sldId="278"/>
            <ac:grpSpMk id="27" creationId="{569E5994-073E-4708-B3E6-43BFED0CEB4C}"/>
          </ac:grpSpMkLst>
        </pc:grpChg>
        <pc:grpChg chg="add">
          <ac:chgData name="Sabrina Moore" userId="731e552f-bf01-4e6e-b440-7e5e156d8120" providerId="ADAL" clId="{F8588F0E-0B89-440E-8CE5-06B11D25BD80}" dt="2023-09-06T15:39:49.822" v="10262" actId="26606"/>
          <ac:grpSpMkLst>
            <pc:docMk/>
            <pc:sldMk cId="1353429650" sldId="278"/>
            <ac:grpSpMk id="32" creationId="{DD81D498-EAA8-40F3-8230-AE4DEDA3830D}"/>
          </ac:grpSpMkLst>
        </pc:grpChg>
        <pc:picChg chg="add mod">
          <ac:chgData name="Sabrina Moore" userId="731e552f-bf01-4e6e-b440-7e5e156d8120" providerId="ADAL" clId="{F8588F0E-0B89-440E-8CE5-06B11D25BD80}" dt="2023-09-06T15:39:49.822" v="10262" actId="26606"/>
          <ac:picMkLst>
            <pc:docMk/>
            <pc:sldMk cId="1353429650" sldId="278"/>
            <ac:picMk id="4" creationId="{1C01E758-2395-2074-326B-843447C63D3F}"/>
          </ac:picMkLst>
        </pc:picChg>
      </pc:sldChg>
      <pc:sldChg chg="addSp delSp modSp new mod setBg modAnim">
        <pc:chgData name="Sabrina Moore" userId="731e552f-bf01-4e6e-b440-7e5e156d8120" providerId="ADAL" clId="{F8588F0E-0B89-440E-8CE5-06B11D25BD80}" dt="2023-09-12T09:46:51.941" v="28676" actId="166"/>
        <pc:sldMkLst>
          <pc:docMk/>
          <pc:sldMk cId="1849462792" sldId="279"/>
        </pc:sldMkLst>
        <pc:spChg chg="mod">
          <ac:chgData name="Sabrina Moore" userId="731e552f-bf01-4e6e-b440-7e5e156d8120" providerId="ADAL" clId="{F8588F0E-0B89-440E-8CE5-06B11D25BD80}" dt="2023-09-11T15:54:08.051" v="26592" actId="14100"/>
          <ac:spMkLst>
            <pc:docMk/>
            <pc:sldMk cId="1849462792" sldId="279"/>
            <ac:spMk id="2" creationId="{232307D4-3DD9-92E7-4399-4359E138D50B}"/>
          </ac:spMkLst>
        </pc:spChg>
        <pc:spChg chg="mod ord">
          <ac:chgData name="Sabrina Moore" userId="731e552f-bf01-4e6e-b440-7e5e156d8120" providerId="ADAL" clId="{F8588F0E-0B89-440E-8CE5-06B11D25BD80}" dt="2023-09-11T15:54:34.546" v="26596" actId="13926"/>
          <ac:spMkLst>
            <pc:docMk/>
            <pc:sldMk cId="1849462792" sldId="279"/>
            <ac:spMk id="3" creationId="{00DBCB4D-BA36-BA27-3A02-B87C73FEB33A}"/>
          </ac:spMkLst>
        </pc:spChg>
        <pc:spChg chg="add mod">
          <ac:chgData name="Sabrina Moore" userId="731e552f-bf01-4e6e-b440-7e5e156d8120" providerId="ADAL" clId="{F8588F0E-0B89-440E-8CE5-06B11D25BD80}" dt="2023-09-11T15:53:30.686" v="26563" actId="20577"/>
          <ac:spMkLst>
            <pc:docMk/>
            <pc:sldMk cId="1849462792" sldId="279"/>
            <ac:spMk id="6" creationId="{552894C2-E3CA-1198-3F9A-2DB576B75639}"/>
          </ac:spMkLst>
        </pc:spChg>
        <pc:spChg chg="add mod">
          <ac:chgData name="Sabrina Moore" userId="731e552f-bf01-4e6e-b440-7e5e156d8120" providerId="ADAL" clId="{F8588F0E-0B89-440E-8CE5-06B11D25BD80}" dt="2023-09-11T15:54:04.082" v="26591" actId="1076"/>
          <ac:spMkLst>
            <pc:docMk/>
            <pc:sldMk cId="1849462792" sldId="279"/>
            <ac:spMk id="10" creationId="{4C0B7772-F9C6-0121-F34E-8F12983542DA}"/>
          </ac:spMkLst>
        </pc:spChg>
        <pc:spChg chg="add del">
          <ac:chgData name="Sabrina Moore" userId="731e552f-bf01-4e6e-b440-7e5e156d8120" providerId="ADAL" clId="{F8588F0E-0B89-440E-8CE5-06B11D25BD80}" dt="2023-09-12T09:46:49.273" v="28675" actId="34122"/>
          <ac:spMkLst>
            <pc:docMk/>
            <pc:sldMk cId="1849462792" sldId="279"/>
            <ac:spMk id="14" creationId="{9BF59D4D-9E58-4F6C-B572-C6F6CED7A4AA}"/>
          </ac:spMkLst>
        </pc:spChg>
        <pc:picChg chg="add mod">
          <ac:chgData name="Sabrina Moore" userId="731e552f-bf01-4e6e-b440-7e5e156d8120" providerId="ADAL" clId="{F8588F0E-0B89-440E-8CE5-06B11D25BD80}" dt="2023-09-07T15:48:05.283" v="19755" actId="1076"/>
          <ac:picMkLst>
            <pc:docMk/>
            <pc:sldMk cId="1849462792" sldId="279"/>
            <ac:picMk id="4" creationId="{946B4FA7-FF3C-D2C8-2582-A310314F5A96}"/>
          </ac:picMkLst>
        </pc:picChg>
        <pc:picChg chg="add mod ord">
          <ac:chgData name="Sabrina Moore" userId="731e552f-bf01-4e6e-b440-7e5e156d8120" providerId="ADAL" clId="{F8588F0E-0B89-440E-8CE5-06B11D25BD80}" dt="2023-09-07T15:47:42.267" v="19751" actId="14100"/>
          <ac:picMkLst>
            <pc:docMk/>
            <pc:sldMk cId="1849462792" sldId="279"/>
            <ac:picMk id="8" creationId="{30A0E521-D18A-EB62-F317-982FB290E32A}"/>
          </ac:picMkLst>
        </pc:picChg>
        <pc:inkChg chg="add del mod ord">
          <ac:chgData name="Sabrina Moore" userId="731e552f-bf01-4e6e-b440-7e5e156d8120" providerId="ADAL" clId="{F8588F0E-0B89-440E-8CE5-06B11D25BD80}" dt="2023-09-12T09:46:51.941" v="28676" actId="166"/>
          <ac:inkMkLst>
            <pc:docMk/>
            <pc:sldMk cId="1849462792" sldId="279"/>
            <ac:inkMk id="5" creationId="{1324242A-94BB-1213-4DF7-5A8F9FA4BD92}"/>
          </ac:inkMkLst>
        </pc:inkChg>
        <pc:cxnChg chg="add">
          <ac:chgData name="Sabrina Moore" userId="731e552f-bf01-4e6e-b440-7e5e156d8120" providerId="ADAL" clId="{F8588F0E-0B89-440E-8CE5-06B11D25BD80}" dt="2023-09-07T08:57:43.994" v="11159" actId="26606"/>
          <ac:cxnSpMkLst>
            <pc:docMk/>
            <pc:sldMk cId="1849462792" sldId="279"/>
            <ac:cxnSpMk id="9" creationId="{1503BFE4-729B-D9D0-C17B-501E6AF1127A}"/>
          </ac:cxnSpMkLst>
        </pc:cxnChg>
      </pc:sldChg>
      <pc:sldChg chg="addSp delSp modSp new del mod">
        <pc:chgData name="Sabrina Moore" userId="731e552f-bf01-4e6e-b440-7e5e156d8120" providerId="ADAL" clId="{F8588F0E-0B89-440E-8CE5-06B11D25BD80}" dt="2023-09-07T16:06:44.721" v="20127" actId="47"/>
        <pc:sldMkLst>
          <pc:docMk/>
          <pc:sldMk cId="1235321315" sldId="280"/>
        </pc:sldMkLst>
        <pc:spChg chg="mod">
          <ac:chgData name="Sabrina Moore" userId="731e552f-bf01-4e6e-b440-7e5e156d8120" providerId="ADAL" clId="{F8588F0E-0B89-440E-8CE5-06B11D25BD80}" dt="2023-09-06T16:00:09.802" v="10862"/>
          <ac:spMkLst>
            <pc:docMk/>
            <pc:sldMk cId="1235321315" sldId="280"/>
            <ac:spMk id="3" creationId="{2F05D51E-4E25-9EBA-D4D2-839F17151824}"/>
          </ac:spMkLst>
        </pc:spChg>
        <pc:spChg chg="add del">
          <ac:chgData name="Sabrina Moore" userId="731e552f-bf01-4e6e-b440-7e5e156d8120" providerId="ADAL" clId="{F8588F0E-0B89-440E-8CE5-06B11D25BD80}" dt="2023-09-07T10:58:45.811" v="13335" actId="22"/>
          <ac:spMkLst>
            <pc:docMk/>
            <pc:sldMk cId="1235321315" sldId="280"/>
            <ac:spMk id="5" creationId="{5F12FC8E-36D1-A91C-3053-DBC56042DDAD}"/>
          </ac:spMkLst>
        </pc:spChg>
        <pc:picChg chg="add mod">
          <ac:chgData name="Sabrina Moore" userId="731e552f-bf01-4e6e-b440-7e5e156d8120" providerId="ADAL" clId="{F8588F0E-0B89-440E-8CE5-06B11D25BD80}" dt="2023-09-07T11:09:22.191" v="13520" actId="1076"/>
          <ac:picMkLst>
            <pc:docMk/>
            <pc:sldMk cId="1235321315" sldId="280"/>
            <ac:picMk id="6" creationId="{23EEB6D6-EF20-6879-F233-0E8A3A271534}"/>
          </ac:picMkLst>
        </pc:picChg>
      </pc:sldChg>
      <pc:sldChg chg="add del setBg">
        <pc:chgData name="Sabrina Moore" userId="731e552f-bf01-4e6e-b440-7e5e156d8120" providerId="ADAL" clId="{F8588F0E-0B89-440E-8CE5-06B11D25BD80}" dt="2023-09-07T11:00:06.953" v="13340" actId="2696"/>
        <pc:sldMkLst>
          <pc:docMk/>
          <pc:sldMk cId="0" sldId="292"/>
        </pc:sldMkLst>
      </pc:sldChg>
      <pc:sldChg chg="delSp modSp add del mod ord">
        <pc:chgData name="Sabrina Moore" userId="731e552f-bf01-4e6e-b440-7e5e156d8120" providerId="ADAL" clId="{F8588F0E-0B89-440E-8CE5-06B11D25BD80}" dt="2023-09-07T15:29:52.129" v="19113" actId="47"/>
        <pc:sldMkLst>
          <pc:docMk/>
          <pc:sldMk cId="3377972141" sldId="292"/>
        </pc:sldMkLst>
        <pc:spChg chg="mod">
          <ac:chgData name="Sabrina Moore" userId="731e552f-bf01-4e6e-b440-7e5e156d8120" providerId="ADAL" clId="{F8588F0E-0B89-440E-8CE5-06B11D25BD80}" dt="2023-09-07T11:01:18.727" v="13417" actId="404"/>
          <ac:spMkLst>
            <pc:docMk/>
            <pc:sldMk cId="3377972141" sldId="292"/>
            <ac:spMk id="695" creationId="{00000000-0000-0000-0000-000000000000}"/>
          </ac:spMkLst>
        </pc:spChg>
        <pc:spChg chg="mod">
          <ac:chgData name="Sabrina Moore" userId="731e552f-bf01-4e6e-b440-7e5e156d8120" providerId="ADAL" clId="{F8588F0E-0B89-440E-8CE5-06B11D25BD80}" dt="2023-09-07T15:22:26.272" v="19037" actId="21"/>
          <ac:spMkLst>
            <pc:docMk/>
            <pc:sldMk cId="3377972141" sldId="292"/>
            <ac:spMk id="703" creationId="{00000000-0000-0000-0000-000000000000}"/>
          </ac:spMkLst>
        </pc:spChg>
        <pc:spChg chg="mod">
          <ac:chgData name="Sabrina Moore" userId="731e552f-bf01-4e6e-b440-7e5e156d8120" providerId="ADAL" clId="{F8588F0E-0B89-440E-8CE5-06B11D25BD80}" dt="2023-09-07T15:22:35.721" v="19038" actId="21"/>
          <ac:spMkLst>
            <pc:docMk/>
            <pc:sldMk cId="3377972141" sldId="292"/>
            <ac:spMk id="705" creationId="{00000000-0000-0000-0000-000000000000}"/>
          </ac:spMkLst>
        </pc:spChg>
        <pc:spChg chg="mod">
          <ac:chgData name="Sabrina Moore" userId="731e552f-bf01-4e6e-b440-7e5e156d8120" providerId="ADAL" clId="{F8588F0E-0B89-440E-8CE5-06B11D25BD80}" dt="2023-09-07T15:23:16.862" v="19039" actId="21"/>
          <ac:spMkLst>
            <pc:docMk/>
            <pc:sldMk cId="3377972141" sldId="292"/>
            <ac:spMk id="707" creationId="{00000000-0000-0000-0000-000000000000}"/>
          </ac:spMkLst>
        </pc:spChg>
        <pc:spChg chg="mod">
          <ac:chgData name="Sabrina Moore" userId="731e552f-bf01-4e6e-b440-7e5e156d8120" providerId="ADAL" clId="{F8588F0E-0B89-440E-8CE5-06B11D25BD80}" dt="2023-09-07T11:02:47.205" v="13509" actId="20577"/>
          <ac:spMkLst>
            <pc:docMk/>
            <pc:sldMk cId="3377972141" sldId="292"/>
            <ac:spMk id="709" creationId="{00000000-0000-0000-0000-000000000000}"/>
          </ac:spMkLst>
        </pc:spChg>
        <pc:spChg chg="mod">
          <ac:chgData name="Sabrina Moore" userId="731e552f-bf01-4e6e-b440-7e5e156d8120" providerId="ADAL" clId="{F8588F0E-0B89-440E-8CE5-06B11D25BD80}" dt="2023-09-07T11:03:01.469" v="13514"/>
          <ac:spMkLst>
            <pc:docMk/>
            <pc:sldMk cId="3377972141" sldId="292"/>
            <ac:spMk id="711" creationId="{00000000-0000-0000-0000-000000000000}"/>
          </ac:spMkLst>
        </pc:spChg>
        <pc:spChg chg="del">
          <ac:chgData name="Sabrina Moore" userId="731e552f-bf01-4e6e-b440-7e5e156d8120" providerId="ADAL" clId="{F8588F0E-0B89-440E-8CE5-06B11D25BD80}" dt="2023-09-07T15:21:25.190" v="19035" actId="478"/>
          <ac:spMkLst>
            <pc:docMk/>
            <pc:sldMk cId="3377972141" sldId="292"/>
            <ac:spMk id="713" creationId="{00000000-0000-0000-0000-000000000000}"/>
          </ac:spMkLst>
        </pc:spChg>
      </pc:sldChg>
      <pc:sldChg chg="add del setBg">
        <pc:chgData name="Sabrina Moore" userId="731e552f-bf01-4e6e-b440-7e5e156d8120" providerId="ADAL" clId="{F8588F0E-0B89-440E-8CE5-06B11D25BD80}" dt="2023-09-07T11:14:55.616" v="13570" actId="47"/>
        <pc:sldMkLst>
          <pc:docMk/>
          <pc:sldMk cId="0" sldId="318"/>
        </pc:sldMkLst>
      </pc:sldChg>
      <pc:sldChg chg="modSp add del mod">
        <pc:chgData name="Sabrina Moore" userId="731e552f-bf01-4e6e-b440-7e5e156d8120" providerId="ADAL" clId="{F8588F0E-0B89-440E-8CE5-06B11D25BD80}" dt="2023-09-07T12:06:34.755" v="14299" actId="47"/>
        <pc:sldMkLst>
          <pc:docMk/>
          <pc:sldMk cId="0" sldId="319"/>
        </pc:sldMkLst>
        <pc:spChg chg="mod">
          <ac:chgData name="Sabrina Moore" userId="731e552f-bf01-4e6e-b440-7e5e156d8120" providerId="ADAL" clId="{F8588F0E-0B89-440E-8CE5-06B11D25BD80}" dt="2023-09-07T11:59:00.326" v="13591" actId="20577"/>
          <ac:spMkLst>
            <pc:docMk/>
            <pc:sldMk cId="0" sldId="319"/>
            <ac:spMk id="979" creationId="{00000000-0000-0000-0000-000000000000}"/>
          </ac:spMkLst>
        </pc:spChg>
        <pc:spChg chg="mod">
          <ac:chgData name="Sabrina Moore" userId="731e552f-bf01-4e6e-b440-7e5e156d8120" providerId="ADAL" clId="{F8588F0E-0B89-440E-8CE5-06B11D25BD80}" dt="2023-09-07T11:00:02.468" v="13339" actId="27636"/>
          <ac:spMkLst>
            <pc:docMk/>
            <pc:sldMk cId="0" sldId="319"/>
            <ac:spMk id="980" creationId="{00000000-0000-0000-0000-000000000000}"/>
          </ac:spMkLst>
        </pc:spChg>
        <pc:picChg chg="mod">
          <ac:chgData name="Sabrina Moore" userId="731e552f-bf01-4e6e-b440-7e5e156d8120" providerId="ADAL" clId="{F8588F0E-0B89-440E-8CE5-06B11D25BD80}" dt="2023-09-07T11:58:50.808" v="13588" actId="1076"/>
          <ac:picMkLst>
            <pc:docMk/>
            <pc:sldMk cId="0" sldId="319"/>
            <ac:picMk id="985" creationId="{00000000-0000-0000-0000-000000000000}"/>
          </ac:picMkLst>
        </pc:picChg>
      </pc:sldChg>
      <pc:sldChg chg="add del setBg">
        <pc:chgData name="Sabrina Moore" userId="731e552f-bf01-4e6e-b440-7e5e156d8120" providerId="ADAL" clId="{F8588F0E-0B89-440E-8CE5-06B11D25BD80}" dt="2023-09-07T12:06:38.481" v="14300" actId="47"/>
        <pc:sldMkLst>
          <pc:docMk/>
          <pc:sldMk cId="0" sldId="320"/>
        </pc:sldMkLst>
      </pc:sldChg>
      <pc:sldChg chg="addSp delSp modSp add mod setBg">
        <pc:chgData name="Sabrina Moore" userId="731e552f-bf01-4e6e-b440-7e5e156d8120" providerId="ADAL" clId="{F8588F0E-0B89-440E-8CE5-06B11D25BD80}" dt="2023-09-11T16:24:29.130" v="27393" actId="27636"/>
        <pc:sldMkLst>
          <pc:docMk/>
          <pc:sldMk cId="1612703948" sldId="330"/>
        </pc:sldMkLst>
        <pc:spChg chg="mod">
          <ac:chgData name="Sabrina Moore" userId="731e552f-bf01-4e6e-b440-7e5e156d8120" providerId="ADAL" clId="{F8588F0E-0B89-440E-8CE5-06B11D25BD80}" dt="2023-09-08T09:33:04.578" v="21741" actId="26606"/>
          <ac:spMkLst>
            <pc:docMk/>
            <pc:sldMk cId="1612703948" sldId="330"/>
            <ac:spMk id="2" creationId="{00000000-0000-0000-0000-000000000000}"/>
          </ac:spMkLst>
        </pc:spChg>
        <pc:spChg chg="del">
          <ac:chgData name="Sabrina Moore" userId="731e552f-bf01-4e6e-b440-7e5e156d8120" providerId="ADAL" clId="{F8588F0E-0B89-440E-8CE5-06B11D25BD80}" dt="2023-09-07T11:14:18.984" v="13568" actId="478"/>
          <ac:spMkLst>
            <pc:docMk/>
            <pc:sldMk cId="1612703948" sldId="330"/>
            <ac:spMk id="3" creationId="{00000000-0000-0000-0000-000000000000}"/>
          </ac:spMkLst>
        </pc:spChg>
        <pc:spChg chg="add mod">
          <ac:chgData name="Sabrina Moore" userId="731e552f-bf01-4e6e-b440-7e5e156d8120" providerId="ADAL" clId="{F8588F0E-0B89-440E-8CE5-06B11D25BD80}" dt="2023-09-11T16:24:29.130" v="27393" actId="27636"/>
          <ac:spMkLst>
            <pc:docMk/>
            <pc:sldMk cId="1612703948" sldId="330"/>
            <ac:spMk id="3" creationId="{028A3040-FA79-0960-4849-A0CA9318740F}"/>
          </ac:spMkLst>
        </pc:spChg>
        <pc:spChg chg="add del mod">
          <ac:chgData name="Sabrina Moore" userId="731e552f-bf01-4e6e-b440-7e5e156d8120" providerId="ADAL" clId="{F8588F0E-0B89-440E-8CE5-06B11D25BD80}" dt="2023-09-07T11:11:10.948" v="13524" actId="478"/>
          <ac:spMkLst>
            <pc:docMk/>
            <pc:sldMk cId="1612703948" sldId="330"/>
            <ac:spMk id="5" creationId="{9E2E30EE-9585-A451-B7EE-62751F7AC81C}"/>
          </ac:spMkLst>
        </pc:spChg>
        <pc:spChg chg="mod">
          <ac:chgData name="Sabrina Moore" userId="731e552f-bf01-4e6e-b440-7e5e156d8120" providerId="ADAL" clId="{F8588F0E-0B89-440E-8CE5-06B11D25BD80}" dt="2023-09-11T16:24:29.100" v="27392" actId="403"/>
          <ac:spMkLst>
            <pc:docMk/>
            <pc:sldMk cId="1612703948" sldId="330"/>
            <ac:spMk id="7" creationId="{00000000-0000-0000-0000-000000000000}"/>
          </ac:spMkLst>
        </pc:spChg>
        <pc:spChg chg="mod">
          <ac:chgData name="Sabrina Moore" userId="731e552f-bf01-4e6e-b440-7e5e156d8120" providerId="ADAL" clId="{F8588F0E-0B89-440E-8CE5-06B11D25BD80}" dt="2023-09-08T09:33:04.578" v="21741" actId="26606"/>
          <ac:spMkLst>
            <pc:docMk/>
            <pc:sldMk cId="1612703948" sldId="330"/>
            <ac:spMk id="10" creationId="{00000000-0000-0000-0000-000000000000}"/>
          </ac:spMkLst>
        </pc:spChg>
        <pc:spChg chg="add">
          <ac:chgData name="Sabrina Moore" userId="731e552f-bf01-4e6e-b440-7e5e156d8120" providerId="ADAL" clId="{F8588F0E-0B89-440E-8CE5-06B11D25BD80}" dt="2023-09-08T09:33:04.578" v="21741" actId="26606"/>
          <ac:spMkLst>
            <pc:docMk/>
            <pc:sldMk cId="1612703948" sldId="330"/>
            <ac:spMk id="15" creationId="{56E9B3E6-E277-4D68-BA48-9CB43FFBD6E2}"/>
          </ac:spMkLst>
        </pc:spChg>
        <pc:spChg chg="add">
          <ac:chgData name="Sabrina Moore" userId="731e552f-bf01-4e6e-b440-7e5e156d8120" providerId="ADAL" clId="{F8588F0E-0B89-440E-8CE5-06B11D25BD80}" dt="2023-09-08T09:33:04.578" v="21741" actId="26606"/>
          <ac:spMkLst>
            <pc:docMk/>
            <pc:sldMk cId="1612703948" sldId="330"/>
            <ac:spMk id="22" creationId="{D5B0017B-2ECA-49AF-B397-DC140825DF8D}"/>
          </ac:spMkLst>
        </pc:spChg>
        <pc:grpChg chg="add">
          <ac:chgData name="Sabrina Moore" userId="731e552f-bf01-4e6e-b440-7e5e156d8120" providerId="ADAL" clId="{F8588F0E-0B89-440E-8CE5-06B11D25BD80}" dt="2023-09-08T09:33:04.578" v="21741" actId="26606"/>
          <ac:grpSpMkLst>
            <pc:docMk/>
            <pc:sldMk cId="1612703948" sldId="330"/>
            <ac:grpSpMk id="17" creationId="{AE1C45F0-260A-458C-96ED-C1F6D2151219}"/>
          </ac:grpSpMkLst>
        </pc:grpChg>
        <pc:picChg chg="add mod">
          <ac:chgData name="Sabrina Moore" userId="731e552f-bf01-4e6e-b440-7e5e156d8120" providerId="ADAL" clId="{F8588F0E-0B89-440E-8CE5-06B11D25BD80}" dt="2023-09-08T09:33:04.578" v="21741" actId="26606"/>
          <ac:picMkLst>
            <pc:docMk/>
            <pc:sldMk cId="1612703948" sldId="330"/>
            <ac:picMk id="6" creationId="{D6F0C916-0314-8BD4-910A-330307AAAA49}"/>
          </ac:picMkLst>
        </pc:picChg>
        <pc:picChg chg="mod">
          <ac:chgData name="Sabrina Moore" userId="731e552f-bf01-4e6e-b440-7e5e156d8120" providerId="ADAL" clId="{F8588F0E-0B89-440E-8CE5-06B11D25BD80}" dt="2023-09-08T09:33:04.578" v="21741" actId="26606"/>
          <ac:picMkLst>
            <pc:docMk/>
            <pc:sldMk cId="1612703948" sldId="330"/>
            <ac:picMk id="9" creationId="{00000000-0000-0000-0000-000000000000}"/>
          </ac:picMkLst>
        </pc:picChg>
        <pc:picChg chg="del">
          <ac:chgData name="Sabrina Moore" userId="731e552f-bf01-4e6e-b440-7e5e156d8120" providerId="ADAL" clId="{F8588F0E-0B89-440E-8CE5-06B11D25BD80}" dt="2023-09-07T11:11:08.061" v="13523" actId="478"/>
          <ac:picMkLst>
            <pc:docMk/>
            <pc:sldMk cId="1612703948" sldId="330"/>
            <ac:picMk id="13" creationId="{00000000-0000-0000-0000-000000000000}"/>
          </ac:picMkLst>
        </pc:picChg>
        <pc:picChg chg="del">
          <ac:chgData name="Sabrina Moore" userId="731e552f-bf01-4e6e-b440-7e5e156d8120" providerId="ADAL" clId="{F8588F0E-0B89-440E-8CE5-06B11D25BD80}" dt="2023-09-07T11:11:08.061" v="13523" actId="478"/>
          <ac:picMkLst>
            <pc:docMk/>
            <pc:sldMk cId="1612703948" sldId="330"/>
            <ac:picMk id="14" creationId="{00000000-0000-0000-0000-000000000000}"/>
          </ac:picMkLst>
        </pc:picChg>
        <pc:cxnChg chg="add">
          <ac:chgData name="Sabrina Moore" userId="731e552f-bf01-4e6e-b440-7e5e156d8120" providerId="ADAL" clId="{F8588F0E-0B89-440E-8CE5-06B11D25BD80}" dt="2023-09-08T09:33:04.578" v="21741" actId="26606"/>
          <ac:cxnSpMkLst>
            <pc:docMk/>
            <pc:sldMk cId="1612703948" sldId="330"/>
            <ac:cxnSpMk id="24" creationId="{6CF1BAF6-AD41-4082-B212-8A1F9A2E8779}"/>
          </ac:cxnSpMkLst>
        </pc:cxnChg>
      </pc:sldChg>
      <pc:sldChg chg="addSp delSp modSp add mod modCm">
        <pc:chgData name="Sabrina Moore" userId="731e552f-bf01-4e6e-b440-7e5e156d8120" providerId="ADAL" clId="{F8588F0E-0B89-440E-8CE5-06B11D25BD80}" dt="2023-09-12T09:57:49.413" v="29064" actId="20577"/>
        <pc:sldMkLst>
          <pc:docMk/>
          <pc:sldMk cId="2118320117" sldId="336"/>
        </pc:sldMkLst>
        <pc:spChg chg="mod">
          <ac:chgData name="Sabrina Moore" userId="731e552f-bf01-4e6e-b440-7e5e156d8120" providerId="ADAL" clId="{F8588F0E-0B89-440E-8CE5-06B11D25BD80}" dt="2023-09-11T15:24:25.218" v="25820" actId="1076"/>
          <ac:spMkLst>
            <pc:docMk/>
            <pc:sldMk cId="2118320117" sldId="336"/>
            <ac:spMk id="2" creationId="{95AE015C-7056-4041-5810-3E829FCDE401}"/>
          </ac:spMkLst>
        </pc:spChg>
        <pc:spChg chg="del">
          <ac:chgData name="Sabrina Moore" userId="731e552f-bf01-4e6e-b440-7e5e156d8120" providerId="ADAL" clId="{F8588F0E-0B89-440E-8CE5-06B11D25BD80}" dt="2023-09-11T15:23:01.775" v="25809" actId="478"/>
          <ac:spMkLst>
            <pc:docMk/>
            <pc:sldMk cId="2118320117" sldId="336"/>
            <ac:spMk id="4" creationId="{DB7090F4-94E2-26C0-3759-6191420F541D}"/>
          </ac:spMkLst>
        </pc:spChg>
        <pc:spChg chg="add del mod">
          <ac:chgData name="Sabrina Moore" userId="731e552f-bf01-4e6e-b440-7e5e156d8120" providerId="ADAL" clId="{F8588F0E-0B89-440E-8CE5-06B11D25BD80}" dt="2023-09-12T09:57:19.172" v="29023" actId="478"/>
          <ac:spMkLst>
            <pc:docMk/>
            <pc:sldMk cId="2118320117" sldId="336"/>
            <ac:spMk id="4" creationId="{ED4217A0-C350-0F8B-3E48-3FDFACFF5E1E}"/>
          </ac:spMkLst>
        </pc:spChg>
        <pc:spChg chg="add del mod">
          <ac:chgData name="Sabrina Moore" userId="731e552f-bf01-4e6e-b440-7e5e156d8120" providerId="ADAL" clId="{F8588F0E-0B89-440E-8CE5-06B11D25BD80}" dt="2023-09-11T16:29:41.967" v="27525" actId="478"/>
          <ac:spMkLst>
            <pc:docMk/>
            <pc:sldMk cId="2118320117" sldId="336"/>
            <ac:spMk id="16" creationId="{6C852918-6F67-00C6-AEC0-A5CABB83F68A}"/>
          </ac:spMkLst>
        </pc:spChg>
        <pc:spChg chg="add del mod">
          <ac:chgData name="Sabrina Moore" userId="731e552f-bf01-4e6e-b440-7e5e156d8120" providerId="ADAL" clId="{F8588F0E-0B89-440E-8CE5-06B11D25BD80}" dt="2023-09-12T09:57:19.172" v="29023" actId="478"/>
          <ac:spMkLst>
            <pc:docMk/>
            <pc:sldMk cId="2118320117" sldId="336"/>
            <ac:spMk id="16" creationId="{91EB6A04-955A-E51B-F6B2-8B561F9257C6}"/>
          </ac:spMkLst>
        </pc:spChg>
        <pc:spChg chg="add del mod">
          <ac:chgData name="Sabrina Moore" userId="731e552f-bf01-4e6e-b440-7e5e156d8120" providerId="ADAL" clId="{F8588F0E-0B89-440E-8CE5-06B11D25BD80}" dt="2023-09-11T16:29:41.967" v="27525" actId="478"/>
          <ac:spMkLst>
            <pc:docMk/>
            <pc:sldMk cId="2118320117" sldId="336"/>
            <ac:spMk id="17" creationId="{C7AB585C-DF9E-F5E9-D183-08E62D1187B6}"/>
          </ac:spMkLst>
        </pc:spChg>
        <pc:spChg chg="add del mod">
          <ac:chgData name="Sabrina Moore" userId="731e552f-bf01-4e6e-b440-7e5e156d8120" providerId="ADAL" clId="{F8588F0E-0B89-440E-8CE5-06B11D25BD80}" dt="2023-09-12T09:22:00.173" v="27918" actId="478"/>
          <ac:spMkLst>
            <pc:docMk/>
            <pc:sldMk cId="2118320117" sldId="336"/>
            <ac:spMk id="18" creationId="{43B3DA62-5955-0D5C-D121-28CDCA73F540}"/>
          </ac:spMkLst>
        </pc:spChg>
        <pc:spChg chg="add del mod">
          <ac:chgData name="Sabrina Moore" userId="731e552f-bf01-4e6e-b440-7e5e156d8120" providerId="ADAL" clId="{F8588F0E-0B89-440E-8CE5-06B11D25BD80}" dt="2023-09-12T09:22:00.173" v="27918" actId="478"/>
          <ac:spMkLst>
            <pc:docMk/>
            <pc:sldMk cId="2118320117" sldId="336"/>
            <ac:spMk id="19" creationId="{6D2F6760-821E-730E-1228-A24A73B3D0F9}"/>
          </ac:spMkLst>
        </pc:spChg>
        <pc:spChg chg="mod">
          <ac:chgData name="Sabrina Moore" userId="731e552f-bf01-4e6e-b440-7e5e156d8120" providerId="ADAL" clId="{F8588F0E-0B89-440E-8CE5-06B11D25BD80}" dt="2023-09-12T09:57:49.413" v="29064" actId="20577"/>
          <ac:spMkLst>
            <pc:docMk/>
            <pc:sldMk cId="2118320117" sldId="336"/>
            <ac:spMk id="48" creationId="{807D1E72-4764-3AE0-3D3E-4FDC72C154C4}"/>
          </ac:spMkLst>
        </pc:spChg>
        <pc:grpChg chg="mod">
          <ac:chgData name="Sabrina Moore" userId="731e552f-bf01-4e6e-b440-7e5e156d8120" providerId="ADAL" clId="{F8588F0E-0B89-440E-8CE5-06B11D25BD80}" dt="2023-09-12T09:57:24.010" v="29024" actId="14100"/>
          <ac:grpSpMkLst>
            <pc:docMk/>
            <pc:sldMk cId="2118320117" sldId="336"/>
            <ac:grpSpMk id="3" creationId="{2BADB7EC-8591-BC78-3777-32A71A0F2E67}"/>
          </ac:grpSpMkLst>
        </pc:grpChg>
        <pc:extLst>
          <p:ext xmlns:p="http://schemas.openxmlformats.org/presentationml/2006/main" uri="{D6D511B9-2390-475A-947B-AFAB55BFBCF1}">
            <pc226:cmChg xmlns:pc226="http://schemas.microsoft.com/office/powerpoint/2022/06/main/command" chg="mod modRxn">
              <pc226:chgData name="Sabrina Moore" userId="731e552f-bf01-4e6e-b440-7e5e156d8120" providerId="ADAL" clId="{F8588F0E-0B89-440E-8CE5-06B11D25BD80}" dt="2023-09-12T09:57:49.413" v="29064" actId="20577"/>
              <pc2:cmMkLst xmlns:pc2="http://schemas.microsoft.com/office/powerpoint/2019/9/main/command">
                <pc:docMk/>
                <pc:sldMk cId="2118320117" sldId="336"/>
                <pc2:cmMk id="{AB2FB4BF-25E2-45D5-9F9A-62173537D688}"/>
              </pc2:cmMkLst>
            </pc226:cmChg>
          </p:ext>
        </pc:extLst>
      </pc:sldChg>
      <pc:sldChg chg="addSp delSp modSp add mod ord setBg delDesignElem modCm">
        <pc:chgData name="Sabrina Moore" userId="731e552f-bf01-4e6e-b440-7e5e156d8120" providerId="ADAL" clId="{F8588F0E-0B89-440E-8CE5-06B11D25BD80}" dt="2023-09-12T09:43:09.089" v="28614"/>
        <pc:sldMkLst>
          <pc:docMk/>
          <pc:sldMk cId="2514303544" sldId="339"/>
        </pc:sldMkLst>
        <pc:spChg chg="del">
          <ac:chgData name="Sabrina Moore" userId="731e552f-bf01-4e6e-b440-7e5e156d8120" providerId="ADAL" clId="{F8588F0E-0B89-440E-8CE5-06B11D25BD80}" dt="2023-09-07T15:33:40.258" v="19136" actId="478"/>
          <ac:spMkLst>
            <pc:docMk/>
            <pc:sldMk cId="2514303544" sldId="339"/>
            <ac:spMk id="2" creationId="{74B16FB1-C0B2-F559-A4BA-7E3E55F3BDA4}"/>
          </ac:spMkLst>
        </pc:spChg>
        <pc:spChg chg="mod">
          <ac:chgData name="Sabrina Moore" userId="731e552f-bf01-4e6e-b440-7e5e156d8120" providerId="ADAL" clId="{F8588F0E-0B89-440E-8CE5-06B11D25BD80}" dt="2023-09-11T16:28:04.325" v="27523" actId="20577"/>
          <ac:spMkLst>
            <pc:docMk/>
            <pc:sldMk cId="2514303544" sldId="339"/>
            <ac:spMk id="3" creationId="{206CA20D-1B59-43B0-A39E-8DDC51EE37E9}"/>
          </ac:spMkLst>
        </pc:spChg>
        <pc:spChg chg="add mod">
          <ac:chgData name="Sabrina Moore" userId="731e552f-bf01-4e6e-b440-7e5e156d8120" providerId="ADAL" clId="{F8588F0E-0B89-440E-8CE5-06B11D25BD80}" dt="2023-09-11T16:27:47.436" v="27518" actId="14100"/>
          <ac:spMkLst>
            <pc:docMk/>
            <pc:sldMk cId="2514303544" sldId="339"/>
            <ac:spMk id="8" creationId="{952E831D-1EB9-A537-C073-7D5AE7FE47E9}"/>
          </ac:spMkLst>
        </pc:spChg>
        <pc:spChg chg="del">
          <ac:chgData name="Sabrina Moore" userId="731e552f-bf01-4e6e-b440-7e5e156d8120" providerId="ADAL" clId="{F8588F0E-0B89-440E-8CE5-06B11D25BD80}" dt="2023-09-07T15:32:56.829" v="19131"/>
          <ac:spMkLst>
            <pc:docMk/>
            <pc:sldMk cId="2514303544" sldId="339"/>
            <ac:spMk id="11" creationId="{F13C74B1-5B17-4795-BED0-7140497B445A}"/>
          </ac:spMkLst>
        </pc:spChg>
        <pc:spChg chg="del">
          <ac:chgData name="Sabrina Moore" userId="731e552f-bf01-4e6e-b440-7e5e156d8120" providerId="ADAL" clId="{F8588F0E-0B89-440E-8CE5-06B11D25BD80}" dt="2023-09-07T15:32:56.829" v="19131"/>
          <ac:spMkLst>
            <pc:docMk/>
            <pc:sldMk cId="2514303544" sldId="339"/>
            <ac:spMk id="13" creationId="{D4974D33-8DC5-464E-8C6D-BE58F0669C17}"/>
          </ac:spMkLst>
        </pc:spChg>
        <pc:extLst>
          <p:ext xmlns:p="http://schemas.openxmlformats.org/presentationml/2006/main" uri="{D6D511B9-2390-475A-947B-AFAB55BFBCF1}">
            <pc226:cmChg xmlns:pc226="http://schemas.microsoft.com/office/powerpoint/2022/06/main/command" chg="mod modRxn">
              <pc226:chgData name="Sabrina Moore" userId="731e552f-bf01-4e6e-b440-7e5e156d8120" providerId="ADAL" clId="{F8588F0E-0B89-440E-8CE5-06B11D25BD80}" dt="2023-09-11T16:28:04.325" v="27523" actId="20577"/>
              <pc2:cmMkLst xmlns:pc2="http://schemas.microsoft.com/office/powerpoint/2019/9/main/command">
                <pc:docMk/>
                <pc:sldMk cId="2514303544" sldId="339"/>
                <pc2:cmMk id="{2BD4CC7F-ADE6-4413-9FCF-C44F66123810}"/>
              </pc2:cmMkLst>
            </pc226:cmChg>
          </p:ext>
        </pc:extLst>
      </pc:sldChg>
      <pc:sldChg chg="modSp add mod ord">
        <pc:chgData name="Sabrina Moore" userId="731e552f-bf01-4e6e-b440-7e5e156d8120" providerId="ADAL" clId="{F8588F0E-0B89-440E-8CE5-06B11D25BD80}" dt="2023-09-11T16:27:06.356" v="27516" actId="20577"/>
        <pc:sldMkLst>
          <pc:docMk/>
          <pc:sldMk cId="619345704" sldId="341"/>
        </pc:sldMkLst>
        <pc:spChg chg="mod">
          <ac:chgData name="Sabrina Moore" userId="731e552f-bf01-4e6e-b440-7e5e156d8120" providerId="ADAL" clId="{F8588F0E-0B89-440E-8CE5-06B11D25BD80}" dt="2023-09-11T16:27:06.356" v="27516" actId="20577"/>
          <ac:spMkLst>
            <pc:docMk/>
            <pc:sldMk cId="619345704" sldId="341"/>
            <ac:spMk id="2" creationId="{A39A854D-8BF9-61FC-6C65-F28BDFC170E5}"/>
          </ac:spMkLst>
        </pc:spChg>
        <pc:spChg chg="mod">
          <ac:chgData name="Sabrina Moore" userId="731e552f-bf01-4e6e-b440-7e5e156d8120" providerId="ADAL" clId="{F8588F0E-0B89-440E-8CE5-06B11D25BD80}" dt="2023-09-11T14:51:12.211" v="24648" actId="20577"/>
          <ac:spMkLst>
            <pc:docMk/>
            <pc:sldMk cId="619345704" sldId="341"/>
            <ac:spMk id="3" creationId="{0138F1EC-3DDD-52BB-63FF-4ED0A8BDED00}"/>
          </ac:spMkLst>
        </pc:spChg>
      </pc:sldChg>
      <pc:sldChg chg="new del">
        <pc:chgData name="Sabrina Moore" userId="731e552f-bf01-4e6e-b440-7e5e156d8120" providerId="ADAL" clId="{F8588F0E-0B89-440E-8CE5-06B11D25BD80}" dt="2023-09-07T08:50:18.673" v="11054" actId="47"/>
        <pc:sldMkLst>
          <pc:docMk/>
          <pc:sldMk cId="3909244151" sldId="342"/>
        </pc:sldMkLst>
      </pc:sldChg>
      <pc:sldChg chg="addSp delSp modSp new mod setBg">
        <pc:chgData name="Sabrina Moore" userId="731e552f-bf01-4e6e-b440-7e5e156d8120" providerId="ADAL" clId="{F8588F0E-0B89-440E-8CE5-06B11D25BD80}" dt="2023-09-12T09:42:50.487" v="28612" actId="20577"/>
        <pc:sldMkLst>
          <pc:docMk/>
          <pc:sldMk cId="2771875029" sldId="343"/>
        </pc:sldMkLst>
        <pc:spChg chg="mod">
          <ac:chgData name="Sabrina Moore" userId="731e552f-bf01-4e6e-b440-7e5e156d8120" providerId="ADAL" clId="{F8588F0E-0B89-440E-8CE5-06B11D25BD80}" dt="2023-09-12T09:42:50.487" v="28612" actId="20577"/>
          <ac:spMkLst>
            <pc:docMk/>
            <pc:sldMk cId="2771875029" sldId="343"/>
            <ac:spMk id="2" creationId="{6858149B-7A2D-511A-4971-19305FE466AB}"/>
          </ac:spMkLst>
        </pc:spChg>
        <pc:spChg chg="del">
          <ac:chgData name="Sabrina Moore" userId="731e552f-bf01-4e6e-b440-7e5e156d8120" providerId="ADAL" clId="{F8588F0E-0B89-440E-8CE5-06B11D25BD80}" dt="2023-09-07T15:31:12.815" v="19123" actId="478"/>
          <ac:spMkLst>
            <pc:docMk/>
            <pc:sldMk cId="2771875029" sldId="343"/>
            <ac:spMk id="3" creationId="{A314E48A-0B97-878D-2832-78B44E61CDF3}"/>
          </ac:spMkLst>
        </pc:spChg>
        <pc:spChg chg="add">
          <ac:chgData name="Sabrina Moore" userId="731e552f-bf01-4e6e-b440-7e5e156d8120" providerId="ADAL" clId="{F8588F0E-0B89-440E-8CE5-06B11D25BD80}" dt="2023-09-07T15:31:17.142" v="19124" actId="26606"/>
          <ac:spMkLst>
            <pc:docMk/>
            <pc:sldMk cId="2771875029" sldId="343"/>
            <ac:spMk id="9" creationId="{65C9D962-F904-4553-A140-500CF3EFC58A}"/>
          </ac:spMkLst>
        </pc:spChg>
        <pc:spChg chg="add">
          <ac:chgData name="Sabrina Moore" userId="731e552f-bf01-4e6e-b440-7e5e156d8120" providerId="ADAL" clId="{F8588F0E-0B89-440E-8CE5-06B11D25BD80}" dt="2023-09-07T15:31:17.142" v="19124" actId="26606"/>
          <ac:spMkLst>
            <pc:docMk/>
            <pc:sldMk cId="2771875029" sldId="343"/>
            <ac:spMk id="11" creationId="{02FE0FA2-B10C-4B9F-B9CC-E5D9AD400454}"/>
          </ac:spMkLst>
        </pc:spChg>
        <pc:spChg chg="add">
          <ac:chgData name="Sabrina Moore" userId="731e552f-bf01-4e6e-b440-7e5e156d8120" providerId="ADAL" clId="{F8588F0E-0B89-440E-8CE5-06B11D25BD80}" dt="2023-09-07T15:31:17.142" v="19124" actId="26606"/>
          <ac:spMkLst>
            <pc:docMk/>
            <pc:sldMk cId="2771875029" sldId="343"/>
            <ac:spMk id="13" creationId="{3389D0BC-BA1D-4360-88F9-D9ECCBDAB50E}"/>
          </ac:spMkLst>
        </pc:spChg>
        <pc:picChg chg="add mod">
          <ac:chgData name="Sabrina Moore" userId="731e552f-bf01-4e6e-b440-7e5e156d8120" providerId="ADAL" clId="{F8588F0E-0B89-440E-8CE5-06B11D25BD80}" dt="2023-09-07T15:31:04.609" v="19122"/>
          <ac:picMkLst>
            <pc:docMk/>
            <pc:sldMk cId="2771875029" sldId="343"/>
            <ac:picMk id="4" creationId="{73057349-DB19-824F-A013-EDBD6F512696}"/>
          </ac:picMkLst>
        </pc:picChg>
      </pc:sldChg>
      <pc:sldChg chg="addSp delSp modSp new mod setBg">
        <pc:chgData name="Sabrina Moore" userId="731e552f-bf01-4e6e-b440-7e5e156d8120" providerId="ADAL" clId="{F8588F0E-0B89-440E-8CE5-06B11D25BD80}" dt="2023-09-12T09:31:09.472" v="28189" actId="20577"/>
        <pc:sldMkLst>
          <pc:docMk/>
          <pc:sldMk cId="1847463623" sldId="344"/>
        </pc:sldMkLst>
        <pc:spChg chg="mod">
          <ac:chgData name="Sabrina Moore" userId="731e552f-bf01-4e6e-b440-7e5e156d8120" providerId="ADAL" clId="{F8588F0E-0B89-440E-8CE5-06B11D25BD80}" dt="2023-09-12T09:31:09.472" v="28189" actId="20577"/>
          <ac:spMkLst>
            <pc:docMk/>
            <pc:sldMk cId="1847463623" sldId="344"/>
            <ac:spMk id="2" creationId="{E217E5B7-241E-A430-23FB-14BD6EAFD8AB}"/>
          </ac:spMkLst>
        </pc:spChg>
        <pc:spChg chg="add mod">
          <ac:chgData name="Sabrina Moore" userId="731e552f-bf01-4e6e-b440-7e5e156d8120" providerId="ADAL" clId="{F8588F0E-0B89-440E-8CE5-06B11D25BD80}" dt="2023-09-11T16:06:56.026" v="26842" actId="403"/>
          <ac:spMkLst>
            <pc:docMk/>
            <pc:sldMk cId="1847463623" sldId="344"/>
            <ac:spMk id="3" creationId="{1B078BFF-AFD8-23ED-7A72-C67D3B992633}"/>
          </ac:spMkLst>
        </pc:spChg>
        <pc:spChg chg="add">
          <ac:chgData name="Sabrina Moore" userId="731e552f-bf01-4e6e-b440-7e5e156d8120" providerId="ADAL" clId="{F8588F0E-0B89-440E-8CE5-06B11D25BD80}" dt="2023-09-07T09:21:57.886" v="11524" actId="26606"/>
          <ac:spMkLst>
            <pc:docMk/>
            <pc:sldMk cId="1847463623" sldId="344"/>
            <ac:spMk id="1033" creationId="{04C21BAE-6866-4C7A-A7EC-C1B2E572D5BE}"/>
          </ac:spMkLst>
        </pc:spChg>
        <pc:spChg chg="add">
          <ac:chgData name="Sabrina Moore" userId="731e552f-bf01-4e6e-b440-7e5e156d8120" providerId="ADAL" clId="{F8588F0E-0B89-440E-8CE5-06B11D25BD80}" dt="2023-09-07T09:21:57.886" v="11524" actId="26606"/>
          <ac:spMkLst>
            <pc:docMk/>
            <pc:sldMk cId="1847463623" sldId="344"/>
            <ac:spMk id="1035" creationId="{7E7D0C94-08B4-48AE-8813-CC4D60294F42}"/>
          </ac:spMkLst>
        </pc:spChg>
        <pc:spChg chg="add">
          <ac:chgData name="Sabrina Moore" userId="731e552f-bf01-4e6e-b440-7e5e156d8120" providerId="ADAL" clId="{F8588F0E-0B89-440E-8CE5-06B11D25BD80}" dt="2023-09-07T09:21:57.886" v="11524" actId="26606"/>
          <ac:spMkLst>
            <pc:docMk/>
            <pc:sldMk cId="1847463623" sldId="344"/>
            <ac:spMk id="1037" creationId="{F0C518C2-0AA4-470C-87B9-9CBF428FBA25}"/>
          </ac:spMkLst>
        </pc:spChg>
        <pc:picChg chg="add del">
          <ac:chgData name="Sabrina Moore" userId="731e552f-bf01-4e6e-b440-7e5e156d8120" providerId="ADAL" clId="{F8588F0E-0B89-440E-8CE5-06B11D25BD80}" dt="2023-09-07T09:19:59.372" v="11522" actId="478"/>
          <ac:picMkLst>
            <pc:docMk/>
            <pc:sldMk cId="1847463623" sldId="344"/>
            <ac:picMk id="1026" creationId="{A99C7B10-01E7-7A31-CB5E-C8909A2A9374}"/>
          </ac:picMkLst>
        </pc:picChg>
        <pc:picChg chg="add mod ord">
          <ac:chgData name="Sabrina Moore" userId="731e552f-bf01-4e6e-b440-7e5e156d8120" providerId="ADAL" clId="{F8588F0E-0B89-440E-8CE5-06B11D25BD80}" dt="2023-09-11T16:03:39.467" v="26803" actId="1076"/>
          <ac:picMkLst>
            <pc:docMk/>
            <pc:sldMk cId="1847463623" sldId="344"/>
            <ac:picMk id="1028" creationId="{A421BA30-D763-67B9-012E-D98D3E573E0A}"/>
          </ac:picMkLst>
        </pc:picChg>
      </pc:sldChg>
      <pc:sldChg chg="addSp delSp modSp add del mod setBg">
        <pc:chgData name="Sabrina Moore" userId="731e552f-bf01-4e6e-b440-7e5e156d8120" providerId="ADAL" clId="{F8588F0E-0B89-440E-8CE5-06B11D25BD80}" dt="2023-09-07T15:58:01.817" v="19969" actId="47"/>
        <pc:sldMkLst>
          <pc:docMk/>
          <pc:sldMk cId="1869476477" sldId="345"/>
        </pc:sldMkLst>
        <pc:spChg chg="mod">
          <ac:chgData name="Sabrina Moore" userId="731e552f-bf01-4e6e-b440-7e5e156d8120" providerId="ADAL" clId="{F8588F0E-0B89-440E-8CE5-06B11D25BD80}" dt="2023-09-07T15:52:59.707" v="19928" actId="20577"/>
          <ac:spMkLst>
            <pc:docMk/>
            <pc:sldMk cId="1869476477" sldId="345"/>
            <ac:spMk id="2" creationId="{E217E5B7-241E-A430-23FB-14BD6EAFD8AB}"/>
          </ac:spMkLst>
        </pc:spChg>
        <pc:spChg chg="mod">
          <ac:chgData name="Sabrina Moore" userId="731e552f-bf01-4e6e-b440-7e5e156d8120" providerId="ADAL" clId="{F8588F0E-0B89-440E-8CE5-06B11D25BD80}" dt="2023-09-07T15:53:11.917" v="19929" actId="6549"/>
          <ac:spMkLst>
            <pc:docMk/>
            <pc:sldMk cId="1869476477" sldId="345"/>
            <ac:spMk id="3" creationId="{1B078BFF-AFD8-23ED-7A72-C67D3B992633}"/>
          </ac:spMkLst>
        </pc:spChg>
        <pc:spChg chg="add mod">
          <ac:chgData name="Sabrina Moore" userId="731e552f-bf01-4e6e-b440-7e5e156d8120" providerId="ADAL" clId="{F8588F0E-0B89-440E-8CE5-06B11D25BD80}" dt="2023-09-07T15:52:11.792" v="19922" actId="114"/>
          <ac:spMkLst>
            <pc:docMk/>
            <pc:sldMk cId="1869476477" sldId="345"/>
            <ac:spMk id="5" creationId="{B4010B7A-E63C-E0C0-A977-CC6C09B6BC22}"/>
          </ac:spMkLst>
        </pc:spChg>
        <pc:spChg chg="add">
          <ac:chgData name="Sabrina Moore" userId="731e552f-bf01-4e6e-b440-7e5e156d8120" providerId="ADAL" clId="{F8588F0E-0B89-440E-8CE5-06B11D25BD80}" dt="2023-09-07T09:11:33.047" v="11376" actId="26606"/>
          <ac:spMkLst>
            <pc:docMk/>
            <pc:sldMk cId="1869476477" sldId="345"/>
            <ac:spMk id="1031" creationId="{45D37F4E-DDB4-456B-97E0-9937730A039F}"/>
          </ac:spMkLst>
        </pc:spChg>
        <pc:spChg chg="add">
          <ac:chgData name="Sabrina Moore" userId="731e552f-bf01-4e6e-b440-7e5e156d8120" providerId="ADAL" clId="{F8588F0E-0B89-440E-8CE5-06B11D25BD80}" dt="2023-09-07T09:11:33.047" v="11376" actId="26606"/>
          <ac:spMkLst>
            <pc:docMk/>
            <pc:sldMk cId="1869476477" sldId="345"/>
            <ac:spMk id="1033" creationId="{B2DD41CD-8F47-4F56-AD12-4E2FF7696987}"/>
          </ac:spMkLst>
        </pc:spChg>
        <pc:picChg chg="add mod">
          <ac:chgData name="Sabrina Moore" userId="731e552f-bf01-4e6e-b440-7e5e156d8120" providerId="ADAL" clId="{F8588F0E-0B89-440E-8CE5-06B11D25BD80}" dt="2023-09-07T09:11:51.229" v="11379" actId="571"/>
          <ac:picMkLst>
            <pc:docMk/>
            <pc:sldMk cId="1869476477" sldId="345"/>
            <ac:picMk id="4" creationId="{F4727A3D-A79C-D4AB-2034-3DD732E68459}"/>
          </ac:picMkLst>
        </pc:picChg>
        <pc:picChg chg="del mod ord">
          <ac:chgData name="Sabrina Moore" userId="731e552f-bf01-4e6e-b440-7e5e156d8120" providerId="ADAL" clId="{F8588F0E-0B89-440E-8CE5-06B11D25BD80}" dt="2023-09-07T09:11:53.413" v="11380" actId="478"/>
          <ac:picMkLst>
            <pc:docMk/>
            <pc:sldMk cId="1869476477" sldId="345"/>
            <ac:picMk id="1026" creationId="{A99C7B10-01E7-7A31-CB5E-C8909A2A9374}"/>
          </ac:picMkLst>
        </pc:picChg>
      </pc:sldChg>
      <pc:sldChg chg="addSp delSp modSp new mod ord setBg">
        <pc:chgData name="Sabrina Moore" userId="731e552f-bf01-4e6e-b440-7e5e156d8120" providerId="ADAL" clId="{F8588F0E-0B89-440E-8CE5-06B11D25BD80}" dt="2023-09-11T16:11:25.427" v="26883" actId="1076"/>
        <pc:sldMkLst>
          <pc:docMk/>
          <pc:sldMk cId="3447364619" sldId="346"/>
        </pc:sldMkLst>
        <pc:spChg chg="add del mod">
          <ac:chgData name="Sabrina Moore" userId="731e552f-bf01-4e6e-b440-7e5e156d8120" providerId="ADAL" clId="{F8588F0E-0B89-440E-8CE5-06B11D25BD80}" dt="2023-09-11T16:04:01.093" v="26812" actId="1076"/>
          <ac:spMkLst>
            <pc:docMk/>
            <pc:sldMk cId="3447364619" sldId="346"/>
            <ac:spMk id="2" creationId="{994B1F29-3B81-65CF-38E9-D98D44ECA137}"/>
          </ac:spMkLst>
        </pc:spChg>
        <pc:spChg chg="add del mod">
          <ac:chgData name="Sabrina Moore" userId="731e552f-bf01-4e6e-b440-7e5e156d8120" providerId="ADAL" clId="{F8588F0E-0B89-440E-8CE5-06B11D25BD80}" dt="2023-09-11T16:07:35.954" v="26872" actId="20577"/>
          <ac:spMkLst>
            <pc:docMk/>
            <pc:sldMk cId="3447364619" sldId="346"/>
            <ac:spMk id="3" creationId="{1BD246AD-C800-60AB-FAB5-0D5C15741B77}"/>
          </ac:spMkLst>
        </pc:spChg>
        <pc:spChg chg="add mod">
          <ac:chgData name="Sabrina Moore" userId="731e552f-bf01-4e6e-b440-7e5e156d8120" providerId="ADAL" clId="{F8588F0E-0B89-440E-8CE5-06B11D25BD80}" dt="2023-09-11T16:04:56.487" v="26823" actId="207"/>
          <ac:spMkLst>
            <pc:docMk/>
            <pc:sldMk cId="3447364619" sldId="346"/>
            <ac:spMk id="4" creationId="{66585185-EA47-DB2B-DF09-F6D6C19FBD89}"/>
          </ac:spMkLst>
        </pc:spChg>
        <pc:spChg chg="add">
          <ac:chgData name="Sabrina Moore" userId="731e552f-bf01-4e6e-b440-7e5e156d8120" providerId="ADAL" clId="{F8588F0E-0B89-440E-8CE5-06B11D25BD80}" dt="2023-09-07T09:25:31.262" v="11606" actId="26606"/>
          <ac:spMkLst>
            <pc:docMk/>
            <pc:sldMk cId="3447364619" sldId="346"/>
            <ac:spMk id="3081" creationId="{04C21BAE-6866-4C7A-A7EC-C1B2E572D5BE}"/>
          </ac:spMkLst>
        </pc:spChg>
        <pc:spChg chg="add">
          <ac:chgData name="Sabrina Moore" userId="731e552f-bf01-4e6e-b440-7e5e156d8120" providerId="ADAL" clId="{F8588F0E-0B89-440E-8CE5-06B11D25BD80}" dt="2023-09-07T09:25:31.262" v="11606" actId="26606"/>
          <ac:spMkLst>
            <pc:docMk/>
            <pc:sldMk cId="3447364619" sldId="346"/>
            <ac:spMk id="3083" creationId="{7E7D0C94-08B4-48AE-8813-CC4D60294F42}"/>
          </ac:spMkLst>
        </pc:spChg>
        <pc:spChg chg="add">
          <ac:chgData name="Sabrina Moore" userId="731e552f-bf01-4e6e-b440-7e5e156d8120" providerId="ADAL" clId="{F8588F0E-0B89-440E-8CE5-06B11D25BD80}" dt="2023-09-07T09:25:31.262" v="11606" actId="26606"/>
          <ac:spMkLst>
            <pc:docMk/>
            <pc:sldMk cId="3447364619" sldId="346"/>
            <ac:spMk id="3085" creationId="{F0C518C2-0AA4-470C-87B9-9CBF428FBA25}"/>
          </ac:spMkLst>
        </pc:spChg>
        <pc:picChg chg="add mod modCrop">
          <ac:chgData name="Sabrina Moore" userId="731e552f-bf01-4e6e-b440-7e5e156d8120" providerId="ADAL" clId="{F8588F0E-0B89-440E-8CE5-06B11D25BD80}" dt="2023-09-11T16:11:25.427" v="26883" actId="1076"/>
          <ac:picMkLst>
            <pc:docMk/>
            <pc:sldMk cId="3447364619" sldId="346"/>
            <ac:picMk id="6" creationId="{D072D406-26B2-176C-DB22-C1FCE3CE9500}"/>
          </ac:picMkLst>
        </pc:picChg>
        <pc:picChg chg="add del">
          <ac:chgData name="Sabrina Moore" userId="731e552f-bf01-4e6e-b440-7e5e156d8120" providerId="ADAL" clId="{F8588F0E-0B89-440E-8CE5-06B11D25BD80}" dt="2023-09-07T09:23:11.095" v="11537"/>
          <ac:picMkLst>
            <pc:docMk/>
            <pc:sldMk cId="3447364619" sldId="346"/>
            <ac:picMk id="3074" creationId="{6273EBB6-C3DD-D201-D7F1-4355737B6EEF}"/>
          </ac:picMkLst>
        </pc:picChg>
        <pc:picChg chg="add mod">
          <ac:chgData name="Sabrina Moore" userId="731e552f-bf01-4e6e-b440-7e5e156d8120" providerId="ADAL" clId="{F8588F0E-0B89-440E-8CE5-06B11D25BD80}" dt="2023-09-11T16:03:58.026" v="26811" actId="1076"/>
          <ac:picMkLst>
            <pc:docMk/>
            <pc:sldMk cId="3447364619" sldId="346"/>
            <ac:picMk id="3076" creationId="{0F647CC6-FCB8-9FE8-8CC7-6D1BF978DF82}"/>
          </ac:picMkLst>
        </pc:picChg>
      </pc:sldChg>
      <pc:sldChg chg="addSp delSp modSp new mod setBg modCm">
        <pc:chgData name="Sabrina Moore" userId="731e552f-bf01-4e6e-b440-7e5e156d8120" providerId="ADAL" clId="{F8588F0E-0B89-440E-8CE5-06B11D25BD80}" dt="2023-09-12T09:30:53.178" v="28185" actId="20577"/>
        <pc:sldMkLst>
          <pc:docMk/>
          <pc:sldMk cId="3225201380" sldId="347"/>
        </pc:sldMkLst>
        <pc:spChg chg="mod">
          <ac:chgData name="Sabrina Moore" userId="731e552f-bf01-4e6e-b440-7e5e156d8120" providerId="ADAL" clId="{F8588F0E-0B89-440E-8CE5-06B11D25BD80}" dt="2023-09-11T15:58:45.781" v="26748" actId="403"/>
          <ac:spMkLst>
            <pc:docMk/>
            <pc:sldMk cId="3225201380" sldId="347"/>
            <ac:spMk id="2" creationId="{AC0D8B35-CE3A-9C82-059D-5AA045DAB588}"/>
          </ac:spMkLst>
        </pc:spChg>
        <pc:spChg chg="mod">
          <ac:chgData name="Sabrina Moore" userId="731e552f-bf01-4e6e-b440-7e5e156d8120" providerId="ADAL" clId="{F8588F0E-0B89-440E-8CE5-06B11D25BD80}" dt="2023-09-12T09:30:53.178" v="28185" actId="20577"/>
          <ac:spMkLst>
            <pc:docMk/>
            <pc:sldMk cId="3225201380" sldId="347"/>
            <ac:spMk id="3" creationId="{99F00636-C590-1F8C-E232-479E347B5D77}"/>
          </ac:spMkLst>
        </pc:spChg>
        <pc:spChg chg="add del mod">
          <ac:chgData name="Sabrina Moore" userId="731e552f-bf01-4e6e-b440-7e5e156d8120" providerId="ADAL" clId="{F8588F0E-0B89-440E-8CE5-06B11D25BD80}" dt="2023-09-08T09:27:39.715" v="21627" actId="21"/>
          <ac:spMkLst>
            <pc:docMk/>
            <pc:sldMk cId="3225201380" sldId="347"/>
            <ac:spMk id="4" creationId="{B61B47EC-4503-ED4B-4E68-CED8DA208B37}"/>
          </ac:spMkLst>
        </pc:spChg>
        <pc:spChg chg="add del">
          <ac:chgData name="Sabrina Moore" userId="731e552f-bf01-4e6e-b440-7e5e156d8120" providerId="ADAL" clId="{F8588F0E-0B89-440E-8CE5-06B11D25BD80}" dt="2023-09-07T15:52:31.816" v="19923" actId="26606"/>
          <ac:spMkLst>
            <pc:docMk/>
            <pc:sldMk cId="3225201380" sldId="347"/>
            <ac:spMk id="9" creationId="{C0763A76-9F1C-4FC5-82B7-DD475DA461B2}"/>
          </ac:spMkLst>
        </pc:spChg>
        <pc:spChg chg="add del">
          <ac:chgData name="Sabrina Moore" userId="731e552f-bf01-4e6e-b440-7e5e156d8120" providerId="ADAL" clId="{F8588F0E-0B89-440E-8CE5-06B11D25BD80}" dt="2023-09-07T15:52:31.816" v="19923" actId="26606"/>
          <ac:spMkLst>
            <pc:docMk/>
            <pc:sldMk cId="3225201380" sldId="347"/>
            <ac:spMk id="11" creationId="{E81BF4F6-F2CF-4984-9D14-D6966D92F99F}"/>
          </ac:spMkLst>
        </pc:spChg>
        <pc:spChg chg="add">
          <ac:chgData name="Sabrina Moore" userId="731e552f-bf01-4e6e-b440-7e5e156d8120" providerId="ADAL" clId="{F8588F0E-0B89-440E-8CE5-06B11D25BD80}" dt="2023-09-07T15:52:31.816" v="19923" actId="26606"/>
          <ac:spMkLst>
            <pc:docMk/>
            <pc:sldMk cId="3225201380" sldId="347"/>
            <ac:spMk id="16" creationId="{C0A1ED06-4733-4020-9C60-81D4D801408D}"/>
          </ac:spMkLst>
        </pc:spChg>
        <pc:spChg chg="add">
          <ac:chgData name="Sabrina Moore" userId="731e552f-bf01-4e6e-b440-7e5e156d8120" providerId="ADAL" clId="{F8588F0E-0B89-440E-8CE5-06B11D25BD80}" dt="2023-09-07T15:52:31.816" v="19923" actId="26606"/>
          <ac:spMkLst>
            <pc:docMk/>
            <pc:sldMk cId="3225201380" sldId="347"/>
            <ac:spMk id="18" creationId="{B0CA3509-3AF9-45FE-93ED-57BB5D5E8E07}"/>
          </ac:spMkLst>
        </pc:spChg>
        <pc:picChg chg="add mod ord">
          <ac:chgData name="Sabrina Moore" userId="731e552f-bf01-4e6e-b440-7e5e156d8120" providerId="ADAL" clId="{F8588F0E-0B89-440E-8CE5-06B11D25BD80}" dt="2023-09-08T09:38:53.536" v="22015" actId="1076"/>
          <ac:picMkLst>
            <pc:docMk/>
            <pc:sldMk cId="3225201380" sldId="347"/>
            <ac:picMk id="5" creationId="{7C8A0D33-281C-BDED-49FE-DB61A412EB57}"/>
          </ac:picMkLst>
        </pc:picChg>
        <pc:extLst>
          <p:ext xmlns:p="http://schemas.openxmlformats.org/presentationml/2006/main" uri="{D6D511B9-2390-475A-947B-AFAB55BFBCF1}">
            <pc226:cmChg xmlns:pc226="http://schemas.microsoft.com/office/powerpoint/2022/06/main/command" chg="mod modRxn">
              <pc226:chgData name="Sabrina Moore" userId="731e552f-bf01-4e6e-b440-7e5e156d8120" providerId="ADAL" clId="{F8588F0E-0B89-440E-8CE5-06B11D25BD80}" dt="2023-09-11T15:58:24.572" v="26744"/>
              <pc2:cmMkLst xmlns:pc2="http://schemas.microsoft.com/office/powerpoint/2019/9/main/command">
                <pc:docMk/>
                <pc:sldMk cId="3225201380" sldId="347"/>
                <pc2:cmMk id="{9E232398-88C8-4C3D-A5AD-5B4C3C0BB300}"/>
              </pc2:cmMkLst>
            </pc226:cmChg>
          </p:ext>
        </pc:extLst>
      </pc:sldChg>
      <pc:sldChg chg="addSp delSp modSp new del mod ord setBg delAnim modAnim">
        <pc:chgData name="Sabrina Moore" userId="731e552f-bf01-4e6e-b440-7e5e156d8120" providerId="ADAL" clId="{F8588F0E-0B89-440E-8CE5-06B11D25BD80}" dt="2023-09-07T16:06:44.721" v="20127" actId="47"/>
        <pc:sldMkLst>
          <pc:docMk/>
          <pc:sldMk cId="1107919499" sldId="348"/>
        </pc:sldMkLst>
        <pc:spChg chg="mod">
          <ac:chgData name="Sabrina Moore" userId="731e552f-bf01-4e6e-b440-7e5e156d8120" providerId="ADAL" clId="{F8588F0E-0B89-440E-8CE5-06B11D25BD80}" dt="2023-09-07T12:27:49.581" v="15770" actId="20577"/>
          <ac:spMkLst>
            <pc:docMk/>
            <pc:sldMk cId="1107919499" sldId="348"/>
            <ac:spMk id="2" creationId="{C1D9489F-CF60-0CC4-CB7B-F7B558A47C32}"/>
          </ac:spMkLst>
        </pc:spChg>
        <pc:spChg chg="add del">
          <ac:chgData name="Sabrina Moore" userId="731e552f-bf01-4e6e-b440-7e5e156d8120" providerId="ADAL" clId="{F8588F0E-0B89-440E-8CE5-06B11D25BD80}" dt="2023-09-07T10:58:50.901" v="13337" actId="22"/>
          <ac:spMkLst>
            <pc:docMk/>
            <pc:sldMk cId="1107919499" sldId="348"/>
            <ac:spMk id="6" creationId="{A32B0FFA-F3EB-8534-2ADB-93ABA9DDC8C8}"/>
          </ac:spMkLst>
        </pc:spChg>
        <pc:spChg chg="add">
          <ac:chgData name="Sabrina Moore" userId="731e552f-bf01-4e6e-b440-7e5e156d8120" providerId="ADAL" clId="{F8588F0E-0B89-440E-8CE5-06B11D25BD80}" dt="2023-09-07T09:55:43.476" v="13333" actId="26606"/>
          <ac:spMkLst>
            <pc:docMk/>
            <pc:sldMk cId="1107919499" sldId="348"/>
            <ac:spMk id="9" creationId="{9B8B49ED-6693-497D-8823-F50F891E8DBC}"/>
          </ac:spMkLst>
        </pc:spChg>
        <pc:spChg chg="add">
          <ac:chgData name="Sabrina Moore" userId="731e552f-bf01-4e6e-b440-7e5e156d8120" providerId="ADAL" clId="{F8588F0E-0B89-440E-8CE5-06B11D25BD80}" dt="2023-09-07T09:55:43.476" v="13333" actId="26606"/>
          <ac:spMkLst>
            <pc:docMk/>
            <pc:sldMk cId="1107919499" sldId="348"/>
            <ac:spMk id="11" creationId="{8DCD3BD4-4F32-431E-A9C3-8D2DA60CD7D8}"/>
          </ac:spMkLst>
        </pc:spChg>
        <pc:spChg chg="add">
          <ac:chgData name="Sabrina Moore" userId="731e552f-bf01-4e6e-b440-7e5e156d8120" providerId="ADAL" clId="{F8588F0E-0B89-440E-8CE5-06B11D25BD80}" dt="2023-09-07T09:55:43.476" v="13333" actId="26606"/>
          <ac:spMkLst>
            <pc:docMk/>
            <pc:sldMk cId="1107919499" sldId="348"/>
            <ac:spMk id="13" creationId="{336AAC24-A98C-465E-AFEE-69D698E77330}"/>
          </ac:spMkLst>
        </pc:spChg>
        <pc:picChg chg="add del mod">
          <ac:chgData name="Sabrina Moore" userId="731e552f-bf01-4e6e-b440-7e5e156d8120" providerId="ADAL" clId="{F8588F0E-0B89-440E-8CE5-06B11D25BD80}" dt="2023-09-07T09:54:18.979" v="13295" actId="478"/>
          <ac:picMkLst>
            <pc:docMk/>
            <pc:sldMk cId="1107919499" sldId="348"/>
            <ac:picMk id="3" creationId="{1C395206-5985-D54A-C2EB-4299736061F1}"/>
          </ac:picMkLst>
        </pc:picChg>
        <pc:picChg chg="add mod">
          <ac:chgData name="Sabrina Moore" userId="731e552f-bf01-4e6e-b440-7e5e156d8120" providerId="ADAL" clId="{F8588F0E-0B89-440E-8CE5-06B11D25BD80}" dt="2023-09-07T09:55:43.476" v="13333" actId="26606"/>
          <ac:picMkLst>
            <pc:docMk/>
            <pc:sldMk cId="1107919499" sldId="348"/>
            <ac:picMk id="4" creationId="{3B01640F-C054-DB49-8109-5C8C8C9FCF42}"/>
          </ac:picMkLst>
        </pc:picChg>
      </pc:sldChg>
      <pc:sldChg chg="addSp delSp add del setBg delDesignElem">
        <pc:chgData name="Sabrina Moore" userId="731e552f-bf01-4e6e-b440-7e5e156d8120" providerId="ADAL" clId="{F8588F0E-0B89-440E-8CE5-06B11D25BD80}" dt="2023-09-07T12:08:57.422" v="14342"/>
        <pc:sldMkLst>
          <pc:docMk/>
          <pc:sldMk cId="1958343347" sldId="349"/>
        </pc:sldMkLst>
        <pc:spChg chg="add del">
          <ac:chgData name="Sabrina Moore" userId="731e552f-bf01-4e6e-b440-7e5e156d8120" providerId="ADAL" clId="{F8588F0E-0B89-440E-8CE5-06B11D25BD80}" dt="2023-09-07T12:08:57.422" v="14342"/>
          <ac:spMkLst>
            <pc:docMk/>
            <pc:sldMk cId="1958343347" sldId="349"/>
            <ac:spMk id="9" creationId="{04C21BAE-6866-4C7A-A7EC-C1B2E572D5BE}"/>
          </ac:spMkLst>
        </pc:spChg>
        <pc:spChg chg="add del">
          <ac:chgData name="Sabrina Moore" userId="731e552f-bf01-4e6e-b440-7e5e156d8120" providerId="ADAL" clId="{F8588F0E-0B89-440E-8CE5-06B11D25BD80}" dt="2023-09-07T12:08:57.422" v="14342"/>
          <ac:spMkLst>
            <pc:docMk/>
            <pc:sldMk cId="1958343347" sldId="349"/>
            <ac:spMk id="11" creationId="{7E7D0C94-08B4-48AE-8813-CC4D60294F42}"/>
          </ac:spMkLst>
        </pc:spChg>
        <pc:spChg chg="add del">
          <ac:chgData name="Sabrina Moore" userId="731e552f-bf01-4e6e-b440-7e5e156d8120" providerId="ADAL" clId="{F8588F0E-0B89-440E-8CE5-06B11D25BD80}" dt="2023-09-07T12:08:57.422" v="14342"/>
          <ac:spMkLst>
            <pc:docMk/>
            <pc:sldMk cId="1958343347" sldId="349"/>
            <ac:spMk id="13" creationId="{F0C518C2-0AA4-470C-87B9-9CBF428FBA25}"/>
          </ac:spMkLst>
        </pc:spChg>
      </pc:sldChg>
      <pc:sldChg chg="add del">
        <pc:chgData name="Sabrina Moore" userId="731e552f-bf01-4e6e-b440-7e5e156d8120" providerId="ADAL" clId="{F8588F0E-0B89-440E-8CE5-06B11D25BD80}" dt="2023-09-07T11:55:31.296" v="13573" actId="47"/>
        <pc:sldMkLst>
          <pc:docMk/>
          <pc:sldMk cId="2127478479" sldId="349"/>
        </pc:sldMkLst>
      </pc:sldChg>
      <pc:sldChg chg="addSp delSp modSp add mod setBg addCm modCm">
        <pc:chgData name="Sabrina Moore" userId="731e552f-bf01-4e6e-b440-7e5e156d8120" providerId="ADAL" clId="{F8588F0E-0B89-440E-8CE5-06B11D25BD80}" dt="2023-09-12T08:41:58.776" v="27693" actId="20577"/>
        <pc:sldMkLst>
          <pc:docMk/>
          <pc:sldMk cId="2599497454" sldId="349"/>
        </pc:sldMkLst>
        <pc:spChg chg="mod">
          <ac:chgData name="Sabrina Moore" userId="731e552f-bf01-4e6e-b440-7e5e156d8120" providerId="ADAL" clId="{F8588F0E-0B89-440E-8CE5-06B11D25BD80}" dt="2023-09-07T14:51:27.606" v="18248" actId="26606"/>
          <ac:spMkLst>
            <pc:docMk/>
            <pc:sldMk cId="2599497454" sldId="349"/>
            <ac:spMk id="2" creationId="{692FC7B2-E983-CC59-DAE8-4331E7E81403}"/>
          </ac:spMkLst>
        </pc:spChg>
        <pc:spChg chg="del mod">
          <ac:chgData name="Sabrina Moore" userId="731e552f-bf01-4e6e-b440-7e5e156d8120" providerId="ADAL" clId="{F8588F0E-0B89-440E-8CE5-06B11D25BD80}" dt="2023-09-07T14:51:27.606" v="18248" actId="26606"/>
          <ac:spMkLst>
            <pc:docMk/>
            <pc:sldMk cId="2599497454" sldId="349"/>
            <ac:spMk id="3" creationId="{52B938C3-13FB-402D-51C8-336CA68690CC}"/>
          </ac:spMkLst>
        </pc:spChg>
        <pc:spChg chg="mod topLvl">
          <ac:chgData name="Sabrina Moore" userId="731e552f-bf01-4e6e-b440-7e5e156d8120" providerId="ADAL" clId="{F8588F0E-0B89-440E-8CE5-06B11D25BD80}" dt="2023-09-07T14:52:01.816" v="18250" actId="165"/>
          <ac:spMkLst>
            <pc:docMk/>
            <pc:sldMk cId="2599497454" sldId="349"/>
            <ac:spMk id="7" creationId="{377B6499-FD10-DCBF-F919-447B25B9272C}"/>
          </ac:spMkLst>
        </pc:spChg>
        <pc:spChg chg="mod topLvl">
          <ac:chgData name="Sabrina Moore" userId="731e552f-bf01-4e6e-b440-7e5e156d8120" providerId="ADAL" clId="{F8588F0E-0B89-440E-8CE5-06B11D25BD80}" dt="2023-09-07T14:52:01.816" v="18250" actId="165"/>
          <ac:spMkLst>
            <pc:docMk/>
            <pc:sldMk cId="2599497454" sldId="349"/>
            <ac:spMk id="8" creationId="{A426870A-8CC7-CA52-5198-BE255E0714EE}"/>
          </ac:spMkLst>
        </pc:spChg>
        <pc:spChg chg="mod topLvl">
          <ac:chgData name="Sabrina Moore" userId="731e552f-bf01-4e6e-b440-7e5e156d8120" providerId="ADAL" clId="{F8588F0E-0B89-440E-8CE5-06B11D25BD80}" dt="2023-09-07T14:52:01.816" v="18250" actId="165"/>
          <ac:spMkLst>
            <pc:docMk/>
            <pc:sldMk cId="2599497454" sldId="349"/>
            <ac:spMk id="9" creationId="{1CE41710-2B19-1A15-7136-73E17BDBA32E}"/>
          </ac:spMkLst>
        </pc:spChg>
        <pc:spChg chg="add">
          <ac:chgData name="Sabrina Moore" userId="731e552f-bf01-4e6e-b440-7e5e156d8120" providerId="ADAL" clId="{F8588F0E-0B89-440E-8CE5-06B11D25BD80}" dt="2023-09-07T14:51:27.606" v="18248" actId="26606"/>
          <ac:spMkLst>
            <pc:docMk/>
            <pc:sldMk cId="2599497454" sldId="349"/>
            <ac:spMk id="10" creationId="{B50AB553-2A96-4A92-96F2-93548E096954}"/>
          </ac:spMkLst>
        </pc:spChg>
        <pc:spChg chg="mod topLvl">
          <ac:chgData name="Sabrina Moore" userId="731e552f-bf01-4e6e-b440-7e5e156d8120" providerId="ADAL" clId="{F8588F0E-0B89-440E-8CE5-06B11D25BD80}" dt="2023-09-07T14:52:01.816" v="18250" actId="165"/>
          <ac:spMkLst>
            <pc:docMk/>
            <pc:sldMk cId="2599497454" sldId="349"/>
            <ac:spMk id="11" creationId="{ACB5C7C5-345A-215A-02CA-DF4ADE18C696}"/>
          </ac:spMkLst>
        </pc:spChg>
        <pc:spChg chg="mod topLvl">
          <ac:chgData name="Sabrina Moore" userId="731e552f-bf01-4e6e-b440-7e5e156d8120" providerId="ADAL" clId="{F8588F0E-0B89-440E-8CE5-06B11D25BD80}" dt="2023-09-07T14:52:01.816" v="18250" actId="165"/>
          <ac:spMkLst>
            <pc:docMk/>
            <pc:sldMk cId="2599497454" sldId="349"/>
            <ac:spMk id="12" creationId="{E56A32B4-28BC-7EA0-796E-0C8D059B87FF}"/>
          </ac:spMkLst>
        </pc:spChg>
        <pc:spChg chg="mod topLvl">
          <ac:chgData name="Sabrina Moore" userId="731e552f-bf01-4e6e-b440-7e5e156d8120" providerId="ADAL" clId="{F8588F0E-0B89-440E-8CE5-06B11D25BD80}" dt="2023-09-07T14:52:01.816" v="18250" actId="165"/>
          <ac:spMkLst>
            <pc:docMk/>
            <pc:sldMk cId="2599497454" sldId="349"/>
            <ac:spMk id="13" creationId="{4542EDEF-3392-6194-AF77-776D06C65328}"/>
          </ac:spMkLst>
        </pc:spChg>
        <pc:spChg chg="mod topLvl">
          <ac:chgData name="Sabrina Moore" userId="731e552f-bf01-4e6e-b440-7e5e156d8120" providerId="ADAL" clId="{F8588F0E-0B89-440E-8CE5-06B11D25BD80}" dt="2023-09-07T14:52:01.816" v="18250" actId="165"/>
          <ac:spMkLst>
            <pc:docMk/>
            <pc:sldMk cId="2599497454" sldId="349"/>
            <ac:spMk id="14" creationId="{AB13E450-9D6E-EF5C-4C88-894D347B6E30}"/>
          </ac:spMkLst>
        </pc:spChg>
        <pc:spChg chg="mod topLvl">
          <ac:chgData name="Sabrina Moore" userId="731e552f-bf01-4e6e-b440-7e5e156d8120" providerId="ADAL" clId="{F8588F0E-0B89-440E-8CE5-06B11D25BD80}" dt="2023-09-07T14:52:01.816" v="18250" actId="165"/>
          <ac:spMkLst>
            <pc:docMk/>
            <pc:sldMk cId="2599497454" sldId="349"/>
            <ac:spMk id="15" creationId="{92620D6A-702E-D429-2A6F-02C259DAB49A}"/>
          </ac:spMkLst>
        </pc:spChg>
        <pc:spChg chg="mod topLvl">
          <ac:chgData name="Sabrina Moore" userId="731e552f-bf01-4e6e-b440-7e5e156d8120" providerId="ADAL" clId="{F8588F0E-0B89-440E-8CE5-06B11D25BD80}" dt="2023-09-07T14:52:01.816" v="18250" actId="165"/>
          <ac:spMkLst>
            <pc:docMk/>
            <pc:sldMk cId="2599497454" sldId="349"/>
            <ac:spMk id="16" creationId="{3CAE45A4-2277-E645-BD11-25F57B608F1A}"/>
          </ac:spMkLst>
        </pc:spChg>
        <pc:spChg chg="mod topLvl">
          <ac:chgData name="Sabrina Moore" userId="731e552f-bf01-4e6e-b440-7e5e156d8120" providerId="ADAL" clId="{F8588F0E-0B89-440E-8CE5-06B11D25BD80}" dt="2023-09-12T08:41:58.776" v="27693" actId="20577"/>
          <ac:spMkLst>
            <pc:docMk/>
            <pc:sldMk cId="2599497454" sldId="349"/>
            <ac:spMk id="17" creationId="{796EE385-0CDC-BCB2-4756-47D19F146278}"/>
          </ac:spMkLst>
        </pc:spChg>
        <pc:spChg chg="del mod topLvl">
          <ac:chgData name="Sabrina Moore" userId="731e552f-bf01-4e6e-b440-7e5e156d8120" providerId="ADAL" clId="{F8588F0E-0B89-440E-8CE5-06B11D25BD80}" dt="2023-09-07T14:52:06.160" v="18251" actId="478"/>
          <ac:spMkLst>
            <pc:docMk/>
            <pc:sldMk cId="2599497454" sldId="349"/>
            <ac:spMk id="18" creationId="{800ED394-CC49-67C1-9D71-9967CBD851BB}"/>
          </ac:spMkLst>
        </pc:spChg>
        <pc:spChg chg="mod topLvl">
          <ac:chgData name="Sabrina Moore" userId="731e552f-bf01-4e6e-b440-7e5e156d8120" providerId="ADAL" clId="{F8588F0E-0B89-440E-8CE5-06B11D25BD80}" dt="2023-09-07T14:52:01.816" v="18250" actId="165"/>
          <ac:spMkLst>
            <pc:docMk/>
            <pc:sldMk cId="2599497454" sldId="349"/>
            <ac:spMk id="19" creationId="{915F5D07-1E54-64B5-E840-8ABBC3550987}"/>
          </ac:spMkLst>
        </pc:spChg>
        <pc:grpChg chg="del mod">
          <ac:chgData name="Sabrina Moore" userId="731e552f-bf01-4e6e-b440-7e5e156d8120" providerId="ADAL" clId="{F8588F0E-0B89-440E-8CE5-06B11D25BD80}" dt="2023-09-07T14:52:01.816" v="18250" actId="165"/>
          <ac:grpSpMkLst>
            <pc:docMk/>
            <pc:sldMk cId="2599497454" sldId="349"/>
            <ac:grpSpMk id="4" creationId="{89CF9F18-EDC2-8CA5-E3BB-3EC2980B6C91}"/>
          </ac:grpSpMkLst>
        </pc:grpChg>
        <pc:graphicFrameChg chg="add del">
          <ac:chgData name="Sabrina Moore" userId="731e552f-bf01-4e6e-b440-7e5e156d8120" providerId="ADAL" clId="{F8588F0E-0B89-440E-8CE5-06B11D25BD80}" dt="2023-09-07T14:51:56.992" v="18249" actId="18245"/>
          <ac:graphicFrameMkLst>
            <pc:docMk/>
            <pc:sldMk cId="2599497454" sldId="349"/>
            <ac:graphicFrameMk id="5" creationId="{A2CE0877-9D57-76CC-C19E-4735205CFF7B}"/>
          </ac:graphicFrameMkLst>
        </pc:graphicFrameChg>
        <pc:picChg chg="add">
          <ac:chgData name="Sabrina Moore" userId="731e552f-bf01-4e6e-b440-7e5e156d8120" providerId="ADAL" clId="{F8588F0E-0B89-440E-8CE5-06B11D25BD80}" dt="2023-09-07T14:51:27.606" v="18248" actId="26606"/>
          <ac:picMkLst>
            <pc:docMk/>
            <pc:sldMk cId="2599497454" sldId="349"/>
            <ac:picMk id="6" creationId="{24AD9C54-7F76-04C6-6545-47B286BD9344}"/>
          </ac:picMkLst>
        </pc:picChg>
        <pc:extLst>
          <p:ext xmlns:p="http://schemas.openxmlformats.org/presentationml/2006/main" uri="{D6D511B9-2390-475A-947B-AFAB55BFBCF1}">
            <pc226:cmChg xmlns:pc226="http://schemas.microsoft.com/office/powerpoint/2022/06/main/command" chg="add mod">
              <pc226:chgData name="Sabrina Moore" userId="731e552f-bf01-4e6e-b440-7e5e156d8120" providerId="ADAL" clId="{F8588F0E-0B89-440E-8CE5-06B11D25BD80}" dt="2023-09-11T16:34:10.583" v="27624"/>
              <pc2:cmMkLst xmlns:pc2="http://schemas.microsoft.com/office/powerpoint/2019/9/main/command">
                <pc:docMk/>
                <pc:sldMk cId="2599497454" sldId="349"/>
                <pc2:cmMk id="{628F279B-E62F-46F1-995E-B0908E8F3021}"/>
              </pc2:cmMkLst>
            </pc226:cmChg>
          </p:ext>
        </pc:extLst>
      </pc:sldChg>
      <pc:sldChg chg="addSp modSp add del mod modCm">
        <pc:chgData name="Sabrina Moore" userId="731e552f-bf01-4e6e-b440-7e5e156d8120" providerId="ADAL" clId="{F8588F0E-0B89-440E-8CE5-06B11D25BD80}" dt="2023-09-11T15:26:58.849" v="25894"/>
        <pc:sldMkLst>
          <pc:docMk/>
          <pc:sldMk cId="112699257" sldId="350"/>
        </pc:sldMkLst>
        <pc:spChg chg="mod">
          <ac:chgData name="Sabrina Moore" userId="731e552f-bf01-4e6e-b440-7e5e156d8120" providerId="ADAL" clId="{F8588F0E-0B89-440E-8CE5-06B11D25BD80}" dt="2023-09-08T09:36:34.030" v="21949" actId="20577"/>
          <ac:spMkLst>
            <pc:docMk/>
            <pc:sldMk cId="112699257" sldId="350"/>
            <ac:spMk id="2" creationId="{E7840F96-9BAD-9369-67AE-E0BB47DBA59A}"/>
          </ac:spMkLst>
        </pc:spChg>
        <pc:spChg chg="mod">
          <ac:chgData name="Sabrina Moore" userId="731e552f-bf01-4e6e-b440-7e5e156d8120" providerId="ADAL" clId="{F8588F0E-0B89-440E-8CE5-06B11D25BD80}" dt="2023-09-07T14:25:03.347" v="17212" actId="1076"/>
          <ac:spMkLst>
            <pc:docMk/>
            <pc:sldMk cId="112699257" sldId="350"/>
            <ac:spMk id="3" creationId="{74C4C393-81F4-7C9F-63C6-A0C5D89D44C1}"/>
          </ac:spMkLst>
        </pc:spChg>
        <pc:spChg chg="add mod">
          <ac:chgData name="Sabrina Moore" userId="731e552f-bf01-4e6e-b440-7e5e156d8120" providerId="ADAL" clId="{F8588F0E-0B89-440E-8CE5-06B11D25BD80}" dt="2023-09-08T09:37:58.668" v="22008" actId="20577"/>
          <ac:spMkLst>
            <pc:docMk/>
            <pc:sldMk cId="112699257" sldId="350"/>
            <ac:spMk id="4" creationId="{B40ACF8A-EB9A-13CD-C4A3-DD4A344C7BAF}"/>
          </ac:spMkLst>
        </pc:spChg>
        <pc:spChg chg="add del mod">
          <ac:chgData name="Sabrina Moore" userId="731e552f-bf01-4e6e-b440-7e5e156d8120" providerId="ADAL" clId="{F8588F0E-0B89-440E-8CE5-06B11D25BD80}" dt="2023-09-07T14:13:36.844" v="16940" actId="478"/>
          <ac:spMkLst>
            <pc:docMk/>
            <pc:sldMk cId="112699257" sldId="350"/>
            <ac:spMk id="8" creationId="{266FA9F6-DF36-5593-EFB3-47C8458210CD}"/>
          </ac:spMkLst>
        </pc:spChg>
        <pc:picChg chg="add del">
          <ac:chgData name="Sabrina Moore" userId="731e552f-bf01-4e6e-b440-7e5e156d8120" providerId="ADAL" clId="{F8588F0E-0B89-440E-8CE5-06B11D25BD80}" dt="2023-09-07T14:10:06.172" v="16749" actId="478"/>
          <ac:picMkLst>
            <pc:docMk/>
            <pc:sldMk cId="112699257" sldId="350"/>
            <ac:picMk id="5" creationId="{FE83893C-2814-6622-EEBA-B8E0F5FB5464}"/>
          </ac:picMkLst>
        </pc:picChg>
        <pc:picChg chg="add del mod modCrop">
          <ac:chgData name="Sabrina Moore" userId="731e552f-bf01-4e6e-b440-7e5e156d8120" providerId="ADAL" clId="{F8588F0E-0B89-440E-8CE5-06B11D25BD80}" dt="2023-09-07T14:17:42.388" v="17078" actId="478"/>
          <ac:picMkLst>
            <pc:docMk/>
            <pc:sldMk cId="112699257" sldId="350"/>
            <ac:picMk id="7" creationId="{6809320B-85D5-9A50-6994-C60010A7B3C5}"/>
          </ac:picMkLst>
        </pc:picChg>
        <pc:picChg chg="add mod modCrop">
          <ac:chgData name="Sabrina Moore" userId="731e552f-bf01-4e6e-b440-7e5e156d8120" providerId="ADAL" clId="{F8588F0E-0B89-440E-8CE5-06B11D25BD80}" dt="2023-09-07T14:25:16.163" v="17214" actId="1076"/>
          <ac:picMkLst>
            <pc:docMk/>
            <pc:sldMk cId="112699257" sldId="350"/>
            <ac:picMk id="10" creationId="{3D328B14-0B28-6C73-C725-6FFDFDB6256F}"/>
          </ac:picMkLst>
        </pc:picChg>
        <pc:picChg chg="add del mod">
          <ac:chgData name="Sabrina Moore" userId="731e552f-bf01-4e6e-b440-7e5e156d8120" providerId="ADAL" clId="{F8588F0E-0B89-440E-8CE5-06B11D25BD80}" dt="2023-09-07T14:18:23.477" v="17125" actId="931"/>
          <ac:picMkLst>
            <pc:docMk/>
            <pc:sldMk cId="112699257" sldId="350"/>
            <ac:picMk id="12" creationId="{AE208791-6D86-7157-3889-2F0F45E77A89}"/>
          </ac:picMkLst>
        </pc:picChg>
        <pc:picChg chg="add del mod modCrop">
          <ac:chgData name="Sabrina Moore" userId="731e552f-bf01-4e6e-b440-7e5e156d8120" providerId="ADAL" clId="{F8588F0E-0B89-440E-8CE5-06B11D25BD80}" dt="2023-09-07T14:24:19.596" v="17200" actId="478"/>
          <ac:picMkLst>
            <pc:docMk/>
            <pc:sldMk cId="112699257" sldId="350"/>
            <ac:picMk id="14" creationId="{CD2D7888-C122-F6CF-72ED-BCDC2015272A}"/>
          </ac:picMkLst>
        </pc:picChg>
        <pc:picChg chg="add mod modCrop">
          <ac:chgData name="Sabrina Moore" userId="731e552f-bf01-4e6e-b440-7e5e156d8120" providerId="ADAL" clId="{F8588F0E-0B89-440E-8CE5-06B11D25BD80}" dt="2023-09-07T14:25:18.890" v="17215" actId="14100"/>
          <ac:picMkLst>
            <pc:docMk/>
            <pc:sldMk cId="112699257" sldId="350"/>
            <ac:picMk id="16" creationId="{89A70A72-6308-F0B8-D149-238D389DB0E8}"/>
          </ac:picMkLst>
        </pc:picChg>
        <pc:extLst>
          <p:ext xmlns:p="http://schemas.openxmlformats.org/presentationml/2006/main" uri="{D6D511B9-2390-475A-947B-AFAB55BFBCF1}">
            <pc226:cmChg xmlns:pc226="http://schemas.microsoft.com/office/powerpoint/2022/06/main/command" chg="mod modRxn">
              <pc226:chgData name="Sabrina Moore" userId="731e552f-bf01-4e6e-b440-7e5e156d8120" providerId="ADAL" clId="{F8588F0E-0B89-440E-8CE5-06B11D25BD80}" dt="2023-09-11T15:26:58.849" v="25894"/>
              <pc2:cmMkLst xmlns:pc2="http://schemas.microsoft.com/office/powerpoint/2019/9/main/command">
                <pc:docMk/>
                <pc:sldMk cId="112699257" sldId="350"/>
                <pc2:cmMk id="{9A7CC11F-46BF-4A2E-9691-AEF7617F3C31}"/>
              </pc2:cmMkLst>
            </pc226:cmChg>
          </p:ext>
        </pc:extLst>
      </pc:sldChg>
      <pc:sldChg chg="add del">
        <pc:chgData name="Sabrina Moore" userId="731e552f-bf01-4e6e-b440-7e5e156d8120" providerId="ADAL" clId="{F8588F0E-0B89-440E-8CE5-06B11D25BD80}" dt="2023-09-07T11:55:33.324" v="13574" actId="47"/>
        <pc:sldMkLst>
          <pc:docMk/>
          <pc:sldMk cId="871041041" sldId="350"/>
        </pc:sldMkLst>
      </pc:sldChg>
      <pc:sldChg chg="new del">
        <pc:chgData name="Sabrina Moore" userId="731e552f-bf01-4e6e-b440-7e5e156d8120" providerId="ADAL" clId="{F8588F0E-0B89-440E-8CE5-06B11D25BD80}" dt="2023-09-07T14:20:16.246" v="17138" actId="680"/>
        <pc:sldMkLst>
          <pc:docMk/>
          <pc:sldMk cId="96337629" sldId="351"/>
        </pc:sldMkLst>
      </pc:sldChg>
      <pc:sldChg chg="addSp delSp modSp add del mod">
        <pc:chgData name="Sabrina Moore" userId="731e552f-bf01-4e6e-b440-7e5e156d8120" providerId="ADAL" clId="{F8588F0E-0B89-440E-8CE5-06B11D25BD80}" dt="2023-09-07T11:10:59.684" v="13521" actId="47"/>
        <pc:sldMkLst>
          <pc:docMk/>
          <pc:sldMk cId="257937251" sldId="351"/>
        </pc:sldMkLst>
        <pc:spChg chg="add mod">
          <ac:chgData name="Sabrina Moore" userId="731e552f-bf01-4e6e-b440-7e5e156d8120" providerId="ADAL" clId="{F8588F0E-0B89-440E-8CE5-06B11D25BD80}" dt="2023-09-07T11:05:45.786" v="13516" actId="478"/>
          <ac:spMkLst>
            <pc:docMk/>
            <pc:sldMk cId="257937251" sldId="351"/>
            <ac:spMk id="6" creationId="{B9AF3746-4F6E-A126-3092-5DCCC2E3403A}"/>
          </ac:spMkLst>
        </pc:spChg>
        <pc:spChg chg="add del mod">
          <ac:chgData name="Sabrina Moore" userId="731e552f-bf01-4e6e-b440-7e5e156d8120" providerId="ADAL" clId="{F8588F0E-0B89-440E-8CE5-06B11D25BD80}" dt="2023-09-07T11:05:56.936" v="13518" actId="478"/>
          <ac:spMkLst>
            <pc:docMk/>
            <pc:sldMk cId="257937251" sldId="351"/>
            <ac:spMk id="11" creationId="{FA34308F-58DC-78BE-D87E-465C15E21157}"/>
          </ac:spMkLst>
        </pc:spChg>
        <pc:picChg chg="del">
          <ac:chgData name="Sabrina Moore" userId="731e552f-bf01-4e6e-b440-7e5e156d8120" providerId="ADAL" clId="{F8588F0E-0B89-440E-8CE5-06B11D25BD80}" dt="2023-09-07T11:05:54.336" v="13517" actId="478"/>
          <ac:picMkLst>
            <pc:docMk/>
            <pc:sldMk cId="257937251" sldId="351"/>
            <ac:picMk id="4" creationId="{00000000-0000-0000-0000-000000000000}"/>
          </ac:picMkLst>
        </pc:picChg>
        <pc:picChg chg="del">
          <ac:chgData name="Sabrina Moore" userId="731e552f-bf01-4e6e-b440-7e5e156d8120" providerId="ADAL" clId="{F8588F0E-0B89-440E-8CE5-06B11D25BD80}" dt="2023-09-07T11:05:45.786" v="13516" actId="478"/>
          <ac:picMkLst>
            <pc:docMk/>
            <pc:sldMk cId="257937251" sldId="351"/>
            <ac:picMk id="10" creationId="{00000000-0000-0000-0000-000000000000}"/>
          </ac:picMkLst>
        </pc:picChg>
      </pc:sldChg>
      <pc:sldChg chg="add del">
        <pc:chgData name="Sabrina Moore" userId="731e552f-bf01-4e6e-b440-7e5e156d8120" providerId="ADAL" clId="{F8588F0E-0B89-440E-8CE5-06B11D25BD80}" dt="2023-09-07T11:13:01.436" v="13565" actId="47"/>
        <pc:sldMkLst>
          <pc:docMk/>
          <pc:sldMk cId="772391885" sldId="351"/>
        </pc:sldMkLst>
      </pc:sldChg>
      <pc:sldChg chg="addSp delSp modSp new del mod ord setBg modAnim">
        <pc:chgData name="Sabrina Moore" userId="731e552f-bf01-4e6e-b440-7e5e156d8120" providerId="ADAL" clId="{F8588F0E-0B89-440E-8CE5-06B11D25BD80}" dt="2023-09-11T16:21:22.738" v="27377" actId="2696"/>
        <pc:sldMkLst>
          <pc:docMk/>
          <pc:sldMk cId="2109162248" sldId="351"/>
        </pc:sldMkLst>
        <pc:spChg chg="mod">
          <ac:chgData name="Sabrina Moore" userId="731e552f-bf01-4e6e-b440-7e5e156d8120" providerId="ADAL" clId="{F8588F0E-0B89-440E-8CE5-06B11D25BD80}" dt="2023-09-07T14:28:50.030" v="17236" actId="26606"/>
          <ac:spMkLst>
            <pc:docMk/>
            <pc:sldMk cId="2109162248" sldId="351"/>
            <ac:spMk id="2" creationId="{EE07678F-6BB7-4981-8E4B-5BF4B8EE8BC1}"/>
          </ac:spMkLst>
        </pc:spChg>
        <pc:spChg chg="del mod">
          <ac:chgData name="Sabrina Moore" userId="731e552f-bf01-4e6e-b440-7e5e156d8120" providerId="ADAL" clId="{F8588F0E-0B89-440E-8CE5-06B11D25BD80}" dt="2023-09-07T14:28:05.987" v="17228" actId="478"/>
          <ac:spMkLst>
            <pc:docMk/>
            <pc:sldMk cId="2109162248" sldId="351"/>
            <ac:spMk id="3" creationId="{8C033711-FC0A-DDF5-A58B-78DA5B005158}"/>
          </ac:spMkLst>
        </pc:spChg>
        <pc:spChg chg="add del">
          <ac:chgData name="Sabrina Moore" userId="731e552f-bf01-4e6e-b440-7e5e156d8120" providerId="ADAL" clId="{F8588F0E-0B89-440E-8CE5-06B11D25BD80}" dt="2023-09-07T14:27:03.174" v="17217"/>
          <ac:spMkLst>
            <pc:docMk/>
            <pc:sldMk cId="2109162248" sldId="351"/>
            <ac:spMk id="5" creationId="{C2835E2D-6A04-0DBB-7D76-11B5FF9CF092}"/>
          </ac:spMkLst>
        </pc:spChg>
        <pc:spChg chg="add del">
          <ac:chgData name="Sabrina Moore" userId="731e552f-bf01-4e6e-b440-7e5e156d8120" providerId="ADAL" clId="{F8588F0E-0B89-440E-8CE5-06B11D25BD80}" dt="2023-09-07T14:27:12.653" v="17219"/>
          <ac:spMkLst>
            <pc:docMk/>
            <pc:sldMk cId="2109162248" sldId="351"/>
            <ac:spMk id="6" creationId="{AB219A23-E780-6AA0-C403-5A8CB30F9180}"/>
          </ac:spMkLst>
        </pc:spChg>
        <pc:spChg chg="add">
          <ac:chgData name="Sabrina Moore" userId="731e552f-bf01-4e6e-b440-7e5e156d8120" providerId="ADAL" clId="{F8588F0E-0B89-440E-8CE5-06B11D25BD80}" dt="2023-09-07T14:28:50.030" v="17236" actId="26606"/>
          <ac:spMkLst>
            <pc:docMk/>
            <pc:sldMk cId="2109162248" sldId="351"/>
            <ac:spMk id="13" creationId="{19D32F93-50AC-4C46-A5DB-291C60DDB7BD}"/>
          </ac:spMkLst>
        </pc:spChg>
        <pc:spChg chg="add">
          <ac:chgData name="Sabrina Moore" userId="731e552f-bf01-4e6e-b440-7e5e156d8120" providerId="ADAL" clId="{F8588F0E-0B89-440E-8CE5-06B11D25BD80}" dt="2023-09-07T14:28:50.030" v="17236" actId="26606"/>
          <ac:spMkLst>
            <pc:docMk/>
            <pc:sldMk cId="2109162248" sldId="351"/>
            <ac:spMk id="15" creationId="{827DC2C4-B485-428A-BF4A-472D2967F47F}"/>
          </ac:spMkLst>
        </pc:spChg>
        <pc:spChg chg="add">
          <ac:chgData name="Sabrina Moore" userId="731e552f-bf01-4e6e-b440-7e5e156d8120" providerId="ADAL" clId="{F8588F0E-0B89-440E-8CE5-06B11D25BD80}" dt="2023-09-07T14:28:50.030" v="17236" actId="26606"/>
          <ac:spMkLst>
            <pc:docMk/>
            <pc:sldMk cId="2109162248" sldId="351"/>
            <ac:spMk id="17" creationId="{EE04B5EB-F158-4507-90DD-BD23620C7CC9}"/>
          </ac:spMkLst>
        </pc:spChg>
        <pc:picChg chg="add mod">
          <ac:chgData name="Sabrina Moore" userId="731e552f-bf01-4e6e-b440-7e5e156d8120" providerId="ADAL" clId="{F8588F0E-0B89-440E-8CE5-06B11D25BD80}" dt="2023-09-07T14:28:50.030" v="17236" actId="26606"/>
          <ac:picMkLst>
            <pc:docMk/>
            <pc:sldMk cId="2109162248" sldId="351"/>
            <ac:picMk id="4" creationId="{D53655A5-296F-B9C1-9A6F-C428BC6500F0}"/>
          </ac:picMkLst>
        </pc:picChg>
        <pc:picChg chg="add mod modCrop">
          <ac:chgData name="Sabrina Moore" userId="731e552f-bf01-4e6e-b440-7e5e156d8120" providerId="ADAL" clId="{F8588F0E-0B89-440E-8CE5-06B11D25BD80}" dt="2023-09-07T14:28:31.018" v="17234" actId="1076"/>
          <ac:picMkLst>
            <pc:docMk/>
            <pc:sldMk cId="2109162248" sldId="351"/>
            <ac:picMk id="8" creationId="{8B286A52-84AD-D2D8-A080-CEAFF725AA9C}"/>
          </ac:picMkLst>
        </pc:picChg>
      </pc:sldChg>
      <pc:sldChg chg="add del ord">
        <pc:chgData name="Sabrina Moore" userId="731e552f-bf01-4e6e-b440-7e5e156d8120" providerId="ADAL" clId="{F8588F0E-0B89-440E-8CE5-06B11D25BD80}" dt="2023-09-07T16:06:44.721" v="20127" actId="47"/>
        <pc:sldMkLst>
          <pc:docMk/>
          <pc:sldMk cId="1529300245" sldId="352"/>
        </pc:sldMkLst>
      </pc:sldChg>
      <pc:sldChg chg="addSp delSp modSp new mod ord setBg modCm">
        <pc:chgData name="Sabrina Moore" userId="731e552f-bf01-4e6e-b440-7e5e156d8120" providerId="ADAL" clId="{F8588F0E-0B89-440E-8CE5-06B11D25BD80}" dt="2023-09-12T09:42:17.621" v="28606" actId="20577"/>
        <pc:sldMkLst>
          <pc:docMk/>
          <pc:sldMk cId="1689578807" sldId="353"/>
        </pc:sldMkLst>
        <pc:spChg chg="mod ord">
          <ac:chgData name="Sabrina Moore" userId="731e552f-bf01-4e6e-b440-7e5e156d8120" providerId="ADAL" clId="{F8588F0E-0B89-440E-8CE5-06B11D25BD80}" dt="2023-09-07T15:01:47.621" v="18699" actId="26606"/>
          <ac:spMkLst>
            <pc:docMk/>
            <pc:sldMk cId="1689578807" sldId="353"/>
            <ac:spMk id="2" creationId="{9F174A5C-509A-0562-30A5-E054D767D3C1}"/>
          </ac:spMkLst>
        </pc:spChg>
        <pc:spChg chg="add del">
          <ac:chgData name="Sabrina Moore" userId="731e552f-bf01-4e6e-b440-7e5e156d8120" providerId="ADAL" clId="{F8588F0E-0B89-440E-8CE5-06B11D25BD80}" dt="2023-09-07T14:59:40.007" v="18624" actId="931"/>
          <ac:spMkLst>
            <pc:docMk/>
            <pc:sldMk cId="1689578807" sldId="353"/>
            <ac:spMk id="3" creationId="{A10B4CE7-2EE2-7995-86BB-3742B3FEAC40}"/>
          </ac:spMkLst>
        </pc:spChg>
        <pc:spChg chg="add del mod">
          <ac:chgData name="Sabrina Moore" userId="731e552f-bf01-4e6e-b440-7e5e156d8120" providerId="ADAL" clId="{F8588F0E-0B89-440E-8CE5-06B11D25BD80}" dt="2023-09-11T14:40:50.393" v="24625" actId="478"/>
          <ac:spMkLst>
            <pc:docMk/>
            <pc:sldMk cId="1689578807" sldId="353"/>
            <ac:spMk id="3" creationId="{B046AE09-2E58-BB6C-E4B5-775087EC984D}"/>
          </ac:spMkLst>
        </pc:spChg>
        <pc:spChg chg="add mod">
          <ac:chgData name="Sabrina Moore" userId="731e552f-bf01-4e6e-b440-7e5e156d8120" providerId="ADAL" clId="{F8588F0E-0B89-440E-8CE5-06B11D25BD80}" dt="2023-09-12T09:42:17.621" v="28606" actId="20577"/>
          <ac:spMkLst>
            <pc:docMk/>
            <pc:sldMk cId="1689578807" sldId="353"/>
            <ac:spMk id="4" creationId="{038DC1A9-8DD3-3662-2F5F-656CEE992E6C}"/>
          </ac:spMkLst>
        </pc:spChg>
        <pc:spChg chg="add del">
          <ac:chgData name="Sabrina Moore" userId="731e552f-bf01-4e6e-b440-7e5e156d8120" providerId="ADAL" clId="{F8588F0E-0B89-440E-8CE5-06B11D25BD80}" dt="2023-09-07T15:01:47.621" v="18699" actId="26606"/>
          <ac:spMkLst>
            <pc:docMk/>
            <pc:sldMk cId="1689578807" sldId="353"/>
            <ac:spMk id="13" creationId="{8FC9BE17-9A7B-462D-AE50-3D8777387304}"/>
          </ac:spMkLst>
        </pc:spChg>
        <pc:spChg chg="add del">
          <ac:chgData name="Sabrina Moore" userId="731e552f-bf01-4e6e-b440-7e5e156d8120" providerId="ADAL" clId="{F8588F0E-0B89-440E-8CE5-06B11D25BD80}" dt="2023-09-07T15:01:47.621" v="18699" actId="26606"/>
          <ac:spMkLst>
            <pc:docMk/>
            <pc:sldMk cId="1689578807" sldId="353"/>
            <ac:spMk id="15" creationId="{3EBE8569-6AEC-4B8C-8D53-2DE337CDBA65}"/>
          </ac:spMkLst>
        </pc:spChg>
        <pc:spChg chg="add del">
          <ac:chgData name="Sabrina Moore" userId="731e552f-bf01-4e6e-b440-7e5e156d8120" providerId="ADAL" clId="{F8588F0E-0B89-440E-8CE5-06B11D25BD80}" dt="2023-09-07T15:01:47.621" v="18699" actId="26606"/>
          <ac:spMkLst>
            <pc:docMk/>
            <pc:sldMk cId="1689578807" sldId="353"/>
            <ac:spMk id="17" creationId="{55D4142C-5077-457F-A6AD-3FECFDB39685}"/>
          </ac:spMkLst>
        </pc:spChg>
        <pc:spChg chg="add del">
          <ac:chgData name="Sabrina Moore" userId="731e552f-bf01-4e6e-b440-7e5e156d8120" providerId="ADAL" clId="{F8588F0E-0B89-440E-8CE5-06B11D25BD80}" dt="2023-09-07T15:01:47.621" v="18699" actId="26606"/>
          <ac:spMkLst>
            <pc:docMk/>
            <pc:sldMk cId="1689578807" sldId="353"/>
            <ac:spMk id="19" creationId="{7A5F0580-5EE9-419F-96EE-B6529EF6E7D0}"/>
          </ac:spMkLst>
        </pc:spChg>
        <pc:spChg chg="add">
          <ac:chgData name="Sabrina Moore" userId="731e552f-bf01-4e6e-b440-7e5e156d8120" providerId="ADAL" clId="{F8588F0E-0B89-440E-8CE5-06B11D25BD80}" dt="2023-09-07T15:01:47.621" v="18699" actId="26606"/>
          <ac:spMkLst>
            <pc:docMk/>
            <pc:sldMk cId="1689578807" sldId="353"/>
            <ac:spMk id="24" creationId="{99F1FFA9-D672-408C-9220-ADEEC6ABDD09}"/>
          </ac:spMkLst>
        </pc:spChg>
        <pc:picChg chg="add del mod">
          <ac:chgData name="Sabrina Moore" userId="731e552f-bf01-4e6e-b440-7e5e156d8120" providerId="ADAL" clId="{F8588F0E-0B89-440E-8CE5-06B11D25BD80}" dt="2023-09-07T14:58:58.249" v="18623" actId="931"/>
          <ac:picMkLst>
            <pc:docMk/>
            <pc:sldMk cId="1689578807" sldId="353"/>
            <ac:picMk id="6" creationId="{34381D1F-242C-0714-0D2C-E893BAA25790}"/>
          </ac:picMkLst>
        </pc:picChg>
        <pc:picChg chg="add mod ord modCrop">
          <ac:chgData name="Sabrina Moore" userId="731e552f-bf01-4e6e-b440-7e5e156d8120" providerId="ADAL" clId="{F8588F0E-0B89-440E-8CE5-06B11D25BD80}" dt="2023-09-08T09:18:33.067" v="21447" actId="1076"/>
          <ac:picMkLst>
            <pc:docMk/>
            <pc:sldMk cId="1689578807" sldId="353"/>
            <ac:picMk id="8" creationId="{55720E9F-7C7E-BB9A-6AE4-A7DF5D332FD4}"/>
          </ac:picMkLst>
        </pc:picChg>
        <pc:picChg chg="add mod modCrop">
          <ac:chgData name="Sabrina Moore" userId="731e552f-bf01-4e6e-b440-7e5e156d8120" providerId="ADAL" clId="{F8588F0E-0B89-440E-8CE5-06B11D25BD80}" dt="2023-09-08T09:18:33.067" v="21447" actId="1076"/>
          <ac:picMkLst>
            <pc:docMk/>
            <pc:sldMk cId="1689578807" sldId="353"/>
            <ac:picMk id="10" creationId="{F52F7578-DF67-0C45-8308-FF3189C8DDA4}"/>
          </ac:picMkLst>
        </pc:picChg>
        <pc:extLst>
          <p:ext xmlns:p="http://schemas.openxmlformats.org/presentationml/2006/main" uri="{D6D511B9-2390-475A-947B-AFAB55BFBCF1}">
            <pc226:cmChg xmlns:pc226="http://schemas.microsoft.com/office/powerpoint/2022/06/main/command" chg="mod modRxn">
              <pc226:chgData name="Sabrina Moore" userId="731e552f-bf01-4e6e-b440-7e5e156d8120" providerId="ADAL" clId="{F8588F0E-0B89-440E-8CE5-06B11D25BD80}" dt="2023-09-11T14:41:02.945" v="24630"/>
              <pc2:cmMkLst xmlns:pc2="http://schemas.microsoft.com/office/powerpoint/2019/9/main/command">
                <pc:docMk/>
                <pc:sldMk cId="1689578807" sldId="353"/>
                <pc2:cmMk id="{5F1B9C85-A637-40DA-A542-30B59710345D}"/>
              </pc2:cmMkLst>
            </pc226:cmChg>
          </p:ext>
        </pc:extLst>
      </pc:sldChg>
      <pc:sldChg chg="addSp delSp modSp new mod setBg">
        <pc:chgData name="Sabrina Moore" userId="731e552f-bf01-4e6e-b440-7e5e156d8120" providerId="ADAL" clId="{F8588F0E-0B89-440E-8CE5-06B11D25BD80}" dt="2023-09-08T09:30:57.931" v="21702" actId="1076"/>
        <pc:sldMkLst>
          <pc:docMk/>
          <pc:sldMk cId="3184323885" sldId="354"/>
        </pc:sldMkLst>
        <pc:spChg chg="del">
          <ac:chgData name="Sabrina Moore" userId="731e552f-bf01-4e6e-b440-7e5e156d8120" providerId="ADAL" clId="{F8588F0E-0B89-440E-8CE5-06B11D25BD80}" dt="2023-09-07T15:12:39.407" v="18903" actId="478"/>
          <ac:spMkLst>
            <pc:docMk/>
            <pc:sldMk cId="3184323885" sldId="354"/>
            <ac:spMk id="2" creationId="{42ED0FA2-C620-16E7-D1DA-B03B797B9E59}"/>
          </ac:spMkLst>
        </pc:spChg>
        <pc:spChg chg="add mod">
          <ac:chgData name="Sabrina Moore" userId="731e552f-bf01-4e6e-b440-7e5e156d8120" providerId="ADAL" clId="{F8588F0E-0B89-440E-8CE5-06B11D25BD80}" dt="2023-09-08T09:20:29.336" v="21547" actId="20577"/>
          <ac:spMkLst>
            <pc:docMk/>
            <pc:sldMk cId="3184323885" sldId="354"/>
            <ac:spMk id="2" creationId="{ED2D3988-267B-FDB0-D97E-497E9A5D5E85}"/>
          </ac:spMkLst>
        </pc:spChg>
        <pc:spChg chg="add mod">
          <ac:chgData name="Sabrina Moore" userId="731e552f-bf01-4e6e-b440-7e5e156d8120" providerId="ADAL" clId="{F8588F0E-0B89-440E-8CE5-06B11D25BD80}" dt="2023-09-08T09:30:57.931" v="21702" actId="1076"/>
          <ac:spMkLst>
            <pc:docMk/>
            <pc:sldMk cId="3184323885" sldId="354"/>
            <ac:spMk id="3" creationId="{E9AE9BF9-EF66-8202-BE9D-340C05D36709}"/>
          </ac:spMkLst>
        </pc:spChg>
        <pc:spChg chg="add mod">
          <ac:chgData name="Sabrina Moore" userId="731e552f-bf01-4e6e-b440-7e5e156d8120" providerId="ADAL" clId="{F8588F0E-0B89-440E-8CE5-06B11D25BD80}" dt="2023-09-08T09:21:23.290" v="21556" actId="14100"/>
          <ac:spMkLst>
            <pc:docMk/>
            <pc:sldMk cId="3184323885" sldId="354"/>
            <ac:spMk id="4" creationId="{0A93EAFC-7D5C-6EF2-4076-1698FB4C70AA}"/>
          </ac:spMkLst>
        </pc:spChg>
        <pc:spChg chg="add mod">
          <ac:chgData name="Sabrina Moore" userId="731e552f-bf01-4e6e-b440-7e5e156d8120" providerId="ADAL" clId="{F8588F0E-0B89-440E-8CE5-06B11D25BD80}" dt="2023-09-08T09:20:48.856" v="21551" actId="1076"/>
          <ac:spMkLst>
            <pc:docMk/>
            <pc:sldMk cId="3184323885" sldId="354"/>
            <ac:spMk id="6" creationId="{8EC49E55-4336-59CC-70B7-68FF5A0A0252}"/>
          </ac:spMkLst>
        </pc:spChg>
        <pc:spChg chg="add">
          <ac:chgData name="Sabrina Moore" userId="731e552f-bf01-4e6e-b440-7e5e156d8120" providerId="ADAL" clId="{F8588F0E-0B89-440E-8CE5-06B11D25BD80}" dt="2023-09-07T15:12:54.160" v="18904" actId="26606"/>
          <ac:spMkLst>
            <pc:docMk/>
            <pc:sldMk cId="3184323885" sldId="354"/>
            <ac:spMk id="10" creationId="{5F879AC3-D4CE-493C-ADC7-06205677F4F8}"/>
          </ac:spMkLst>
        </pc:spChg>
        <pc:spChg chg="add">
          <ac:chgData name="Sabrina Moore" userId="731e552f-bf01-4e6e-b440-7e5e156d8120" providerId="ADAL" clId="{F8588F0E-0B89-440E-8CE5-06B11D25BD80}" dt="2023-09-07T15:12:54.160" v="18904" actId="26606"/>
          <ac:spMkLst>
            <pc:docMk/>
            <pc:sldMk cId="3184323885" sldId="354"/>
            <ac:spMk id="12" creationId="{736F0DFD-0954-464F-BF12-DD2E6F6E0380}"/>
          </ac:spMkLst>
        </pc:spChg>
        <pc:picChg chg="add mod">
          <ac:chgData name="Sabrina Moore" userId="731e552f-bf01-4e6e-b440-7e5e156d8120" providerId="ADAL" clId="{F8588F0E-0B89-440E-8CE5-06B11D25BD80}" dt="2023-09-08T09:20:40.657" v="21548" actId="14100"/>
          <ac:picMkLst>
            <pc:docMk/>
            <pc:sldMk cId="3184323885" sldId="354"/>
            <ac:picMk id="5" creationId="{C0445CD4-EE1F-3BBD-D57B-9745B6C19140}"/>
          </ac:picMkLst>
        </pc:picChg>
      </pc:sldChg>
      <pc:sldChg chg="addSp delSp modSp add mod setBg delDesignElem">
        <pc:chgData name="Sabrina Moore" userId="731e552f-bf01-4e6e-b440-7e5e156d8120" providerId="ADAL" clId="{F8588F0E-0B89-440E-8CE5-06B11D25BD80}" dt="2023-09-11T15:47:59.552" v="26474" actId="404"/>
        <pc:sldMkLst>
          <pc:docMk/>
          <pc:sldMk cId="1801205657" sldId="355"/>
        </pc:sldMkLst>
        <pc:spChg chg="mod">
          <ac:chgData name="Sabrina Moore" userId="731e552f-bf01-4e6e-b440-7e5e156d8120" providerId="ADAL" clId="{F8588F0E-0B89-440E-8CE5-06B11D25BD80}" dt="2023-09-11T15:47:59.552" v="26474" actId="404"/>
          <ac:spMkLst>
            <pc:docMk/>
            <pc:sldMk cId="1801205657" sldId="355"/>
            <ac:spMk id="2" creationId="{51F82ADE-062B-D06C-057D-C7DA4E727589}"/>
          </ac:spMkLst>
        </pc:spChg>
        <pc:spChg chg="del">
          <ac:chgData name="Sabrina Moore" userId="731e552f-bf01-4e6e-b440-7e5e156d8120" providerId="ADAL" clId="{F8588F0E-0B89-440E-8CE5-06B11D25BD80}" dt="2023-09-08T09:36:41.486" v="21951"/>
          <ac:spMkLst>
            <pc:docMk/>
            <pc:sldMk cId="1801205657" sldId="355"/>
            <ac:spMk id="9" creationId="{53F29798-D584-4792-9B62-3F5F5C36D619}"/>
          </ac:spMkLst>
        </pc:spChg>
        <pc:picChg chg="del">
          <ac:chgData name="Sabrina Moore" userId="731e552f-bf01-4e6e-b440-7e5e156d8120" providerId="ADAL" clId="{F8588F0E-0B89-440E-8CE5-06B11D25BD80}" dt="2023-09-11T15:44:16.470" v="26408" actId="478"/>
          <ac:picMkLst>
            <pc:docMk/>
            <pc:sldMk cId="1801205657" sldId="355"/>
            <ac:picMk id="4" creationId="{EE5F4446-FBE8-58E4-AE00-6055B1CFB44C}"/>
          </ac:picMkLst>
        </pc:picChg>
        <pc:picChg chg="add del mod ord">
          <ac:chgData name="Sabrina Moore" userId="731e552f-bf01-4e6e-b440-7e5e156d8120" providerId="ADAL" clId="{F8588F0E-0B89-440E-8CE5-06B11D25BD80}" dt="2023-09-11T15:47:37.365" v="26469" actId="478"/>
          <ac:picMkLst>
            <pc:docMk/>
            <pc:sldMk cId="1801205657" sldId="355"/>
            <ac:picMk id="5" creationId="{9FCA1256-2A74-C15A-AEF4-DE9AC2BCD03E}"/>
          </ac:picMkLst>
        </pc:picChg>
        <pc:picChg chg="add mod ord">
          <ac:chgData name="Sabrina Moore" userId="731e552f-bf01-4e6e-b440-7e5e156d8120" providerId="ADAL" clId="{F8588F0E-0B89-440E-8CE5-06B11D25BD80}" dt="2023-09-11T15:47:49.878" v="26471" actId="167"/>
          <ac:picMkLst>
            <pc:docMk/>
            <pc:sldMk cId="1801205657" sldId="355"/>
            <ac:picMk id="7" creationId="{E3C1629B-B633-4968-A8AF-6C6FD54B8C57}"/>
          </ac:picMkLst>
        </pc:picChg>
      </pc:sldChg>
      <pc:sldChg chg="addSp delSp modSp new del mod setBg">
        <pc:chgData name="Sabrina Moore" userId="731e552f-bf01-4e6e-b440-7e5e156d8120" providerId="ADAL" clId="{F8588F0E-0B89-440E-8CE5-06B11D25BD80}" dt="2023-09-08T09:35:15.818" v="21797" actId="2696"/>
        <pc:sldMkLst>
          <pc:docMk/>
          <pc:sldMk cId="2655311296" sldId="355"/>
        </pc:sldMkLst>
        <pc:spChg chg="mod">
          <ac:chgData name="Sabrina Moore" userId="731e552f-bf01-4e6e-b440-7e5e156d8120" providerId="ADAL" clId="{F8588F0E-0B89-440E-8CE5-06B11D25BD80}" dt="2023-09-08T09:35:08.185" v="21796" actId="122"/>
          <ac:spMkLst>
            <pc:docMk/>
            <pc:sldMk cId="2655311296" sldId="355"/>
            <ac:spMk id="2" creationId="{51F82ADE-062B-D06C-057D-C7DA4E727589}"/>
          </ac:spMkLst>
        </pc:spChg>
        <pc:spChg chg="add del">
          <ac:chgData name="Sabrina Moore" userId="731e552f-bf01-4e6e-b440-7e5e156d8120" providerId="ADAL" clId="{F8588F0E-0B89-440E-8CE5-06B11D25BD80}" dt="2023-09-07T15:29:31.105" v="19070" actId="26606"/>
          <ac:spMkLst>
            <pc:docMk/>
            <pc:sldMk cId="2655311296" sldId="355"/>
            <ac:spMk id="9" creationId="{53F29798-D584-4792-9B62-3F5F5C36D619}"/>
          </ac:spMkLst>
        </pc:spChg>
        <pc:spChg chg="add del">
          <ac:chgData name="Sabrina Moore" userId="731e552f-bf01-4e6e-b440-7e5e156d8120" providerId="ADAL" clId="{F8588F0E-0B89-440E-8CE5-06B11D25BD80}" dt="2023-09-07T15:29:15.983" v="19066" actId="26606"/>
          <ac:spMkLst>
            <pc:docMk/>
            <pc:sldMk cId="2655311296" sldId="355"/>
            <ac:spMk id="14" creationId="{53F29798-D584-4792-9B62-3F5F5C36D619}"/>
          </ac:spMkLst>
        </pc:spChg>
        <pc:spChg chg="add del">
          <ac:chgData name="Sabrina Moore" userId="731e552f-bf01-4e6e-b440-7e5e156d8120" providerId="ADAL" clId="{F8588F0E-0B89-440E-8CE5-06B11D25BD80}" dt="2023-09-07T15:29:31.105" v="19070" actId="26606"/>
          <ac:spMkLst>
            <pc:docMk/>
            <pc:sldMk cId="2655311296" sldId="355"/>
            <ac:spMk id="16" creationId="{670CEDEF-4F34-412E-84EE-329C1E936AF5}"/>
          </ac:spMkLst>
        </pc:spChg>
        <pc:spChg chg="add del">
          <ac:chgData name="Sabrina Moore" userId="731e552f-bf01-4e6e-b440-7e5e156d8120" providerId="ADAL" clId="{F8588F0E-0B89-440E-8CE5-06B11D25BD80}" dt="2023-09-07T15:29:31.105" v="19070" actId="26606"/>
          <ac:spMkLst>
            <pc:docMk/>
            <pc:sldMk cId="2655311296" sldId="355"/>
            <ac:spMk id="17" creationId="{BCED4D40-4B67-4331-AC48-79B82B4A47D8}"/>
          </ac:spMkLst>
        </pc:spChg>
        <pc:picChg chg="add mod">
          <ac:chgData name="Sabrina Moore" userId="731e552f-bf01-4e6e-b440-7e5e156d8120" providerId="ADAL" clId="{F8588F0E-0B89-440E-8CE5-06B11D25BD80}" dt="2023-09-07T15:29:31.105" v="19070" actId="26606"/>
          <ac:picMkLst>
            <pc:docMk/>
            <pc:sldMk cId="2655311296" sldId="355"/>
            <ac:picMk id="4" creationId="{EE5F4446-FBE8-58E4-AE00-6055B1CFB44C}"/>
          </ac:picMkLst>
        </pc:picChg>
      </pc:sldChg>
      <pc:sldChg chg="delSp modSp add mod setBg delDesignElem">
        <pc:chgData name="Sabrina Moore" userId="731e552f-bf01-4e6e-b440-7e5e156d8120" providerId="ADAL" clId="{F8588F0E-0B89-440E-8CE5-06B11D25BD80}" dt="2023-09-11T15:52:08.459" v="26551" actId="208"/>
        <pc:sldMkLst>
          <pc:docMk/>
          <pc:sldMk cId="1491381801" sldId="356"/>
        </pc:sldMkLst>
        <pc:spChg chg="mod">
          <ac:chgData name="Sabrina Moore" userId="731e552f-bf01-4e6e-b440-7e5e156d8120" providerId="ADAL" clId="{F8588F0E-0B89-440E-8CE5-06B11D25BD80}" dt="2023-09-11T15:49:03.161" v="26510" actId="20577"/>
          <ac:spMkLst>
            <pc:docMk/>
            <pc:sldMk cId="1491381801" sldId="356"/>
            <ac:spMk id="2" creationId="{967E6D8F-C30C-749C-B232-8DA2E95AACDF}"/>
          </ac:spMkLst>
        </pc:spChg>
        <pc:spChg chg="mod">
          <ac:chgData name="Sabrina Moore" userId="731e552f-bf01-4e6e-b440-7e5e156d8120" providerId="ADAL" clId="{F8588F0E-0B89-440E-8CE5-06B11D25BD80}" dt="2023-09-11T15:51:50.385" v="26550" actId="20577"/>
          <ac:spMkLst>
            <pc:docMk/>
            <pc:sldMk cId="1491381801" sldId="356"/>
            <ac:spMk id="3" creationId="{39BCC664-2A75-0981-0CF1-2042B5C9DEFD}"/>
          </ac:spMkLst>
        </pc:spChg>
        <pc:spChg chg="mod">
          <ac:chgData name="Sabrina Moore" userId="731e552f-bf01-4e6e-b440-7e5e156d8120" providerId="ADAL" clId="{F8588F0E-0B89-440E-8CE5-06B11D25BD80}" dt="2023-09-11T15:52:08.459" v="26551" actId="208"/>
          <ac:spMkLst>
            <pc:docMk/>
            <pc:sldMk cId="1491381801" sldId="356"/>
            <ac:spMk id="4" creationId="{11F86111-24B5-98F9-4F6A-F71DEDF4D790}"/>
          </ac:spMkLst>
        </pc:spChg>
        <pc:spChg chg="del">
          <ac:chgData name="Sabrina Moore" userId="731e552f-bf01-4e6e-b440-7e5e156d8120" providerId="ADAL" clId="{F8588F0E-0B89-440E-8CE5-06B11D25BD80}" dt="2023-09-11T15:48:53.084" v="26497" actId="21"/>
          <ac:spMkLst>
            <pc:docMk/>
            <pc:sldMk cId="1491381801" sldId="356"/>
            <ac:spMk id="7" creationId="{7849D8DC-ECE2-D761-84BA-B119DA3501AE}"/>
          </ac:spMkLst>
        </pc:spChg>
        <pc:spChg chg="del">
          <ac:chgData name="Sabrina Moore" userId="731e552f-bf01-4e6e-b440-7e5e156d8120" providerId="ADAL" clId="{F8588F0E-0B89-440E-8CE5-06B11D25BD80}" dt="2023-09-11T15:48:49.722" v="26496"/>
          <ac:spMkLst>
            <pc:docMk/>
            <pc:sldMk cId="1491381801" sldId="356"/>
            <ac:spMk id="11" creationId="{F944E337-3E5D-4A1F-A5A1-2057F25B8A7B}"/>
          </ac:spMkLst>
        </pc:spChg>
        <pc:spChg chg="del">
          <ac:chgData name="Sabrina Moore" userId="731e552f-bf01-4e6e-b440-7e5e156d8120" providerId="ADAL" clId="{F8588F0E-0B89-440E-8CE5-06B11D25BD80}" dt="2023-09-11T15:48:49.722" v="26496"/>
          <ac:spMkLst>
            <pc:docMk/>
            <pc:sldMk cId="1491381801" sldId="356"/>
            <ac:spMk id="13" creationId="{4B24796A-C1F6-4B21-B963-70E55A144F0A}"/>
          </ac:spMkLst>
        </pc:spChg>
        <pc:spChg chg="del">
          <ac:chgData name="Sabrina Moore" userId="731e552f-bf01-4e6e-b440-7e5e156d8120" providerId="ADAL" clId="{F8588F0E-0B89-440E-8CE5-06B11D25BD80}" dt="2023-09-11T15:48:49.722" v="26496"/>
          <ac:spMkLst>
            <pc:docMk/>
            <pc:sldMk cId="1491381801" sldId="356"/>
            <ac:spMk id="15" creationId="{8101159E-D455-456F-8FE1-396AB1590C2F}"/>
          </ac:spMkLst>
        </pc:spChg>
        <pc:spChg chg="del">
          <ac:chgData name="Sabrina Moore" userId="731e552f-bf01-4e6e-b440-7e5e156d8120" providerId="ADAL" clId="{F8588F0E-0B89-440E-8CE5-06B11D25BD80}" dt="2023-09-11T15:48:49.722" v="26496"/>
          <ac:spMkLst>
            <pc:docMk/>
            <pc:sldMk cId="1491381801" sldId="356"/>
            <ac:spMk id="17" creationId="{1F9FDF39-7A42-411B-85F1-9DE812C7A75B}"/>
          </ac:spMkLst>
        </pc:spChg>
      </pc:sldChg>
      <pc:sldChg chg="addSp delSp modSp new del mod setBg">
        <pc:chgData name="Sabrina Moore" userId="731e552f-bf01-4e6e-b440-7e5e156d8120" providerId="ADAL" clId="{F8588F0E-0B89-440E-8CE5-06B11D25BD80}" dt="2023-09-11T15:48:38.442" v="26494" actId="2696"/>
        <pc:sldMkLst>
          <pc:docMk/>
          <pc:sldMk cId="2619244647" sldId="356"/>
        </pc:sldMkLst>
        <pc:spChg chg="mod">
          <ac:chgData name="Sabrina Moore" userId="731e552f-bf01-4e6e-b440-7e5e156d8120" providerId="ADAL" clId="{F8588F0E-0B89-440E-8CE5-06B11D25BD80}" dt="2023-09-11T15:48:21.844" v="26493" actId="20577"/>
          <ac:spMkLst>
            <pc:docMk/>
            <pc:sldMk cId="2619244647" sldId="356"/>
            <ac:spMk id="2" creationId="{967E6D8F-C30C-749C-B232-8DA2E95AACDF}"/>
          </ac:spMkLst>
        </pc:spChg>
        <pc:spChg chg="mod ord">
          <ac:chgData name="Sabrina Moore" userId="731e552f-bf01-4e6e-b440-7e5e156d8120" providerId="ADAL" clId="{F8588F0E-0B89-440E-8CE5-06B11D25BD80}" dt="2023-09-08T10:27:48.617" v="23569" actId="14100"/>
          <ac:spMkLst>
            <pc:docMk/>
            <pc:sldMk cId="2619244647" sldId="356"/>
            <ac:spMk id="3" creationId="{39BCC664-2A75-0981-0CF1-2042B5C9DEFD}"/>
          </ac:spMkLst>
        </pc:spChg>
        <pc:spChg chg="add mod">
          <ac:chgData name="Sabrina Moore" userId="731e552f-bf01-4e6e-b440-7e5e156d8120" providerId="ADAL" clId="{F8588F0E-0B89-440E-8CE5-06B11D25BD80}" dt="2023-09-08T10:29:29.309" v="23611" actId="20577"/>
          <ac:spMkLst>
            <pc:docMk/>
            <pc:sldMk cId="2619244647" sldId="356"/>
            <ac:spMk id="4" creationId="{11F86111-24B5-98F9-4F6A-F71DEDF4D790}"/>
          </ac:spMkLst>
        </pc:spChg>
        <pc:spChg chg="add del mod">
          <ac:chgData name="Sabrina Moore" userId="731e552f-bf01-4e6e-b440-7e5e156d8120" providerId="ADAL" clId="{F8588F0E-0B89-440E-8CE5-06B11D25BD80}" dt="2023-09-07T15:43:33.080" v="19655" actId="26606"/>
          <ac:spMkLst>
            <pc:docMk/>
            <pc:sldMk cId="2619244647" sldId="356"/>
            <ac:spMk id="4" creationId="{A24DF838-CCBE-1E32-BF80-4893D14DDB1C}"/>
          </ac:spMkLst>
        </pc:spChg>
        <pc:spChg chg="add del mod">
          <ac:chgData name="Sabrina Moore" userId="731e552f-bf01-4e6e-b440-7e5e156d8120" providerId="ADAL" clId="{F8588F0E-0B89-440E-8CE5-06B11D25BD80}" dt="2023-09-07T15:43:33.080" v="19655" actId="26606"/>
          <ac:spMkLst>
            <pc:docMk/>
            <pc:sldMk cId="2619244647" sldId="356"/>
            <ac:spMk id="5" creationId="{8F785658-10BF-C4A4-875B-693078220611}"/>
          </ac:spMkLst>
        </pc:spChg>
        <pc:spChg chg="add mod">
          <ac:chgData name="Sabrina Moore" userId="731e552f-bf01-4e6e-b440-7e5e156d8120" providerId="ADAL" clId="{F8588F0E-0B89-440E-8CE5-06B11D25BD80}" dt="2023-09-08T10:29:43.124" v="23612" actId="1076"/>
          <ac:spMkLst>
            <pc:docMk/>
            <pc:sldMk cId="2619244647" sldId="356"/>
            <ac:spMk id="7" creationId="{7849D8DC-ECE2-D761-84BA-B119DA3501AE}"/>
          </ac:spMkLst>
        </pc:spChg>
        <pc:spChg chg="add">
          <ac:chgData name="Sabrina Moore" userId="731e552f-bf01-4e6e-b440-7e5e156d8120" providerId="ADAL" clId="{F8588F0E-0B89-440E-8CE5-06B11D25BD80}" dt="2023-09-07T15:43:33.080" v="19655" actId="26606"/>
          <ac:spMkLst>
            <pc:docMk/>
            <pc:sldMk cId="2619244647" sldId="356"/>
            <ac:spMk id="11" creationId="{F944E337-3E5D-4A1F-A5A1-2057F25B8A7B}"/>
          </ac:spMkLst>
        </pc:spChg>
        <pc:spChg chg="add">
          <ac:chgData name="Sabrina Moore" userId="731e552f-bf01-4e6e-b440-7e5e156d8120" providerId="ADAL" clId="{F8588F0E-0B89-440E-8CE5-06B11D25BD80}" dt="2023-09-07T15:43:33.080" v="19655" actId="26606"/>
          <ac:spMkLst>
            <pc:docMk/>
            <pc:sldMk cId="2619244647" sldId="356"/>
            <ac:spMk id="13" creationId="{4B24796A-C1F6-4B21-B963-70E55A144F0A}"/>
          </ac:spMkLst>
        </pc:spChg>
        <pc:spChg chg="add">
          <ac:chgData name="Sabrina Moore" userId="731e552f-bf01-4e6e-b440-7e5e156d8120" providerId="ADAL" clId="{F8588F0E-0B89-440E-8CE5-06B11D25BD80}" dt="2023-09-07T15:43:33.080" v="19655" actId="26606"/>
          <ac:spMkLst>
            <pc:docMk/>
            <pc:sldMk cId="2619244647" sldId="356"/>
            <ac:spMk id="15" creationId="{8101159E-D455-456F-8FE1-396AB1590C2F}"/>
          </ac:spMkLst>
        </pc:spChg>
        <pc:spChg chg="add">
          <ac:chgData name="Sabrina Moore" userId="731e552f-bf01-4e6e-b440-7e5e156d8120" providerId="ADAL" clId="{F8588F0E-0B89-440E-8CE5-06B11D25BD80}" dt="2023-09-07T15:43:33.080" v="19655" actId="26606"/>
          <ac:spMkLst>
            <pc:docMk/>
            <pc:sldMk cId="2619244647" sldId="356"/>
            <ac:spMk id="17" creationId="{1F9FDF39-7A42-411B-85F1-9DE812C7A75B}"/>
          </ac:spMkLst>
        </pc:spChg>
        <pc:picChg chg="add mod">
          <ac:chgData name="Sabrina Moore" userId="731e552f-bf01-4e6e-b440-7e5e156d8120" providerId="ADAL" clId="{F8588F0E-0B89-440E-8CE5-06B11D25BD80}" dt="2023-09-07T15:43:33.080" v="19655" actId="26606"/>
          <ac:picMkLst>
            <pc:docMk/>
            <pc:sldMk cId="2619244647" sldId="356"/>
            <ac:picMk id="6" creationId="{1DC252C3-8F87-EE26-B8C0-B32B96689C68}"/>
          </ac:picMkLst>
        </pc:picChg>
      </pc:sldChg>
      <pc:sldChg chg="modSp new del mod ord">
        <pc:chgData name="Sabrina Moore" userId="731e552f-bf01-4e6e-b440-7e5e156d8120" providerId="ADAL" clId="{F8588F0E-0B89-440E-8CE5-06B11D25BD80}" dt="2023-09-07T16:03:46.154" v="20126" actId="47"/>
        <pc:sldMkLst>
          <pc:docMk/>
          <pc:sldMk cId="4152827149" sldId="357"/>
        </pc:sldMkLst>
        <pc:spChg chg="mod">
          <ac:chgData name="Sabrina Moore" userId="731e552f-bf01-4e6e-b440-7e5e156d8120" providerId="ADAL" clId="{F8588F0E-0B89-440E-8CE5-06B11D25BD80}" dt="2023-09-07T15:44:40.987" v="19692" actId="20577"/>
          <ac:spMkLst>
            <pc:docMk/>
            <pc:sldMk cId="4152827149" sldId="357"/>
            <ac:spMk id="2" creationId="{B473BCD0-3941-5E8B-2650-53943084C1AE}"/>
          </ac:spMkLst>
        </pc:spChg>
        <pc:spChg chg="mod">
          <ac:chgData name="Sabrina Moore" userId="731e552f-bf01-4e6e-b440-7e5e156d8120" providerId="ADAL" clId="{F8588F0E-0B89-440E-8CE5-06B11D25BD80}" dt="2023-09-07T15:44:36.987" v="19683"/>
          <ac:spMkLst>
            <pc:docMk/>
            <pc:sldMk cId="4152827149" sldId="357"/>
            <ac:spMk id="3" creationId="{E6EFFA24-BCFC-1185-38A6-018A1A1F6B73}"/>
          </ac:spMkLst>
        </pc:spChg>
      </pc:sldChg>
      <pc:sldChg chg="addSp delSp modSp new del mod">
        <pc:chgData name="Sabrina Moore" userId="731e552f-bf01-4e6e-b440-7e5e156d8120" providerId="ADAL" clId="{F8588F0E-0B89-440E-8CE5-06B11D25BD80}" dt="2023-09-07T15:57:39.122" v="19967" actId="47"/>
        <pc:sldMkLst>
          <pc:docMk/>
          <pc:sldMk cId="4100604719" sldId="358"/>
        </pc:sldMkLst>
        <pc:spChg chg="mod">
          <ac:chgData name="Sabrina Moore" userId="731e552f-bf01-4e6e-b440-7e5e156d8120" providerId="ADAL" clId="{F8588F0E-0B89-440E-8CE5-06B11D25BD80}" dt="2023-09-07T15:54:40.418" v="19951"/>
          <ac:spMkLst>
            <pc:docMk/>
            <pc:sldMk cId="4100604719" sldId="358"/>
            <ac:spMk id="2" creationId="{D6CD078E-F03F-800C-32AE-53144B57170A}"/>
          </ac:spMkLst>
        </pc:spChg>
        <pc:spChg chg="del">
          <ac:chgData name="Sabrina Moore" userId="731e552f-bf01-4e6e-b440-7e5e156d8120" providerId="ADAL" clId="{F8588F0E-0B89-440E-8CE5-06B11D25BD80}" dt="2023-09-07T15:54:49.556" v="19953" actId="478"/>
          <ac:spMkLst>
            <pc:docMk/>
            <pc:sldMk cId="4100604719" sldId="358"/>
            <ac:spMk id="3" creationId="{2F3998F2-B2C1-A4FE-724A-0A95B66F3385}"/>
          </ac:spMkLst>
        </pc:spChg>
        <pc:spChg chg="add mod">
          <ac:chgData name="Sabrina Moore" userId="731e552f-bf01-4e6e-b440-7e5e156d8120" providerId="ADAL" clId="{F8588F0E-0B89-440E-8CE5-06B11D25BD80}" dt="2023-09-07T15:55:11.026" v="19957" actId="14100"/>
          <ac:spMkLst>
            <pc:docMk/>
            <pc:sldMk cId="4100604719" sldId="358"/>
            <ac:spMk id="4" creationId="{61D5C0A4-1F52-F786-F12B-688F953244C1}"/>
          </ac:spMkLst>
        </pc:spChg>
        <pc:spChg chg="add mod">
          <ac:chgData name="Sabrina Moore" userId="731e552f-bf01-4e6e-b440-7e5e156d8120" providerId="ADAL" clId="{F8588F0E-0B89-440E-8CE5-06B11D25BD80}" dt="2023-09-07T15:54:46.597" v="19952"/>
          <ac:spMkLst>
            <pc:docMk/>
            <pc:sldMk cId="4100604719" sldId="358"/>
            <ac:spMk id="5" creationId="{7FC6BA56-C5F5-D91E-A1D9-4B00BF28A961}"/>
          </ac:spMkLst>
        </pc:spChg>
      </pc:sldChg>
      <pc:sldChg chg="addSp modSp add mod">
        <pc:chgData name="Sabrina Moore" userId="731e552f-bf01-4e6e-b440-7e5e156d8120" providerId="ADAL" clId="{F8588F0E-0B89-440E-8CE5-06B11D25BD80}" dt="2023-09-11T16:01:37.085" v="26756" actId="114"/>
        <pc:sldMkLst>
          <pc:docMk/>
          <pc:sldMk cId="617693697" sldId="359"/>
        </pc:sldMkLst>
        <pc:spChg chg="mod">
          <ac:chgData name="Sabrina Moore" userId="731e552f-bf01-4e6e-b440-7e5e156d8120" providerId="ADAL" clId="{F8588F0E-0B89-440E-8CE5-06B11D25BD80}" dt="2023-09-07T15:57:11.152" v="19963" actId="207"/>
          <ac:spMkLst>
            <pc:docMk/>
            <pc:sldMk cId="617693697" sldId="359"/>
            <ac:spMk id="2" creationId="{D6CD078E-F03F-800C-32AE-53144B57170A}"/>
          </ac:spMkLst>
        </pc:spChg>
        <pc:spChg chg="mod">
          <ac:chgData name="Sabrina Moore" userId="731e552f-bf01-4e6e-b440-7e5e156d8120" providerId="ADAL" clId="{F8588F0E-0B89-440E-8CE5-06B11D25BD80}" dt="2023-09-11T16:00:48.765" v="26754" actId="13926"/>
          <ac:spMkLst>
            <pc:docMk/>
            <pc:sldMk cId="617693697" sldId="359"/>
            <ac:spMk id="4" creationId="{61D5C0A4-1F52-F786-F12B-688F953244C1}"/>
          </ac:spMkLst>
        </pc:spChg>
        <pc:spChg chg="mod">
          <ac:chgData name="Sabrina Moore" userId="731e552f-bf01-4e6e-b440-7e5e156d8120" providerId="ADAL" clId="{F8588F0E-0B89-440E-8CE5-06B11D25BD80}" dt="2023-09-11T16:01:37.085" v="26756" actId="114"/>
          <ac:spMkLst>
            <pc:docMk/>
            <pc:sldMk cId="617693697" sldId="359"/>
            <ac:spMk id="5" creationId="{7FC6BA56-C5F5-D91E-A1D9-4B00BF28A961}"/>
          </ac:spMkLst>
        </pc:spChg>
        <pc:picChg chg="add mod">
          <ac:chgData name="Sabrina Moore" userId="731e552f-bf01-4e6e-b440-7e5e156d8120" providerId="ADAL" clId="{F8588F0E-0B89-440E-8CE5-06B11D25BD80}" dt="2023-09-08T09:40:21.446" v="22020"/>
          <ac:picMkLst>
            <pc:docMk/>
            <pc:sldMk cId="617693697" sldId="359"/>
            <ac:picMk id="5122" creationId="{6206C5B8-46EB-371C-F3A3-FE2F68823C00}"/>
          </ac:picMkLst>
        </pc:picChg>
      </pc:sldChg>
      <pc:sldChg chg="addSp delSp modSp new del mod setBg delAnim modAnim modCm">
        <pc:chgData name="Sabrina Moore" userId="731e552f-bf01-4e6e-b440-7e5e156d8120" providerId="ADAL" clId="{F8588F0E-0B89-440E-8CE5-06B11D25BD80}" dt="2023-09-11T14:57:25.307" v="24785" actId="47"/>
        <pc:sldMkLst>
          <pc:docMk/>
          <pc:sldMk cId="3302507341" sldId="360"/>
        </pc:sldMkLst>
        <pc:spChg chg="mod">
          <ac:chgData name="Sabrina Moore" userId="731e552f-bf01-4e6e-b440-7e5e156d8120" providerId="ADAL" clId="{F8588F0E-0B89-440E-8CE5-06B11D25BD80}" dt="2023-09-11T14:56:03.507" v="24769" actId="26606"/>
          <ac:spMkLst>
            <pc:docMk/>
            <pc:sldMk cId="3302507341" sldId="360"/>
            <ac:spMk id="2" creationId="{E7025780-52F2-2DDA-23F6-450889E9742C}"/>
          </ac:spMkLst>
        </pc:spChg>
        <pc:spChg chg="mod">
          <ac:chgData name="Sabrina Moore" userId="731e552f-bf01-4e6e-b440-7e5e156d8120" providerId="ADAL" clId="{F8588F0E-0B89-440E-8CE5-06B11D25BD80}" dt="2023-09-11T14:56:03.507" v="24769" actId="26606"/>
          <ac:spMkLst>
            <pc:docMk/>
            <pc:sldMk cId="3302507341" sldId="360"/>
            <ac:spMk id="3" creationId="{2F984443-2ACD-32FB-E1E4-9CA04EA10DF1}"/>
          </ac:spMkLst>
        </pc:spChg>
        <pc:spChg chg="add mod">
          <ac:chgData name="Sabrina Moore" userId="731e552f-bf01-4e6e-b440-7e5e156d8120" providerId="ADAL" clId="{F8588F0E-0B89-440E-8CE5-06B11D25BD80}" dt="2023-09-11T14:53:54.777" v="24716" actId="571"/>
          <ac:spMkLst>
            <pc:docMk/>
            <pc:sldMk cId="3302507341" sldId="360"/>
            <ac:spMk id="6" creationId="{F14E0DB8-016E-7342-FD4C-2E78E9F56B8C}"/>
          </ac:spMkLst>
        </pc:spChg>
        <pc:spChg chg="add del">
          <ac:chgData name="Sabrina Moore" userId="731e552f-bf01-4e6e-b440-7e5e156d8120" providerId="ADAL" clId="{F8588F0E-0B89-440E-8CE5-06B11D25BD80}" dt="2023-09-11T14:56:03.507" v="24769" actId="26606"/>
          <ac:spMkLst>
            <pc:docMk/>
            <pc:sldMk cId="3302507341" sldId="360"/>
            <ac:spMk id="9" creationId="{C0763A76-9F1C-4FC5-82B7-DD475DA461B2}"/>
          </ac:spMkLst>
        </pc:spChg>
        <pc:spChg chg="add del">
          <ac:chgData name="Sabrina Moore" userId="731e552f-bf01-4e6e-b440-7e5e156d8120" providerId="ADAL" clId="{F8588F0E-0B89-440E-8CE5-06B11D25BD80}" dt="2023-09-11T14:56:03.507" v="24769" actId="26606"/>
          <ac:spMkLst>
            <pc:docMk/>
            <pc:sldMk cId="3302507341" sldId="360"/>
            <ac:spMk id="11" creationId="{E81BF4F6-F2CF-4984-9D14-D6966D92F99F}"/>
          </ac:spMkLst>
        </pc:spChg>
        <pc:spChg chg="add">
          <ac:chgData name="Sabrina Moore" userId="731e552f-bf01-4e6e-b440-7e5e156d8120" providerId="ADAL" clId="{F8588F0E-0B89-440E-8CE5-06B11D25BD80}" dt="2023-09-11T14:56:03.507" v="24769" actId="26606"/>
          <ac:spMkLst>
            <pc:docMk/>
            <pc:sldMk cId="3302507341" sldId="360"/>
            <ac:spMk id="16" creationId="{04812C46-200A-4DEB-A05E-3ED6C68C2387}"/>
          </ac:spMkLst>
        </pc:spChg>
        <pc:spChg chg="add">
          <ac:chgData name="Sabrina Moore" userId="731e552f-bf01-4e6e-b440-7e5e156d8120" providerId="ADAL" clId="{F8588F0E-0B89-440E-8CE5-06B11D25BD80}" dt="2023-09-11T14:56:03.507" v="24769" actId="26606"/>
          <ac:spMkLst>
            <pc:docMk/>
            <pc:sldMk cId="3302507341" sldId="360"/>
            <ac:spMk id="18" creationId="{D1EA859B-E555-4109-94F3-6700E046E008}"/>
          </ac:spMkLst>
        </pc:spChg>
        <pc:picChg chg="add del mod">
          <ac:chgData name="Sabrina Moore" userId="731e552f-bf01-4e6e-b440-7e5e156d8120" providerId="ADAL" clId="{F8588F0E-0B89-440E-8CE5-06B11D25BD80}" dt="2023-09-11T14:55:21.449" v="24761" actId="21"/>
          <ac:picMkLst>
            <pc:docMk/>
            <pc:sldMk cId="3302507341" sldId="360"/>
            <ac:picMk id="4" creationId="{7D2835F4-126F-B950-8AB8-DBBC443F0C10}"/>
          </ac:picMkLst>
        </pc:picChg>
        <pc:picChg chg="add mod ord">
          <ac:chgData name="Sabrina Moore" userId="731e552f-bf01-4e6e-b440-7e5e156d8120" providerId="ADAL" clId="{F8588F0E-0B89-440E-8CE5-06B11D25BD80}" dt="2023-09-11T14:56:03.507" v="24769" actId="26606"/>
          <ac:picMkLst>
            <pc:docMk/>
            <pc:sldMk cId="3302507341" sldId="360"/>
            <ac:picMk id="5" creationId="{D82B7859-5C19-9FC0-75E1-DBF891284836}"/>
          </ac:picMkLst>
        </pc:picChg>
        <pc:extLst>
          <p:ext xmlns:p="http://schemas.openxmlformats.org/presentationml/2006/main" uri="{D6D511B9-2390-475A-947B-AFAB55BFBCF1}">
            <pc226:cmChg xmlns:pc226="http://schemas.microsoft.com/office/powerpoint/2022/06/main/command" chg="mod modRxn">
              <pc226:chgData name="Sabrina Moore" userId="731e552f-bf01-4e6e-b440-7e5e156d8120" providerId="ADAL" clId="{F8588F0E-0B89-440E-8CE5-06B11D25BD80}" dt="2023-09-11T14:54:10.091" v="24737" actId="20577"/>
              <pc2:cmMkLst xmlns:pc2="http://schemas.microsoft.com/office/powerpoint/2019/9/main/command">
                <pc:docMk/>
                <pc:sldMk cId="3302507341" sldId="360"/>
                <pc2:cmMk id="{EE4E94B7-07B9-4232-B30A-6B56A0138E20}"/>
              </pc2:cmMkLst>
            </pc226:cmChg>
          </p:ext>
        </pc:extLst>
      </pc:sldChg>
      <pc:sldChg chg="addSp delSp modSp new mod delAnim modAnim modCm">
        <pc:chgData name="Sabrina Moore" userId="731e552f-bf01-4e6e-b440-7e5e156d8120" providerId="ADAL" clId="{F8588F0E-0B89-440E-8CE5-06B11D25BD80}" dt="2023-09-11T16:22:24.223" v="27390" actId="20577"/>
        <pc:sldMkLst>
          <pc:docMk/>
          <pc:sldMk cId="3694318585" sldId="361"/>
        </pc:sldMkLst>
        <pc:spChg chg="del mod">
          <ac:chgData name="Sabrina Moore" userId="731e552f-bf01-4e6e-b440-7e5e156d8120" providerId="ADAL" clId="{F8588F0E-0B89-440E-8CE5-06B11D25BD80}" dt="2023-09-08T09:44:01.500" v="22094" actId="478"/>
          <ac:spMkLst>
            <pc:docMk/>
            <pc:sldMk cId="3694318585" sldId="361"/>
            <ac:spMk id="2" creationId="{BC7801DC-EB5D-A07E-E203-F898AB05A456}"/>
          </ac:spMkLst>
        </pc:spChg>
        <pc:spChg chg="mod">
          <ac:chgData name="Sabrina Moore" userId="731e552f-bf01-4e6e-b440-7e5e156d8120" providerId="ADAL" clId="{F8588F0E-0B89-440E-8CE5-06B11D25BD80}" dt="2023-09-11T16:22:24.223" v="27390" actId="20577"/>
          <ac:spMkLst>
            <pc:docMk/>
            <pc:sldMk cId="3694318585" sldId="361"/>
            <ac:spMk id="3" creationId="{CB8E1ED6-CB5A-CFA8-BA72-52EAD0F34B47}"/>
          </ac:spMkLst>
        </pc:spChg>
        <pc:spChg chg="add del mod">
          <ac:chgData name="Sabrina Moore" userId="731e552f-bf01-4e6e-b440-7e5e156d8120" providerId="ADAL" clId="{F8588F0E-0B89-440E-8CE5-06B11D25BD80}" dt="2023-09-08T09:44:03.308" v="22095" actId="478"/>
          <ac:spMkLst>
            <pc:docMk/>
            <pc:sldMk cId="3694318585" sldId="361"/>
            <ac:spMk id="5" creationId="{9CDCE837-0567-453E-9349-6EE69213ED71}"/>
          </ac:spMkLst>
        </pc:spChg>
        <pc:picChg chg="add del mod">
          <ac:chgData name="Sabrina Moore" userId="731e552f-bf01-4e6e-b440-7e5e156d8120" providerId="ADAL" clId="{F8588F0E-0B89-440E-8CE5-06B11D25BD80}" dt="2023-09-08T09:45:37.715" v="22133" actId="478"/>
          <ac:picMkLst>
            <pc:docMk/>
            <pc:sldMk cId="3694318585" sldId="361"/>
            <ac:picMk id="6" creationId="{5B99343E-B72C-9EF5-58B8-9653EC9F194E}"/>
          </ac:picMkLst>
        </pc:picChg>
        <pc:picChg chg="add mod ord">
          <ac:chgData name="Sabrina Moore" userId="731e552f-bf01-4e6e-b440-7e5e156d8120" providerId="ADAL" clId="{F8588F0E-0B89-440E-8CE5-06B11D25BD80}" dt="2023-09-08T09:48:03.329" v="22135" actId="167"/>
          <ac:picMkLst>
            <pc:docMk/>
            <pc:sldMk cId="3694318585" sldId="361"/>
            <ac:picMk id="8" creationId="{BD6175E6-570A-A1EA-14CE-19CF1FF718B6}"/>
          </ac:picMkLst>
        </pc:picChg>
        <pc:extLst>
          <p:ext xmlns:p="http://schemas.openxmlformats.org/presentationml/2006/main" uri="{D6D511B9-2390-475A-947B-AFAB55BFBCF1}">
            <pc226:cmChg xmlns:pc226="http://schemas.microsoft.com/office/powerpoint/2022/06/main/command" chg="mod modRxn">
              <pc226:chgData name="Sabrina Moore" userId="731e552f-bf01-4e6e-b440-7e5e156d8120" providerId="ADAL" clId="{F8588F0E-0B89-440E-8CE5-06B11D25BD80}" dt="2023-09-11T16:22:24.223" v="27390" actId="20577"/>
              <pc2:cmMkLst xmlns:pc2="http://schemas.microsoft.com/office/powerpoint/2019/9/main/command">
                <pc:docMk/>
                <pc:sldMk cId="3694318585" sldId="361"/>
                <pc2:cmMk id="{A77FF94F-4B6E-461A-9BA0-8C152A8ACE00}"/>
              </pc2:cmMkLst>
            </pc226:cmChg>
          </p:ext>
        </pc:extLst>
      </pc:sldChg>
      <pc:sldChg chg="modSp new del mod">
        <pc:chgData name="Sabrina Moore" userId="731e552f-bf01-4e6e-b440-7e5e156d8120" providerId="ADAL" clId="{F8588F0E-0B89-440E-8CE5-06B11D25BD80}" dt="2023-09-08T09:22:19.377" v="21596" actId="47"/>
        <pc:sldMkLst>
          <pc:docMk/>
          <pc:sldMk cId="3312548148" sldId="362"/>
        </pc:sldMkLst>
        <pc:spChg chg="mod">
          <ac:chgData name="Sabrina Moore" userId="731e552f-bf01-4e6e-b440-7e5e156d8120" providerId="ADAL" clId="{F8588F0E-0B89-440E-8CE5-06B11D25BD80}" dt="2023-09-08T09:22:09.093" v="21593" actId="20577"/>
          <ac:spMkLst>
            <pc:docMk/>
            <pc:sldMk cId="3312548148" sldId="362"/>
            <ac:spMk id="2" creationId="{55451494-E16A-A976-9509-F0430DA8E504}"/>
          </ac:spMkLst>
        </pc:spChg>
      </pc:sldChg>
      <pc:sldChg chg="addSp modSp new mod setBg">
        <pc:chgData name="Sabrina Moore" userId="731e552f-bf01-4e6e-b440-7e5e156d8120" providerId="ADAL" clId="{F8588F0E-0B89-440E-8CE5-06B11D25BD80}" dt="2023-09-08T09:56:56.781" v="22310" actId="207"/>
        <pc:sldMkLst>
          <pc:docMk/>
          <pc:sldMk cId="4006477821" sldId="363"/>
        </pc:sldMkLst>
        <pc:spChg chg="mod">
          <ac:chgData name="Sabrina Moore" userId="731e552f-bf01-4e6e-b440-7e5e156d8120" providerId="ADAL" clId="{F8588F0E-0B89-440E-8CE5-06B11D25BD80}" dt="2023-09-08T09:30:30.368" v="21697" actId="120"/>
          <ac:spMkLst>
            <pc:docMk/>
            <pc:sldMk cId="4006477821" sldId="363"/>
            <ac:spMk id="2" creationId="{43816FDF-552C-B59A-0FA4-CE859BE02BF7}"/>
          </ac:spMkLst>
        </pc:spChg>
        <pc:spChg chg="mod">
          <ac:chgData name="Sabrina Moore" userId="731e552f-bf01-4e6e-b440-7e5e156d8120" providerId="ADAL" clId="{F8588F0E-0B89-440E-8CE5-06B11D25BD80}" dt="2023-09-08T09:56:56.781" v="22310" actId="207"/>
          <ac:spMkLst>
            <pc:docMk/>
            <pc:sldMk cId="4006477821" sldId="363"/>
            <ac:spMk id="3" creationId="{C41A6DE2-1135-8160-3E09-CF22A4A12A5D}"/>
          </ac:spMkLst>
        </pc:spChg>
        <pc:spChg chg="add">
          <ac:chgData name="Sabrina Moore" userId="731e552f-bf01-4e6e-b440-7e5e156d8120" providerId="ADAL" clId="{F8588F0E-0B89-440E-8CE5-06B11D25BD80}" dt="2023-09-08T09:29:59.381" v="21686" actId="26606"/>
          <ac:spMkLst>
            <pc:docMk/>
            <pc:sldMk cId="4006477821" sldId="363"/>
            <ac:spMk id="10" creationId="{47942995-B07F-4636-9A06-C6A104B260A8}"/>
          </ac:spMkLst>
        </pc:spChg>
        <pc:spChg chg="add">
          <ac:chgData name="Sabrina Moore" userId="731e552f-bf01-4e6e-b440-7e5e156d8120" providerId="ADAL" clId="{F8588F0E-0B89-440E-8CE5-06B11D25BD80}" dt="2023-09-08T09:29:59.381" v="21686" actId="26606"/>
          <ac:spMkLst>
            <pc:docMk/>
            <pc:sldMk cId="4006477821" sldId="363"/>
            <ac:spMk id="17" creationId="{B81933D1-5615-42C7-9C0B-4EB7105CCE2D}"/>
          </ac:spMkLst>
        </pc:spChg>
        <pc:spChg chg="add">
          <ac:chgData name="Sabrina Moore" userId="731e552f-bf01-4e6e-b440-7e5e156d8120" providerId="ADAL" clId="{F8588F0E-0B89-440E-8CE5-06B11D25BD80}" dt="2023-09-08T09:29:59.381" v="21686" actId="26606"/>
          <ac:spMkLst>
            <pc:docMk/>
            <pc:sldMk cId="4006477821" sldId="363"/>
            <ac:spMk id="19" creationId="{19C9EAEA-39D0-4B0E-A0EB-51E7B26740B1}"/>
          </ac:spMkLst>
        </pc:spChg>
        <pc:grpChg chg="add">
          <ac:chgData name="Sabrina Moore" userId="731e552f-bf01-4e6e-b440-7e5e156d8120" providerId="ADAL" clId="{F8588F0E-0B89-440E-8CE5-06B11D25BD80}" dt="2023-09-08T09:29:59.381" v="21686" actId="26606"/>
          <ac:grpSpMkLst>
            <pc:docMk/>
            <pc:sldMk cId="4006477821" sldId="363"/>
            <ac:grpSpMk id="12" creationId="{032D8612-31EB-44CF-A1D0-14FD4C705424}"/>
          </ac:grpSpMkLst>
        </pc:grpChg>
        <pc:picChg chg="add mod modCrop">
          <ac:chgData name="Sabrina Moore" userId="731e552f-bf01-4e6e-b440-7e5e156d8120" providerId="ADAL" clId="{F8588F0E-0B89-440E-8CE5-06B11D25BD80}" dt="2023-09-08T09:29:59.381" v="21686" actId="26606"/>
          <ac:picMkLst>
            <pc:docMk/>
            <pc:sldMk cId="4006477821" sldId="363"/>
            <ac:picMk id="5" creationId="{B56B6FBA-1C0F-F718-87F8-BFCB05A93655}"/>
          </ac:picMkLst>
        </pc:picChg>
      </pc:sldChg>
      <pc:sldChg chg="addSp delSp modSp new mod setBg modCm">
        <pc:chgData name="Sabrina Moore" userId="731e552f-bf01-4e6e-b440-7e5e156d8120" providerId="ADAL" clId="{F8588F0E-0B89-440E-8CE5-06B11D25BD80}" dt="2023-09-12T09:46:23.739" v="28660"/>
        <pc:sldMkLst>
          <pc:docMk/>
          <pc:sldMk cId="1388553125" sldId="364"/>
        </pc:sldMkLst>
        <pc:spChg chg="mod">
          <ac:chgData name="Sabrina Moore" userId="731e552f-bf01-4e6e-b440-7e5e156d8120" providerId="ADAL" clId="{F8588F0E-0B89-440E-8CE5-06B11D25BD80}" dt="2023-09-12T09:44:38.438" v="28629" actId="122"/>
          <ac:spMkLst>
            <pc:docMk/>
            <pc:sldMk cId="1388553125" sldId="364"/>
            <ac:spMk id="2" creationId="{66A5CDC2-20B9-768A-E08C-FD539DAB0B73}"/>
          </ac:spMkLst>
        </pc:spChg>
        <pc:spChg chg="del">
          <ac:chgData name="Sabrina Moore" userId="731e552f-bf01-4e6e-b440-7e5e156d8120" providerId="ADAL" clId="{F8588F0E-0B89-440E-8CE5-06B11D25BD80}" dt="2023-09-08T09:27:59.771" v="21661" actId="478"/>
          <ac:spMkLst>
            <pc:docMk/>
            <pc:sldMk cId="1388553125" sldId="364"/>
            <ac:spMk id="3" creationId="{67CFB8D5-C92C-8D4A-C069-9676D016686A}"/>
          </ac:spMkLst>
        </pc:spChg>
        <pc:spChg chg="add del mod">
          <ac:chgData name="Sabrina Moore" userId="731e552f-bf01-4e6e-b440-7e5e156d8120" providerId="ADAL" clId="{F8588F0E-0B89-440E-8CE5-06B11D25BD80}" dt="2023-09-12T09:44:27.469" v="28625" actId="478"/>
          <ac:spMkLst>
            <pc:docMk/>
            <pc:sldMk cId="1388553125" sldId="364"/>
            <ac:spMk id="3" creationId="{87F1068D-3F5E-E433-B9D8-63BADB5DB7DF}"/>
          </ac:spMkLst>
        </pc:spChg>
        <pc:spChg chg="add mod">
          <ac:chgData name="Sabrina Moore" userId="731e552f-bf01-4e6e-b440-7e5e156d8120" providerId="ADAL" clId="{F8588F0E-0B89-440E-8CE5-06B11D25BD80}" dt="2023-09-12T09:44:31.469" v="28628" actId="20577"/>
          <ac:spMkLst>
            <pc:docMk/>
            <pc:sldMk cId="1388553125" sldId="364"/>
            <ac:spMk id="5" creationId="{B547862E-B7F9-619B-05DC-6B3109CC0808}"/>
          </ac:spMkLst>
        </pc:spChg>
        <pc:spChg chg="add del mod">
          <ac:chgData name="Sabrina Moore" userId="731e552f-bf01-4e6e-b440-7e5e156d8120" providerId="ADAL" clId="{F8588F0E-0B89-440E-8CE5-06B11D25BD80}" dt="2023-09-11T15:55:06.851" v="26607" actId="478"/>
          <ac:spMkLst>
            <pc:docMk/>
            <pc:sldMk cId="1388553125" sldId="364"/>
            <ac:spMk id="5" creationId="{C8292F83-518B-DD8B-B131-D3E9143C3520}"/>
          </ac:spMkLst>
        </pc:spChg>
        <pc:spChg chg="add del mod">
          <ac:chgData name="Sabrina Moore" userId="731e552f-bf01-4e6e-b440-7e5e156d8120" providerId="ADAL" clId="{F8588F0E-0B89-440E-8CE5-06B11D25BD80}" dt="2023-09-12T09:28:11.456" v="27988" actId="21"/>
          <ac:spMkLst>
            <pc:docMk/>
            <pc:sldMk cId="1388553125" sldId="364"/>
            <ac:spMk id="6" creationId="{E51608D2-B844-A1EF-BE34-81BCA7C872B7}"/>
          </ac:spMkLst>
        </pc:spChg>
        <pc:spChg chg="add del">
          <ac:chgData name="Sabrina Moore" userId="731e552f-bf01-4e6e-b440-7e5e156d8120" providerId="ADAL" clId="{F8588F0E-0B89-440E-8CE5-06B11D25BD80}" dt="2023-09-12T09:30:16.947" v="28136" actId="26606"/>
          <ac:spMkLst>
            <pc:docMk/>
            <pc:sldMk cId="1388553125" sldId="364"/>
            <ac:spMk id="10" creationId="{BACC6370-2D7E-4714-9D71-7542949D7D5D}"/>
          </ac:spMkLst>
        </pc:spChg>
        <pc:spChg chg="add del">
          <ac:chgData name="Sabrina Moore" userId="731e552f-bf01-4e6e-b440-7e5e156d8120" providerId="ADAL" clId="{F8588F0E-0B89-440E-8CE5-06B11D25BD80}" dt="2023-09-12T09:30:16.947" v="28136" actId="26606"/>
          <ac:spMkLst>
            <pc:docMk/>
            <pc:sldMk cId="1388553125" sldId="364"/>
            <ac:spMk id="12" creationId="{256B2C21-A230-48C0-8DF1-C46611373C44}"/>
          </ac:spMkLst>
        </pc:spChg>
        <pc:spChg chg="add del">
          <ac:chgData name="Sabrina Moore" userId="731e552f-bf01-4e6e-b440-7e5e156d8120" providerId="ADAL" clId="{F8588F0E-0B89-440E-8CE5-06B11D25BD80}" dt="2023-09-12T09:30:16.947" v="28136" actId="26606"/>
          <ac:spMkLst>
            <pc:docMk/>
            <pc:sldMk cId="1388553125" sldId="364"/>
            <ac:spMk id="14" creationId="{3847E18C-932D-4C95-AABA-FEC7C9499AD7}"/>
          </ac:spMkLst>
        </pc:spChg>
        <pc:spChg chg="add del">
          <ac:chgData name="Sabrina Moore" userId="731e552f-bf01-4e6e-b440-7e5e156d8120" providerId="ADAL" clId="{F8588F0E-0B89-440E-8CE5-06B11D25BD80}" dt="2023-09-12T09:30:16.947" v="28136" actId="26606"/>
          <ac:spMkLst>
            <pc:docMk/>
            <pc:sldMk cId="1388553125" sldId="364"/>
            <ac:spMk id="16" creationId="{3150CB11-0C61-439E-910F-5787759E72A0}"/>
          </ac:spMkLst>
        </pc:spChg>
        <pc:spChg chg="add del">
          <ac:chgData name="Sabrina Moore" userId="731e552f-bf01-4e6e-b440-7e5e156d8120" providerId="ADAL" clId="{F8588F0E-0B89-440E-8CE5-06B11D25BD80}" dt="2023-09-12T09:30:16.947" v="28136" actId="26606"/>
          <ac:spMkLst>
            <pc:docMk/>
            <pc:sldMk cId="1388553125" sldId="364"/>
            <ac:spMk id="18" creationId="{43F8A58B-5155-44CE-A5FF-7647B47D0A7A}"/>
          </ac:spMkLst>
        </pc:spChg>
        <pc:spChg chg="add del">
          <ac:chgData name="Sabrina Moore" userId="731e552f-bf01-4e6e-b440-7e5e156d8120" providerId="ADAL" clId="{F8588F0E-0B89-440E-8CE5-06B11D25BD80}" dt="2023-09-12T09:30:16.947" v="28136" actId="26606"/>
          <ac:spMkLst>
            <pc:docMk/>
            <pc:sldMk cId="1388553125" sldId="364"/>
            <ac:spMk id="20" creationId="{443F2ACA-E6D6-4028-82DD-F03C262D5DE6}"/>
          </ac:spMkLst>
        </pc:spChg>
        <pc:spChg chg="add del">
          <ac:chgData name="Sabrina Moore" userId="731e552f-bf01-4e6e-b440-7e5e156d8120" providerId="ADAL" clId="{F8588F0E-0B89-440E-8CE5-06B11D25BD80}" dt="2023-09-12T09:30:19.701" v="28138" actId="26606"/>
          <ac:spMkLst>
            <pc:docMk/>
            <pc:sldMk cId="1388553125" sldId="364"/>
            <ac:spMk id="22" creationId="{6D1A2CED-DA9B-4CCF-8215-CFC65FE71603}"/>
          </ac:spMkLst>
        </pc:spChg>
        <pc:spChg chg="add del">
          <ac:chgData name="Sabrina Moore" userId="731e552f-bf01-4e6e-b440-7e5e156d8120" providerId="ADAL" clId="{F8588F0E-0B89-440E-8CE5-06B11D25BD80}" dt="2023-09-12T09:30:19.701" v="28138" actId="26606"/>
          <ac:spMkLst>
            <pc:docMk/>
            <pc:sldMk cId="1388553125" sldId="364"/>
            <ac:spMk id="23" creationId="{562DFC44-A40C-4573-9230-B3EDB3EC8EEB}"/>
          </ac:spMkLst>
        </pc:spChg>
        <pc:spChg chg="add del">
          <ac:chgData name="Sabrina Moore" userId="731e552f-bf01-4e6e-b440-7e5e156d8120" providerId="ADAL" clId="{F8588F0E-0B89-440E-8CE5-06B11D25BD80}" dt="2023-09-12T09:30:19.701" v="28138" actId="26606"/>
          <ac:spMkLst>
            <pc:docMk/>
            <pc:sldMk cId="1388553125" sldId="364"/>
            <ac:spMk id="24" creationId="{15589D35-CF9F-4DE9-A792-8571A09E9BC9}"/>
          </ac:spMkLst>
        </pc:spChg>
        <pc:picChg chg="add mod modCrop">
          <ac:chgData name="Sabrina Moore" userId="731e552f-bf01-4e6e-b440-7e5e156d8120" providerId="ADAL" clId="{F8588F0E-0B89-440E-8CE5-06B11D25BD80}" dt="2023-09-12T09:44:40.742" v="28630" actId="1076"/>
          <ac:picMkLst>
            <pc:docMk/>
            <pc:sldMk cId="1388553125" sldId="364"/>
            <ac:picMk id="4" creationId="{61076438-04D4-6B8D-E5A7-5546D85FB2FC}"/>
          </ac:picMkLst>
        </pc:picChg>
        <pc:inkChg chg="add mod">
          <ac:chgData name="Sabrina Moore" userId="731e552f-bf01-4e6e-b440-7e5e156d8120" providerId="ADAL" clId="{F8588F0E-0B89-440E-8CE5-06B11D25BD80}" dt="2023-09-12T09:46:23.739" v="28660"/>
          <ac:inkMkLst>
            <pc:docMk/>
            <pc:sldMk cId="1388553125" sldId="364"/>
            <ac:inkMk id="7" creationId="{623AC6CA-6EFD-762A-71C1-D74A3C903697}"/>
          </ac:inkMkLst>
        </pc:inkChg>
        <pc:extLst>
          <p:ext xmlns:p="http://schemas.openxmlformats.org/presentationml/2006/main" uri="{D6D511B9-2390-475A-947B-AFAB55BFBCF1}">
            <pc226:cmChg xmlns:pc226="http://schemas.microsoft.com/office/powerpoint/2022/06/main/command" chg="mod modRxn">
              <pc226:chgData name="Sabrina Moore" userId="731e552f-bf01-4e6e-b440-7e5e156d8120" providerId="ADAL" clId="{F8588F0E-0B89-440E-8CE5-06B11D25BD80}" dt="2023-09-12T09:30:19.701" v="28138" actId="26606"/>
              <pc2:cmMkLst xmlns:pc2="http://schemas.microsoft.com/office/powerpoint/2019/9/main/command">
                <pc:docMk/>
                <pc:sldMk cId="1388553125" sldId="364"/>
                <pc2:cmMk id="{2190FA9F-F48C-4FE4-9EE9-385213566ECF}"/>
              </pc2:cmMkLst>
            </pc226:cmChg>
          </p:ext>
        </pc:extLst>
      </pc:sldChg>
      <pc:sldChg chg="addSp delSp modSp new mod ord setBg modCm">
        <pc:chgData name="Sabrina Moore" userId="731e552f-bf01-4e6e-b440-7e5e156d8120" providerId="ADAL" clId="{F8588F0E-0B89-440E-8CE5-06B11D25BD80}" dt="2023-09-11T15:50:19.046" v="26513" actId="26606"/>
        <pc:sldMkLst>
          <pc:docMk/>
          <pc:sldMk cId="59700699" sldId="365"/>
        </pc:sldMkLst>
        <pc:spChg chg="add del">
          <ac:chgData name="Sabrina Moore" userId="731e552f-bf01-4e6e-b440-7e5e156d8120" providerId="ADAL" clId="{F8588F0E-0B89-440E-8CE5-06B11D25BD80}" dt="2023-09-08T11:13:55.949" v="23788" actId="26606"/>
          <ac:spMkLst>
            <pc:docMk/>
            <pc:sldMk cId="59700699" sldId="365"/>
            <ac:spMk id="10" creationId="{42A4FC2C-047E-45A5-965D-8E1E3BF09BC6}"/>
          </ac:spMkLst>
        </pc:spChg>
        <pc:spChg chg="add del">
          <ac:chgData name="Sabrina Moore" userId="731e552f-bf01-4e6e-b440-7e5e156d8120" providerId="ADAL" clId="{F8588F0E-0B89-440E-8CE5-06B11D25BD80}" dt="2023-09-11T14:37:35.725" v="24589" actId="26606"/>
          <ac:spMkLst>
            <pc:docMk/>
            <pc:sldMk cId="59700699" sldId="365"/>
            <ac:spMk id="15" creationId="{42A4FC2C-047E-45A5-965D-8E1E3BF09BC6}"/>
          </ac:spMkLst>
        </pc:spChg>
        <pc:spChg chg="add del">
          <ac:chgData name="Sabrina Moore" userId="731e552f-bf01-4e6e-b440-7e5e156d8120" providerId="ADAL" clId="{F8588F0E-0B89-440E-8CE5-06B11D25BD80}" dt="2023-09-11T15:50:19.046" v="26513" actId="26606"/>
          <ac:spMkLst>
            <pc:docMk/>
            <pc:sldMk cId="59700699" sldId="365"/>
            <ac:spMk id="20" creationId="{42A4FC2C-047E-45A5-965D-8E1E3BF09BC6}"/>
          </ac:spMkLst>
        </pc:spChg>
        <pc:spChg chg="add">
          <ac:chgData name="Sabrina Moore" userId="731e552f-bf01-4e6e-b440-7e5e156d8120" providerId="ADAL" clId="{F8588F0E-0B89-440E-8CE5-06B11D25BD80}" dt="2023-09-11T15:50:19.046" v="26513" actId="26606"/>
          <ac:spMkLst>
            <pc:docMk/>
            <pc:sldMk cId="59700699" sldId="365"/>
            <ac:spMk id="25" creationId="{42A4FC2C-047E-45A5-965D-8E1E3BF09BC6}"/>
          </ac:spMkLst>
        </pc:spChg>
        <pc:picChg chg="add del mod">
          <ac:chgData name="Sabrina Moore" userId="731e552f-bf01-4e6e-b440-7e5e156d8120" providerId="ADAL" clId="{F8588F0E-0B89-440E-8CE5-06B11D25BD80}" dt="2023-09-11T15:50:08.285" v="26511" actId="478"/>
          <ac:picMkLst>
            <pc:docMk/>
            <pc:sldMk cId="59700699" sldId="365"/>
            <ac:picMk id="3" creationId="{6A02467E-AA17-F081-D64B-F72A64848BB5}"/>
          </ac:picMkLst>
        </pc:picChg>
        <pc:picChg chg="add del mod">
          <ac:chgData name="Sabrina Moore" userId="731e552f-bf01-4e6e-b440-7e5e156d8120" providerId="ADAL" clId="{F8588F0E-0B89-440E-8CE5-06B11D25BD80}" dt="2023-09-08T09:55:41.126" v="22305" actId="478"/>
          <ac:picMkLst>
            <pc:docMk/>
            <pc:sldMk cId="59700699" sldId="365"/>
            <ac:picMk id="3" creationId="{B7BFA71F-5E6F-5E40-641F-441322BC47DE}"/>
          </ac:picMkLst>
        </pc:picChg>
        <pc:picChg chg="add del mod">
          <ac:chgData name="Sabrina Moore" userId="731e552f-bf01-4e6e-b440-7e5e156d8120" providerId="ADAL" clId="{F8588F0E-0B89-440E-8CE5-06B11D25BD80}" dt="2023-09-08T11:13:09.921" v="23786" actId="478"/>
          <ac:picMkLst>
            <pc:docMk/>
            <pc:sldMk cId="59700699" sldId="365"/>
            <ac:picMk id="5" creationId="{471939B1-0869-EA1D-926C-D4161A8126FC}"/>
          </ac:picMkLst>
        </pc:picChg>
        <pc:picChg chg="add mod">
          <ac:chgData name="Sabrina Moore" userId="731e552f-bf01-4e6e-b440-7e5e156d8120" providerId="ADAL" clId="{F8588F0E-0B89-440E-8CE5-06B11D25BD80}" dt="2023-09-11T15:50:19.046" v="26513" actId="26606"/>
          <ac:picMkLst>
            <pc:docMk/>
            <pc:sldMk cId="59700699" sldId="365"/>
            <ac:picMk id="5" creationId="{86F4CA19-8694-A738-294E-FCF33C58AA57}"/>
          </ac:picMkLst>
        </pc:picChg>
        <pc:picChg chg="add del mod">
          <ac:chgData name="Sabrina Moore" userId="731e552f-bf01-4e6e-b440-7e5e156d8120" providerId="ADAL" clId="{F8588F0E-0B89-440E-8CE5-06B11D25BD80}" dt="2023-09-11T14:37:18.388" v="24586" actId="478"/>
          <ac:picMkLst>
            <pc:docMk/>
            <pc:sldMk cId="59700699" sldId="365"/>
            <ac:picMk id="7" creationId="{BF4D7EF0-C562-3368-B5BB-8108882A6B43}"/>
          </ac:picMkLst>
        </pc:picChg>
        <pc:extLst>
          <p:ext xmlns:p="http://schemas.openxmlformats.org/presentationml/2006/main" uri="{D6D511B9-2390-475A-947B-AFAB55BFBCF1}">
            <pc226:cmChg xmlns:pc226="http://schemas.microsoft.com/office/powerpoint/2022/06/main/command" chg="mod modRxn">
              <pc226:chgData name="Sabrina Moore" userId="731e552f-bf01-4e6e-b440-7e5e156d8120" providerId="ADAL" clId="{F8588F0E-0B89-440E-8CE5-06B11D25BD80}" dt="2023-09-11T14:37:18.391" v="24587" actId="2056"/>
              <pc2:cmMkLst xmlns:pc2="http://schemas.microsoft.com/office/powerpoint/2019/9/main/command">
                <pc:docMk/>
                <pc:sldMk cId="59700699" sldId="365"/>
                <pc2:cmMk id="{5ACA4B3B-D68A-4005-B4B5-CFB5F37A724C}"/>
              </pc2:cmMkLst>
            </pc226:cmChg>
          </p:ext>
        </pc:extLst>
      </pc:sldChg>
      <pc:sldChg chg="addSp delSp modSp new mod ord setBg modCm">
        <pc:chgData name="Sabrina Moore" userId="731e552f-bf01-4e6e-b440-7e5e156d8120" providerId="ADAL" clId="{F8588F0E-0B89-440E-8CE5-06B11D25BD80}" dt="2023-09-11T14:41:15.915" v="24632"/>
        <pc:sldMkLst>
          <pc:docMk/>
          <pc:sldMk cId="2951217475" sldId="366"/>
        </pc:sldMkLst>
        <pc:spChg chg="del">
          <ac:chgData name="Sabrina Moore" userId="731e552f-bf01-4e6e-b440-7e5e156d8120" providerId="ADAL" clId="{F8588F0E-0B89-440E-8CE5-06B11D25BD80}" dt="2023-09-08T10:49:00.975" v="23617" actId="478"/>
          <ac:spMkLst>
            <pc:docMk/>
            <pc:sldMk cId="2951217475" sldId="366"/>
            <ac:spMk id="2" creationId="{18E7D42F-1083-0BDE-F954-6116EB3B52CF}"/>
          </ac:spMkLst>
        </pc:spChg>
        <pc:spChg chg="add del">
          <ac:chgData name="Sabrina Moore" userId="731e552f-bf01-4e6e-b440-7e5e156d8120" providerId="ADAL" clId="{F8588F0E-0B89-440E-8CE5-06B11D25BD80}" dt="2023-09-08T10:56:14.391" v="23631" actId="26606"/>
          <ac:spMkLst>
            <pc:docMk/>
            <pc:sldMk cId="2951217475" sldId="366"/>
            <ac:spMk id="6" creationId="{42A4FC2C-047E-45A5-965D-8E1E3BF09BC6}"/>
          </ac:spMkLst>
        </pc:spChg>
        <pc:spChg chg="add del">
          <ac:chgData name="Sabrina Moore" userId="731e552f-bf01-4e6e-b440-7e5e156d8120" providerId="ADAL" clId="{F8588F0E-0B89-440E-8CE5-06B11D25BD80}" dt="2023-09-08T10:56:14.391" v="23631" actId="26606"/>
          <ac:spMkLst>
            <pc:docMk/>
            <pc:sldMk cId="2951217475" sldId="366"/>
            <ac:spMk id="7" creationId="{42A4FC2C-047E-45A5-965D-8E1E3BF09BC6}"/>
          </ac:spMkLst>
        </pc:spChg>
        <pc:spChg chg="add del">
          <ac:chgData name="Sabrina Moore" userId="731e552f-bf01-4e6e-b440-7e5e156d8120" providerId="ADAL" clId="{F8588F0E-0B89-440E-8CE5-06B11D25BD80}" dt="2023-09-08T10:49:10.149" v="23619" actId="26606"/>
          <ac:spMkLst>
            <pc:docMk/>
            <pc:sldMk cId="2951217475" sldId="366"/>
            <ac:spMk id="9" creationId="{42A4FC2C-047E-45A5-965D-8E1E3BF09BC6}"/>
          </ac:spMkLst>
        </pc:spChg>
        <pc:spChg chg="add mod">
          <ac:chgData name="Sabrina Moore" userId="731e552f-bf01-4e6e-b440-7e5e156d8120" providerId="ADAL" clId="{F8588F0E-0B89-440E-8CE5-06B11D25BD80}" dt="2023-09-08T11:11:48.004" v="23784" actId="14100"/>
          <ac:spMkLst>
            <pc:docMk/>
            <pc:sldMk cId="2951217475" sldId="366"/>
            <ac:spMk id="12" creationId="{B4EC07A3-0C1E-46E9-E3C1-548DA0302A88}"/>
          </ac:spMkLst>
        </pc:spChg>
        <pc:spChg chg="add del">
          <ac:chgData name="Sabrina Moore" userId="731e552f-bf01-4e6e-b440-7e5e156d8120" providerId="ADAL" clId="{F8588F0E-0B89-440E-8CE5-06B11D25BD80}" dt="2023-09-08T10:56:14.388" v="23630" actId="26606"/>
          <ac:spMkLst>
            <pc:docMk/>
            <pc:sldMk cId="2951217475" sldId="366"/>
            <ac:spMk id="13" creationId="{42A4FC2C-047E-45A5-965D-8E1E3BF09BC6}"/>
          </ac:spMkLst>
        </pc:spChg>
        <pc:picChg chg="add del mod">
          <ac:chgData name="Sabrina Moore" userId="731e552f-bf01-4e6e-b440-7e5e156d8120" providerId="ADAL" clId="{F8588F0E-0B89-440E-8CE5-06B11D25BD80}" dt="2023-09-08T10:55:43.542" v="23627" actId="478"/>
          <ac:picMkLst>
            <pc:docMk/>
            <pc:sldMk cId="2951217475" sldId="366"/>
            <ac:picMk id="4" creationId="{C2AA6EF5-5E8C-70B6-B01D-05D72269EC58}"/>
          </ac:picMkLst>
        </pc:picChg>
        <pc:picChg chg="add del mod modCrop">
          <ac:chgData name="Sabrina Moore" userId="731e552f-bf01-4e6e-b440-7e5e156d8120" providerId="ADAL" clId="{F8588F0E-0B89-440E-8CE5-06B11D25BD80}" dt="2023-09-08T11:09:47.796" v="23637" actId="478"/>
          <ac:picMkLst>
            <pc:docMk/>
            <pc:sldMk cId="2951217475" sldId="366"/>
            <ac:picMk id="8" creationId="{40299520-4085-A455-8900-C94B1BEBB69F}"/>
          </ac:picMkLst>
        </pc:picChg>
        <pc:picChg chg="add mod modCrop">
          <ac:chgData name="Sabrina Moore" userId="731e552f-bf01-4e6e-b440-7e5e156d8120" providerId="ADAL" clId="{F8588F0E-0B89-440E-8CE5-06B11D25BD80}" dt="2023-09-08T11:11:08.692" v="23739" actId="732"/>
          <ac:picMkLst>
            <pc:docMk/>
            <pc:sldMk cId="2951217475" sldId="366"/>
            <ac:picMk id="11" creationId="{38F81D7A-A03A-C65E-9754-1B074BB5C861}"/>
          </ac:picMkLst>
        </pc:picChg>
        <pc:extLst>
          <p:ext xmlns:p="http://schemas.openxmlformats.org/presentationml/2006/main" uri="{D6D511B9-2390-475A-947B-AFAB55BFBCF1}">
            <pc226:cmChg xmlns:pc226="http://schemas.microsoft.com/office/powerpoint/2022/06/main/command" chg="mod modRxn">
              <pc226:chgData name="Sabrina Moore" userId="731e552f-bf01-4e6e-b440-7e5e156d8120" providerId="ADAL" clId="{F8588F0E-0B89-440E-8CE5-06B11D25BD80}" dt="2023-09-11T14:41:15.915" v="24632"/>
              <pc2:cmMkLst xmlns:pc2="http://schemas.microsoft.com/office/powerpoint/2019/9/main/command">
                <pc:docMk/>
                <pc:sldMk cId="2951217475" sldId="366"/>
                <pc2:cmMk id="{94524806-F3B4-4BB1-A2AB-C4A9C7E52F34}"/>
              </pc2:cmMkLst>
            </pc226:cmChg>
          </p:ext>
        </pc:extLst>
      </pc:sldChg>
      <pc:sldChg chg="addSp delSp modSp new mod setBg modCm">
        <pc:chgData name="Sabrina Moore" userId="731e552f-bf01-4e6e-b440-7e5e156d8120" providerId="ADAL" clId="{F8588F0E-0B89-440E-8CE5-06B11D25BD80}" dt="2023-09-11T14:49:41.043" v="24641" actId="26606"/>
        <pc:sldMkLst>
          <pc:docMk/>
          <pc:sldMk cId="3751638449" sldId="367"/>
        </pc:sldMkLst>
        <pc:spChg chg="add del">
          <ac:chgData name="Sabrina Moore" userId="731e552f-bf01-4e6e-b440-7e5e156d8120" providerId="ADAL" clId="{F8588F0E-0B89-440E-8CE5-06B11D25BD80}" dt="2023-09-11T14:49:41.043" v="24641" actId="26606"/>
          <ac:spMkLst>
            <pc:docMk/>
            <pc:sldMk cId="3751638449" sldId="367"/>
            <ac:spMk id="9" creationId="{42A4FC2C-047E-45A5-965D-8E1E3BF09BC6}"/>
          </ac:spMkLst>
        </pc:spChg>
        <pc:picChg chg="add del mod">
          <ac:chgData name="Sabrina Moore" userId="731e552f-bf01-4e6e-b440-7e5e156d8120" providerId="ADAL" clId="{F8588F0E-0B89-440E-8CE5-06B11D25BD80}" dt="2023-09-11T14:49:22.849" v="24637" actId="478"/>
          <ac:picMkLst>
            <pc:docMk/>
            <pc:sldMk cId="3751638449" sldId="367"/>
            <ac:picMk id="3" creationId="{5AAEBC01-A00D-C0E3-3F7A-6C6F5B7F0D58}"/>
          </ac:picMkLst>
        </pc:picChg>
        <pc:picChg chg="add mod">
          <ac:chgData name="Sabrina Moore" userId="731e552f-bf01-4e6e-b440-7e5e156d8120" providerId="ADAL" clId="{F8588F0E-0B89-440E-8CE5-06B11D25BD80}" dt="2023-09-11T14:49:41.043" v="24641" actId="26606"/>
          <ac:picMkLst>
            <pc:docMk/>
            <pc:sldMk cId="3751638449" sldId="367"/>
            <ac:picMk id="4" creationId="{2A7B590D-5E13-234B-654D-FFA7D200A36D}"/>
          </ac:picMkLst>
        </pc:picChg>
        <pc:extLst>
          <p:ext xmlns:p="http://schemas.openxmlformats.org/presentationml/2006/main" uri="{D6D511B9-2390-475A-947B-AFAB55BFBCF1}">
            <pc226:cmChg xmlns:pc226="http://schemas.microsoft.com/office/powerpoint/2022/06/main/command" chg="mod modRxn">
              <pc226:chgData name="Sabrina Moore" userId="731e552f-bf01-4e6e-b440-7e5e156d8120" providerId="ADAL" clId="{F8588F0E-0B89-440E-8CE5-06B11D25BD80}" dt="2023-09-11T14:49:22.851" v="24638" actId="2056"/>
              <pc2:cmMkLst xmlns:pc2="http://schemas.microsoft.com/office/powerpoint/2019/9/main/command">
                <pc:docMk/>
                <pc:sldMk cId="3751638449" sldId="367"/>
                <pc2:cmMk id="{9926605A-6226-4C13-9139-BBC920285B5C}"/>
              </pc2:cmMkLst>
            </pc226:cmChg>
          </p:ext>
        </pc:extLst>
      </pc:sldChg>
      <pc:sldChg chg="addSp delSp modSp new mod ord setBg modAnim">
        <pc:chgData name="Sabrina Moore" userId="731e552f-bf01-4e6e-b440-7e5e156d8120" providerId="ADAL" clId="{F8588F0E-0B89-440E-8CE5-06B11D25BD80}" dt="2023-09-12T09:43:16.212" v="28616"/>
        <pc:sldMkLst>
          <pc:docMk/>
          <pc:sldMk cId="3468636723" sldId="368"/>
        </pc:sldMkLst>
        <pc:spChg chg="mod">
          <ac:chgData name="Sabrina Moore" userId="731e552f-bf01-4e6e-b440-7e5e156d8120" providerId="ADAL" clId="{F8588F0E-0B89-440E-8CE5-06B11D25BD80}" dt="2023-09-11T14:57:14.234" v="24784" actId="26606"/>
          <ac:spMkLst>
            <pc:docMk/>
            <pc:sldMk cId="3468636723" sldId="368"/>
            <ac:spMk id="2" creationId="{C3746A38-F492-1695-3157-09EDA6E2821A}"/>
          </ac:spMkLst>
        </pc:spChg>
        <pc:spChg chg="mod">
          <ac:chgData name="Sabrina Moore" userId="731e552f-bf01-4e6e-b440-7e5e156d8120" providerId="ADAL" clId="{F8588F0E-0B89-440E-8CE5-06B11D25BD80}" dt="2023-09-11T14:57:14.234" v="24784" actId="26606"/>
          <ac:spMkLst>
            <pc:docMk/>
            <pc:sldMk cId="3468636723" sldId="368"/>
            <ac:spMk id="3" creationId="{828C68AA-A41C-0B5C-DE77-A31808D76412}"/>
          </ac:spMkLst>
        </pc:spChg>
        <pc:spChg chg="add mod">
          <ac:chgData name="Sabrina Moore" userId="731e552f-bf01-4e6e-b440-7e5e156d8120" providerId="ADAL" clId="{F8588F0E-0B89-440E-8CE5-06B11D25BD80}" dt="2023-09-11T14:57:14.234" v="24784" actId="26606"/>
          <ac:spMkLst>
            <pc:docMk/>
            <pc:sldMk cId="3468636723" sldId="368"/>
            <ac:spMk id="5" creationId="{F6E6F08B-49FF-7ABB-B5D4-6E8665491010}"/>
          </ac:spMkLst>
        </pc:spChg>
        <pc:spChg chg="add">
          <ac:chgData name="Sabrina Moore" userId="731e552f-bf01-4e6e-b440-7e5e156d8120" providerId="ADAL" clId="{F8588F0E-0B89-440E-8CE5-06B11D25BD80}" dt="2023-09-11T14:57:14.234" v="24784" actId="26606"/>
          <ac:spMkLst>
            <pc:docMk/>
            <pc:sldMk cId="3468636723" sldId="368"/>
            <ac:spMk id="9" creationId="{AE2B703B-46F9-481A-A605-82E2A828C4FA}"/>
          </ac:spMkLst>
        </pc:spChg>
        <pc:spChg chg="add">
          <ac:chgData name="Sabrina Moore" userId="731e552f-bf01-4e6e-b440-7e5e156d8120" providerId="ADAL" clId="{F8588F0E-0B89-440E-8CE5-06B11D25BD80}" dt="2023-09-11T14:57:14.234" v="24784" actId="26606"/>
          <ac:spMkLst>
            <pc:docMk/>
            <pc:sldMk cId="3468636723" sldId="368"/>
            <ac:spMk id="10" creationId="{F13BE4D7-0C3D-4906-B230-A1C5B4665CCF}"/>
          </ac:spMkLst>
        </pc:spChg>
        <pc:spChg chg="add del">
          <ac:chgData name="Sabrina Moore" userId="731e552f-bf01-4e6e-b440-7e5e156d8120" providerId="ADAL" clId="{F8588F0E-0B89-440E-8CE5-06B11D25BD80}" dt="2023-09-11T14:56:57.598" v="24777" actId="26606"/>
          <ac:spMkLst>
            <pc:docMk/>
            <pc:sldMk cId="3468636723" sldId="368"/>
            <ac:spMk id="11" creationId="{6D1A2CED-DA9B-4CCF-8215-CFC65FE71603}"/>
          </ac:spMkLst>
        </pc:spChg>
        <pc:spChg chg="add del">
          <ac:chgData name="Sabrina Moore" userId="731e552f-bf01-4e6e-b440-7e5e156d8120" providerId="ADAL" clId="{F8588F0E-0B89-440E-8CE5-06B11D25BD80}" dt="2023-09-11T14:56:57.598" v="24777" actId="26606"/>
          <ac:spMkLst>
            <pc:docMk/>
            <pc:sldMk cId="3468636723" sldId="368"/>
            <ac:spMk id="13" creationId="{562DFC44-A40C-4573-9230-B3EDB3EC8EEB}"/>
          </ac:spMkLst>
        </pc:spChg>
        <pc:spChg chg="add del">
          <ac:chgData name="Sabrina Moore" userId="731e552f-bf01-4e6e-b440-7e5e156d8120" providerId="ADAL" clId="{F8588F0E-0B89-440E-8CE5-06B11D25BD80}" dt="2023-09-11T14:56:57.598" v="24777" actId="26606"/>
          <ac:spMkLst>
            <pc:docMk/>
            <pc:sldMk cId="3468636723" sldId="368"/>
            <ac:spMk id="15" creationId="{15589D35-CF9F-4DE9-A792-8571A09E9BC9}"/>
          </ac:spMkLst>
        </pc:spChg>
        <pc:picChg chg="add mod">
          <ac:chgData name="Sabrina Moore" userId="731e552f-bf01-4e6e-b440-7e5e156d8120" providerId="ADAL" clId="{F8588F0E-0B89-440E-8CE5-06B11D25BD80}" dt="2023-09-11T14:57:14.234" v="24784" actId="26606"/>
          <ac:picMkLst>
            <pc:docMk/>
            <pc:sldMk cId="3468636723" sldId="368"/>
            <ac:picMk id="6" creationId="{78C72715-4B42-1080-9825-06E8A0735833}"/>
          </ac:picMkLst>
        </pc:picChg>
        <pc:picChg chg="add del mod ord">
          <ac:chgData name="Sabrina Moore" userId="731e552f-bf01-4e6e-b440-7e5e156d8120" providerId="ADAL" clId="{F8588F0E-0B89-440E-8CE5-06B11D25BD80}" dt="2023-09-11T14:56:56.803" v="24776"/>
          <ac:picMkLst>
            <pc:docMk/>
            <pc:sldMk cId="3468636723" sldId="368"/>
            <ac:picMk id="7" creationId="{168AABDA-6058-27A8-DD67-F2688462B9EE}"/>
          </ac:picMkLst>
        </pc:picChg>
        <pc:picChg chg="add del mod ord">
          <ac:chgData name="Sabrina Moore" userId="731e552f-bf01-4e6e-b440-7e5e156d8120" providerId="ADAL" clId="{F8588F0E-0B89-440E-8CE5-06B11D25BD80}" dt="2023-09-11T14:57:07.407" v="24781"/>
          <ac:picMkLst>
            <pc:docMk/>
            <pc:sldMk cId="3468636723" sldId="368"/>
            <ac:picMk id="8" creationId="{1B96EE37-8AEE-E8C9-5E34-759A542892B4}"/>
          </ac:picMkLst>
        </pc:picChg>
      </pc:sldChg>
      <pc:sldChg chg="addSp delSp modSp new mod setBg">
        <pc:chgData name="Sabrina Moore" userId="731e552f-bf01-4e6e-b440-7e5e156d8120" providerId="ADAL" clId="{F8588F0E-0B89-440E-8CE5-06B11D25BD80}" dt="2023-09-12T09:45:01.354" v="28640" actId="20577"/>
        <pc:sldMkLst>
          <pc:docMk/>
          <pc:sldMk cId="3166638695" sldId="369"/>
        </pc:sldMkLst>
        <pc:spChg chg="add mod ord">
          <ac:chgData name="Sabrina Moore" userId="731e552f-bf01-4e6e-b440-7e5e156d8120" providerId="ADAL" clId="{F8588F0E-0B89-440E-8CE5-06B11D25BD80}" dt="2023-09-12T09:45:01.354" v="28640" actId="20577"/>
          <ac:spMkLst>
            <pc:docMk/>
            <pc:sldMk cId="3166638695" sldId="369"/>
            <ac:spMk id="2" creationId="{C6FA3167-5189-B4B4-DE51-2BC2BCE856E9}"/>
          </ac:spMkLst>
        </pc:spChg>
        <pc:grpChg chg="add del">
          <ac:chgData name="Sabrina Moore" userId="731e552f-bf01-4e6e-b440-7e5e156d8120" providerId="ADAL" clId="{F8588F0E-0B89-440E-8CE5-06B11D25BD80}" dt="2023-09-12T09:34:21.125" v="28484" actId="26606"/>
          <ac:grpSpMkLst>
            <pc:docMk/>
            <pc:sldMk cId="3166638695" sldId="369"/>
            <ac:grpSpMk id="8" creationId="{31C49F18-8757-4E87-5C2E-9D6D7B82BA3B}"/>
          </ac:grpSpMkLst>
        </pc:grpChg>
        <pc:grpChg chg="add del">
          <ac:chgData name="Sabrina Moore" userId="731e552f-bf01-4e6e-b440-7e5e156d8120" providerId="ADAL" clId="{F8588F0E-0B89-440E-8CE5-06B11D25BD80}" dt="2023-09-12T09:34:21.125" v="28484" actId="26606"/>
          <ac:grpSpMkLst>
            <pc:docMk/>
            <pc:sldMk cId="3166638695" sldId="369"/>
            <ac:grpSpMk id="15" creationId="{114ED94A-C85D-4CD3-4205-438D21CE6B38}"/>
          </ac:grpSpMkLst>
        </pc:grpChg>
        <pc:picChg chg="add mod ord">
          <ac:chgData name="Sabrina Moore" userId="731e552f-bf01-4e6e-b440-7e5e156d8120" providerId="ADAL" clId="{F8588F0E-0B89-440E-8CE5-06B11D25BD80}" dt="2023-09-12T09:34:21.125" v="28484" actId="26606"/>
          <ac:picMkLst>
            <pc:docMk/>
            <pc:sldMk cId="3166638695" sldId="369"/>
            <ac:picMk id="3" creationId="{34D949BD-C43B-0155-8502-175021092C9C}"/>
          </ac:picMkLst>
        </pc:picChg>
      </pc:sldChg>
      <pc:sldChg chg="addSp modSp new del mod">
        <pc:chgData name="Sabrina Moore" userId="731e552f-bf01-4e6e-b440-7e5e156d8120" providerId="ADAL" clId="{F8588F0E-0B89-440E-8CE5-06B11D25BD80}" dt="2023-09-11T15:14:09.649" v="25574" actId="47"/>
        <pc:sldMkLst>
          <pc:docMk/>
          <pc:sldMk cId="3590421079" sldId="369"/>
        </pc:sldMkLst>
        <pc:spChg chg="add mod">
          <ac:chgData name="Sabrina Moore" userId="731e552f-bf01-4e6e-b440-7e5e156d8120" providerId="ADAL" clId="{F8588F0E-0B89-440E-8CE5-06B11D25BD80}" dt="2023-09-11T15:10:02.025" v="25437" actId="14100"/>
          <ac:spMkLst>
            <pc:docMk/>
            <pc:sldMk cId="3590421079" sldId="369"/>
            <ac:spMk id="2" creationId="{C9522419-F322-1523-904B-9B05A4308426}"/>
          </ac:spMkLst>
        </pc:spChg>
        <pc:spChg chg="add mod">
          <ac:chgData name="Sabrina Moore" userId="731e552f-bf01-4e6e-b440-7e5e156d8120" providerId="ADAL" clId="{F8588F0E-0B89-440E-8CE5-06B11D25BD80}" dt="2023-09-11T15:10:02.025" v="25437" actId="14100"/>
          <ac:spMkLst>
            <pc:docMk/>
            <pc:sldMk cId="3590421079" sldId="369"/>
            <ac:spMk id="4" creationId="{2357414B-C6B8-7C7B-D533-6AB4C555BE40}"/>
          </ac:spMkLst>
        </pc:spChg>
        <pc:spChg chg="add mod">
          <ac:chgData name="Sabrina Moore" userId="731e552f-bf01-4e6e-b440-7e5e156d8120" providerId="ADAL" clId="{F8588F0E-0B89-440E-8CE5-06B11D25BD80}" dt="2023-09-11T15:10:02.025" v="25437" actId="14100"/>
          <ac:spMkLst>
            <pc:docMk/>
            <pc:sldMk cId="3590421079" sldId="369"/>
            <ac:spMk id="6" creationId="{3090D8DC-CB17-55AE-1189-34E5D9D4D304}"/>
          </ac:spMkLst>
        </pc:spChg>
        <pc:spChg chg="add mod">
          <ac:chgData name="Sabrina Moore" userId="731e552f-bf01-4e6e-b440-7e5e156d8120" providerId="ADAL" clId="{F8588F0E-0B89-440E-8CE5-06B11D25BD80}" dt="2023-09-11T15:08:07.044" v="25383" actId="403"/>
          <ac:spMkLst>
            <pc:docMk/>
            <pc:sldMk cId="3590421079" sldId="369"/>
            <ac:spMk id="8" creationId="{BE3197B2-CF18-F884-ED67-AB8FDC53F867}"/>
          </ac:spMkLst>
        </pc:spChg>
        <pc:spChg chg="add mod">
          <ac:chgData name="Sabrina Moore" userId="731e552f-bf01-4e6e-b440-7e5e156d8120" providerId="ADAL" clId="{F8588F0E-0B89-440E-8CE5-06B11D25BD80}" dt="2023-09-11T15:09:38.890" v="25432" actId="14100"/>
          <ac:spMkLst>
            <pc:docMk/>
            <pc:sldMk cId="3590421079" sldId="369"/>
            <ac:spMk id="9" creationId="{8A3CA0F2-CC98-853F-F9EF-E943543D9CE5}"/>
          </ac:spMkLst>
        </pc:spChg>
        <pc:spChg chg="add mod">
          <ac:chgData name="Sabrina Moore" userId="731e552f-bf01-4e6e-b440-7e5e156d8120" providerId="ADAL" clId="{F8588F0E-0B89-440E-8CE5-06B11D25BD80}" dt="2023-09-11T15:08:07.044" v="25383" actId="403"/>
          <ac:spMkLst>
            <pc:docMk/>
            <pc:sldMk cId="3590421079" sldId="369"/>
            <ac:spMk id="10" creationId="{42747348-271F-347A-863D-F047588FABD9}"/>
          </ac:spMkLst>
        </pc:spChg>
        <pc:spChg chg="add mod">
          <ac:chgData name="Sabrina Moore" userId="731e552f-bf01-4e6e-b440-7e5e156d8120" providerId="ADAL" clId="{F8588F0E-0B89-440E-8CE5-06B11D25BD80}" dt="2023-09-11T15:10:11.906" v="25439" actId="14100"/>
          <ac:spMkLst>
            <pc:docMk/>
            <pc:sldMk cId="3590421079" sldId="369"/>
            <ac:spMk id="11" creationId="{607E19EA-A400-1C04-00A5-9EBAC7B68AD8}"/>
          </ac:spMkLst>
        </pc:spChg>
        <pc:spChg chg="add mod">
          <ac:chgData name="Sabrina Moore" userId="731e552f-bf01-4e6e-b440-7e5e156d8120" providerId="ADAL" clId="{F8588F0E-0B89-440E-8CE5-06B11D25BD80}" dt="2023-09-11T15:08:07.044" v="25383" actId="403"/>
          <ac:spMkLst>
            <pc:docMk/>
            <pc:sldMk cId="3590421079" sldId="369"/>
            <ac:spMk id="12" creationId="{FC03310F-C8F0-9236-551F-3C78A23FF6B7}"/>
          </ac:spMkLst>
        </pc:spChg>
        <pc:spChg chg="add mod">
          <ac:chgData name="Sabrina Moore" userId="731e552f-bf01-4e6e-b440-7e5e156d8120" providerId="ADAL" clId="{F8588F0E-0B89-440E-8CE5-06B11D25BD80}" dt="2023-09-11T15:09:35.738" v="25431" actId="14100"/>
          <ac:spMkLst>
            <pc:docMk/>
            <pc:sldMk cId="3590421079" sldId="369"/>
            <ac:spMk id="13" creationId="{82203C46-89C4-7CD4-1D82-6BC8DB5CCEC7}"/>
          </ac:spMkLst>
        </pc:spChg>
        <pc:grpChg chg="add mod">
          <ac:chgData name="Sabrina Moore" userId="731e552f-bf01-4e6e-b440-7e5e156d8120" providerId="ADAL" clId="{F8588F0E-0B89-440E-8CE5-06B11D25BD80}" dt="2023-09-11T15:10:07.904" v="25438" actId="14100"/>
          <ac:grpSpMkLst>
            <pc:docMk/>
            <pc:sldMk cId="3590421079" sldId="369"/>
            <ac:grpSpMk id="3" creationId="{4F12AF57-EF4D-53FE-4B68-7BAC7103FEC9}"/>
          </ac:grpSpMkLst>
        </pc:grpChg>
        <pc:grpChg chg="add mod">
          <ac:chgData name="Sabrina Moore" userId="731e552f-bf01-4e6e-b440-7e5e156d8120" providerId="ADAL" clId="{F8588F0E-0B89-440E-8CE5-06B11D25BD80}" dt="2023-09-11T15:10:07.904" v="25438" actId="14100"/>
          <ac:grpSpMkLst>
            <pc:docMk/>
            <pc:sldMk cId="3590421079" sldId="369"/>
            <ac:grpSpMk id="5" creationId="{FBFC3069-658E-67EC-92EB-061251803CF7}"/>
          </ac:grpSpMkLst>
        </pc:grpChg>
        <pc:grpChg chg="add mod">
          <ac:chgData name="Sabrina Moore" userId="731e552f-bf01-4e6e-b440-7e5e156d8120" providerId="ADAL" clId="{F8588F0E-0B89-440E-8CE5-06B11D25BD80}" dt="2023-09-11T15:10:07.904" v="25438" actId="14100"/>
          <ac:grpSpMkLst>
            <pc:docMk/>
            <pc:sldMk cId="3590421079" sldId="369"/>
            <ac:grpSpMk id="7" creationId="{B9FA45A1-8A37-1104-D8A7-3E218909CFA6}"/>
          </ac:grpSpMkLst>
        </pc:grpChg>
      </pc:sldChg>
      <pc:sldChg chg="addSp delSp modSp new mod">
        <pc:chgData name="Sabrina Moore" userId="731e552f-bf01-4e6e-b440-7e5e156d8120" providerId="ADAL" clId="{F8588F0E-0B89-440E-8CE5-06B11D25BD80}" dt="2023-09-12T09:59:58.684" v="29112" actId="20577"/>
        <pc:sldMkLst>
          <pc:docMk/>
          <pc:sldMk cId="3120602498" sldId="370"/>
        </pc:sldMkLst>
        <pc:spChg chg="del">
          <ac:chgData name="Sabrina Moore" userId="731e552f-bf01-4e6e-b440-7e5e156d8120" providerId="ADAL" clId="{F8588F0E-0B89-440E-8CE5-06B11D25BD80}" dt="2023-09-12T09:37:27.701" v="28501" actId="478"/>
          <ac:spMkLst>
            <pc:docMk/>
            <pc:sldMk cId="3120602498" sldId="370"/>
            <ac:spMk id="2" creationId="{6A0D89F4-1895-1DF4-E33D-282756BB0569}"/>
          </ac:spMkLst>
        </pc:spChg>
        <pc:spChg chg="add mod">
          <ac:chgData name="Sabrina Moore" userId="731e552f-bf01-4e6e-b440-7e5e156d8120" providerId="ADAL" clId="{F8588F0E-0B89-440E-8CE5-06B11D25BD80}" dt="2023-09-12T09:45:46.205" v="28656" actId="20577"/>
          <ac:spMkLst>
            <pc:docMk/>
            <pc:sldMk cId="3120602498" sldId="370"/>
            <ac:spMk id="3" creationId="{FF15F814-B34C-77E3-1E42-9B7358E30944}"/>
          </ac:spMkLst>
        </pc:spChg>
        <pc:spChg chg="add mod">
          <ac:chgData name="Sabrina Moore" userId="731e552f-bf01-4e6e-b440-7e5e156d8120" providerId="ADAL" clId="{F8588F0E-0B89-440E-8CE5-06B11D25BD80}" dt="2023-09-12T09:38:00.930" v="28505" actId="208"/>
          <ac:spMkLst>
            <pc:docMk/>
            <pc:sldMk cId="3120602498" sldId="370"/>
            <ac:spMk id="4" creationId="{5BAB2366-FDD3-D9CC-7FA9-1C69BCD78D7F}"/>
          </ac:spMkLst>
        </pc:spChg>
        <pc:spChg chg="add mod">
          <ac:chgData name="Sabrina Moore" userId="731e552f-bf01-4e6e-b440-7e5e156d8120" providerId="ADAL" clId="{F8588F0E-0B89-440E-8CE5-06B11D25BD80}" dt="2023-09-12T09:38:06.043" v="28506" actId="208"/>
          <ac:spMkLst>
            <pc:docMk/>
            <pc:sldMk cId="3120602498" sldId="370"/>
            <ac:spMk id="5" creationId="{F8E6BE58-0894-0655-12F7-ACA5B715BACD}"/>
          </ac:spMkLst>
        </pc:spChg>
        <pc:spChg chg="add mod">
          <ac:chgData name="Sabrina Moore" userId="731e552f-bf01-4e6e-b440-7e5e156d8120" providerId="ADAL" clId="{F8588F0E-0B89-440E-8CE5-06B11D25BD80}" dt="2023-09-12T09:38:35.755" v="28512" actId="403"/>
          <ac:spMkLst>
            <pc:docMk/>
            <pc:sldMk cId="3120602498" sldId="370"/>
            <ac:spMk id="6" creationId="{EA1D0046-62AF-F788-91CB-7A5EB35B9EFC}"/>
          </ac:spMkLst>
        </pc:spChg>
        <pc:spChg chg="add mod">
          <ac:chgData name="Sabrina Moore" userId="731e552f-bf01-4e6e-b440-7e5e156d8120" providerId="ADAL" clId="{F8588F0E-0B89-440E-8CE5-06B11D25BD80}" dt="2023-09-12T09:38:00.930" v="28505" actId="208"/>
          <ac:spMkLst>
            <pc:docMk/>
            <pc:sldMk cId="3120602498" sldId="370"/>
            <ac:spMk id="7" creationId="{2C2C6924-6789-3BDE-8C10-EFA501A65622}"/>
          </ac:spMkLst>
        </pc:spChg>
        <pc:spChg chg="add mod">
          <ac:chgData name="Sabrina Moore" userId="731e552f-bf01-4e6e-b440-7e5e156d8120" providerId="ADAL" clId="{F8588F0E-0B89-440E-8CE5-06B11D25BD80}" dt="2023-09-12T09:38:06.043" v="28506" actId="208"/>
          <ac:spMkLst>
            <pc:docMk/>
            <pc:sldMk cId="3120602498" sldId="370"/>
            <ac:spMk id="8" creationId="{E4256258-E9C1-0BBD-10A5-11BFF991CC0E}"/>
          </ac:spMkLst>
        </pc:spChg>
        <pc:spChg chg="add mod">
          <ac:chgData name="Sabrina Moore" userId="731e552f-bf01-4e6e-b440-7e5e156d8120" providerId="ADAL" clId="{F8588F0E-0B89-440E-8CE5-06B11D25BD80}" dt="2023-09-12T09:59:58.684" v="29112" actId="20577"/>
          <ac:spMkLst>
            <pc:docMk/>
            <pc:sldMk cId="3120602498" sldId="370"/>
            <ac:spMk id="9" creationId="{6A391EA4-860B-D558-8411-4A6A9DE5572D}"/>
          </ac:spMkLst>
        </pc:spChg>
        <pc:spChg chg="add mod">
          <ac:chgData name="Sabrina Moore" userId="731e552f-bf01-4e6e-b440-7e5e156d8120" providerId="ADAL" clId="{F8588F0E-0B89-440E-8CE5-06B11D25BD80}" dt="2023-09-12T09:38:00.930" v="28505" actId="208"/>
          <ac:spMkLst>
            <pc:docMk/>
            <pc:sldMk cId="3120602498" sldId="370"/>
            <ac:spMk id="10" creationId="{E831451C-C4A2-EBA1-745A-010BE92DF67B}"/>
          </ac:spMkLst>
        </pc:spChg>
        <pc:spChg chg="add mod">
          <ac:chgData name="Sabrina Moore" userId="731e552f-bf01-4e6e-b440-7e5e156d8120" providerId="ADAL" clId="{F8588F0E-0B89-440E-8CE5-06B11D25BD80}" dt="2023-09-12T09:41:01.477" v="28584" actId="115"/>
          <ac:spMkLst>
            <pc:docMk/>
            <pc:sldMk cId="3120602498" sldId="370"/>
            <ac:spMk id="11" creationId="{3965FB57-93FD-E3F9-E494-1A02676EBF54}"/>
          </ac:spMkLst>
        </pc:spChg>
        <pc:spChg chg="add del mod">
          <ac:chgData name="Sabrina Moore" userId="731e552f-bf01-4e6e-b440-7e5e156d8120" providerId="ADAL" clId="{F8588F0E-0B89-440E-8CE5-06B11D25BD80}" dt="2023-09-12T09:45:10.540" v="28641" actId="478"/>
          <ac:spMkLst>
            <pc:docMk/>
            <pc:sldMk cId="3120602498" sldId="370"/>
            <ac:spMk id="13" creationId="{F362B6D1-EC59-849C-F1ED-E358B5B4999D}"/>
          </ac:spMkLst>
        </pc:spChg>
        <pc:spChg chg="add mod">
          <ac:chgData name="Sabrina Moore" userId="731e552f-bf01-4e6e-b440-7e5e156d8120" providerId="ADAL" clId="{F8588F0E-0B89-440E-8CE5-06B11D25BD80}" dt="2023-09-12T09:40:10.554" v="28578" actId="1076"/>
          <ac:spMkLst>
            <pc:docMk/>
            <pc:sldMk cId="3120602498" sldId="370"/>
            <ac:spMk id="14" creationId="{6CC844FD-4954-F437-CF97-F5CDFEDA52AD}"/>
          </ac:spMkLst>
        </pc:spChg>
        <pc:spChg chg="add mod">
          <ac:chgData name="Sabrina Moore" userId="731e552f-bf01-4e6e-b440-7e5e156d8120" providerId="ADAL" clId="{F8588F0E-0B89-440E-8CE5-06B11D25BD80}" dt="2023-09-12T09:38:27.803" v="28509" actId="1076"/>
          <ac:spMkLst>
            <pc:docMk/>
            <pc:sldMk cId="3120602498" sldId="370"/>
            <ac:spMk id="15" creationId="{C8A4191E-39D6-3757-52DE-DC3E9333D100}"/>
          </ac:spMkLst>
        </pc:spChg>
        <pc:spChg chg="add mod">
          <ac:chgData name="Sabrina Moore" userId="731e552f-bf01-4e6e-b440-7e5e156d8120" providerId="ADAL" clId="{F8588F0E-0B89-440E-8CE5-06B11D25BD80}" dt="2023-09-12T09:37:49.232" v="28504" actId="2085"/>
          <ac:spMkLst>
            <pc:docMk/>
            <pc:sldMk cId="3120602498" sldId="370"/>
            <ac:spMk id="16" creationId="{D0DFF756-01D1-F471-AA7A-E95C6D0A2810}"/>
          </ac:spMkLst>
        </pc:spChg>
        <pc:spChg chg="add mod">
          <ac:chgData name="Sabrina Moore" userId="731e552f-bf01-4e6e-b440-7e5e156d8120" providerId="ADAL" clId="{F8588F0E-0B89-440E-8CE5-06B11D25BD80}" dt="2023-09-12T09:47:28.749" v="28677" actId="1076"/>
          <ac:spMkLst>
            <pc:docMk/>
            <pc:sldMk cId="3120602498" sldId="370"/>
            <ac:spMk id="17" creationId="{46A18021-41CC-CA31-DC73-D2FD48076A84}"/>
          </ac:spMkLst>
        </pc:spChg>
        <pc:spChg chg="add mod">
          <ac:chgData name="Sabrina Moore" userId="731e552f-bf01-4e6e-b440-7e5e156d8120" providerId="ADAL" clId="{F8588F0E-0B89-440E-8CE5-06B11D25BD80}" dt="2023-09-12T09:45:13.430" v="28644" actId="20577"/>
          <ac:spMkLst>
            <pc:docMk/>
            <pc:sldMk cId="3120602498" sldId="370"/>
            <ac:spMk id="18" creationId="{AA1F519E-1538-2355-7280-CFFE6E0FD2C1}"/>
          </ac:spMkLst>
        </pc:spChg>
        <pc:picChg chg="add mod">
          <ac:chgData name="Sabrina Moore" userId="731e552f-bf01-4e6e-b440-7e5e156d8120" providerId="ADAL" clId="{F8588F0E-0B89-440E-8CE5-06B11D25BD80}" dt="2023-09-12T09:40:03.378" v="28576" actId="14100"/>
          <ac:picMkLst>
            <pc:docMk/>
            <pc:sldMk cId="3120602498" sldId="370"/>
            <ac:picMk id="12" creationId="{08F7B67F-8A67-3765-522D-A19889BB8346}"/>
          </ac:picMkLst>
        </pc:picChg>
        <pc:inkChg chg="add del">
          <ac:chgData name="Sabrina Moore" userId="731e552f-bf01-4e6e-b440-7e5e156d8120" providerId="ADAL" clId="{F8588F0E-0B89-440E-8CE5-06B11D25BD80}" dt="2023-09-12T09:46:11.087" v="28658" actId="478"/>
          <ac:inkMkLst>
            <pc:docMk/>
            <pc:sldMk cId="3120602498" sldId="370"/>
            <ac:inkMk id="19" creationId="{4CF8ED73-88B2-B245-F21A-10751BCCCFE2}"/>
          </ac:inkMkLst>
        </pc:inkChg>
        <pc:inkChg chg="add">
          <ac:chgData name="Sabrina Moore" userId="731e552f-bf01-4e6e-b440-7e5e156d8120" providerId="ADAL" clId="{F8588F0E-0B89-440E-8CE5-06B11D25BD80}" dt="2023-09-12T09:46:16.489" v="28659" actId="9405"/>
          <ac:inkMkLst>
            <pc:docMk/>
            <pc:sldMk cId="3120602498" sldId="370"/>
            <ac:inkMk id="20" creationId="{4A117044-0E2D-CFE3-69D0-5366A15A173E}"/>
          </ac:inkMkLst>
        </pc:inkChg>
      </pc:sldChg>
    </pc:docChg>
  </pc:docChgLst>
  <pc:docChgLst>
    <pc:chgData name="Maya Gryesten Fields" userId="S::mgryestenfields@eeu.antaisce.org::7520db07-e388-474c-a3dc-f58d6493c9c9" providerId="AD" clId="Web-{D9BD0E35-0183-4F01-FDBD-9A4F7D2EE89C}"/>
    <pc:docChg chg="mod modSld">
      <pc:chgData name="Maya Gryesten Fields" userId="S::mgryestenfields@eeu.antaisce.org::7520db07-e388-474c-a3dc-f58d6493c9c9" providerId="AD" clId="Web-{D9BD0E35-0183-4F01-FDBD-9A4F7D2EE89C}" dt="2023-09-11T12:25:22.398" v="45"/>
      <pc:docMkLst>
        <pc:docMk/>
      </pc:docMkLst>
      <pc:sldChg chg="addCm">
        <pc:chgData name="Maya Gryesten Fields" userId="S::mgryestenfields@eeu.antaisce.org::7520db07-e388-474c-a3dc-f58d6493c9c9" providerId="AD" clId="Web-{D9BD0E35-0183-4F01-FDBD-9A4F7D2EE89C}" dt="2023-09-11T11:59:22.377" v="1"/>
        <pc:sldMkLst>
          <pc:docMk/>
          <pc:sldMk cId="2202493375" sldId="256"/>
        </pc:sldMkLst>
        <pc:extLst>
          <p:ext xmlns:p="http://schemas.openxmlformats.org/presentationml/2006/main" uri="{D6D511B9-2390-475A-947B-AFAB55BFBCF1}">
            <pc226:cmChg xmlns:pc226="http://schemas.microsoft.com/office/powerpoint/2022/06/main/command" chg="add">
              <pc226:chgData name="Maya Gryesten Fields" userId="S::mgryestenfields@eeu.antaisce.org::7520db07-e388-474c-a3dc-f58d6493c9c9" providerId="AD" clId="Web-{D9BD0E35-0183-4F01-FDBD-9A4F7D2EE89C}" dt="2023-09-11T11:59:22.377" v="1"/>
              <pc2:cmMkLst xmlns:pc2="http://schemas.microsoft.com/office/powerpoint/2019/9/main/command">
                <pc:docMk/>
                <pc:sldMk cId="2202493375" sldId="256"/>
                <pc2:cmMk id="{51EE4689-6064-4E99-A520-BDCFE752D75C}"/>
              </pc2:cmMkLst>
            </pc226:cmChg>
          </p:ext>
        </pc:extLst>
      </pc:sldChg>
      <pc:sldChg chg="modSp addCm">
        <pc:chgData name="Maya Gryesten Fields" userId="S::mgryestenfields@eeu.antaisce.org::7520db07-e388-474c-a3dc-f58d6493c9c9" providerId="AD" clId="Web-{D9BD0E35-0183-4F01-FDBD-9A4F7D2EE89C}" dt="2023-09-11T12:21:50.804" v="43"/>
        <pc:sldMkLst>
          <pc:docMk/>
          <pc:sldMk cId="2718307304" sldId="261"/>
        </pc:sldMkLst>
        <pc:spChg chg="mod">
          <ac:chgData name="Maya Gryesten Fields" userId="S::mgryestenfields@eeu.antaisce.org::7520db07-e388-474c-a3dc-f58d6493c9c9" providerId="AD" clId="Web-{D9BD0E35-0183-4F01-FDBD-9A4F7D2EE89C}" dt="2023-09-11T12:20:54.238" v="41" actId="20577"/>
          <ac:spMkLst>
            <pc:docMk/>
            <pc:sldMk cId="2718307304" sldId="261"/>
            <ac:spMk id="3" creationId="{1672AF83-F63C-F0C8-B366-570CDBDCDE0F}"/>
          </ac:spMkLst>
        </pc:spChg>
        <pc:extLst>
          <p:ext xmlns:p="http://schemas.openxmlformats.org/presentationml/2006/main" uri="{D6D511B9-2390-475A-947B-AFAB55BFBCF1}">
            <pc226:cmChg xmlns:pc226="http://schemas.microsoft.com/office/powerpoint/2022/06/main/command" chg="add">
              <pc226:chgData name="Maya Gryesten Fields" userId="S::mgryestenfields@eeu.antaisce.org::7520db07-e388-474c-a3dc-f58d6493c9c9" providerId="AD" clId="Web-{D9BD0E35-0183-4F01-FDBD-9A4F7D2EE89C}" dt="2023-09-11T12:21:50.804" v="43"/>
              <pc2:cmMkLst xmlns:pc2="http://schemas.microsoft.com/office/powerpoint/2019/9/main/command">
                <pc:docMk/>
                <pc:sldMk cId="2718307304" sldId="261"/>
                <pc2:cmMk id="{DA736023-4D50-47B8-B7B7-FDBAAC3B3397}"/>
              </pc2:cmMkLst>
            </pc226:cmChg>
            <pc226:cmChg xmlns:pc226="http://schemas.microsoft.com/office/powerpoint/2022/06/main/command" chg="add">
              <pc226:chgData name="Maya Gryesten Fields" userId="S::mgryestenfields@eeu.antaisce.org::7520db07-e388-474c-a3dc-f58d6493c9c9" providerId="AD" clId="Web-{D9BD0E35-0183-4F01-FDBD-9A4F7D2EE89C}" dt="2023-09-11T12:21:31.381" v="42"/>
              <pc2:cmMkLst xmlns:pc2="http://schemas.microsoft.com/office/powerpoint/2019/9/main/command">
                <pc:docMk/>
                <pc:sldMk cId="2718307304" sldId="261"/>
                <pc2:cmMk id="{9463B0D9-A325-4F6F-AA35-4827091021C9}"/>
              </pc2:cmMkLst>
            </pc226:cmChg>
          </p:ext>
        </pc:extLst>
      </pc:sldChg>
      <pc:sldChg chg="addCm">
        <pc:chgData name="Maya Gryesten Fields" userId="S::mgryestenfields@eeu.antaisce.org::7520db07-e388-474c-a3dc-f58d6493c9c9" providerId="AD" clId="Web-{D9BD0E35-0183-4F01-FDBD-9A4F7D2EE89C}" dt="2023-09-11T12:04:29.337" v="7"/>
        <pc:sldMkLst>
          <pc:docMk/>
          <pc:sldMk cId="560863213" sldId="268"/>
        </pc:sldMkLst>
        <pc:extLst>
          <p:ext xmlns:p="http://schemas.openxmlformats.org/presentationml/2006/main" uri="{D6D511B9-2390-475A-947B-AFAB55BFBCF1}">
            <pc226:cmChg xmlns:pc226="http://schemas.microsoft.com/office/powerpoint/2022/06/main/command" chg="add">
              <pc226:chgData name="Maya Gryesten Fields" userId="S::mgryestenfields@eeu.antaisce.org::7520db07-e388-474c-a3dc-f58d6493c9c9" providerId="AD" clId="Web-{D9BD0E35-0183-4F01-FDBD-9A4F7D2EE89C}" dt="2023-09-11T12:04:29.337" v="7"/>
              <pc2:cmMkLst xmlns:pc2="http://schemas.microsoft.com/office/powerpoint/2019/9/main/command">
                <pc:docMk/>
                <pc:sldMk cId="560863213" sldId="268"/>
                <pc2:cmMk id="{6CBF65A4-CEE3-44FD-B0FE-280ED8FFD096}"/>
              </pc2:cmMkLst>
            </pc226:cmChg>
          </p:ext>
        </pc:extLst>
      </pc:sldChg>
      <pc:sldChg chg="addCm modCm">
        <pc:chgData name="Maya Gryesten Fields" userId="S::mgryestenfields@eeu.antaisce.org::7520db07-e388-474c-a3dc-f58d6493c9c9" providerId="AD" clId="Web-{D9BD0E35-0183-4F01-FDBD-9A4F7D2EE89C}" dt="2023-09-11T12:25:22.398" v="45"/>
        <pc:sldMkLst>
          <pc:docMk/>
          <pc:sldMk cId="3401532241" sldId="269"/>
        </pc:sldMkLst>
        <pc:extLst>
          <p:ext xmlns:p="http://schemas.openxmlformats.org/presentationml/2006/main" uri="{D6D511B9-2390-475A-947B-AFAB55BFBCF1}">
            <pc226:cmChg xmlns:pc226="http://schemas.microsoft.com/office/powerpoint/2022/06/main/command" chg="add">
              <pc226:chgData name="Maya Gryesten Fields" userId="S::mgryestenfields@eeu.antaisce.org::7520db07-e388-474c-a3dc-f58d6493c9c9" providerId="AD" clId="Web-{D9BD0E35-0183-4F01-FDBD-9A4F7D2EE89C}" dt="2023-09-11T12:25:22.398" v="45"/>
              <pc2:cmMkLst xmlns:pc2="http://schemas.microsoft.com/office/powerpoint/2019/9/main/command">
                <pc:docMk/>
                <pc:sldMk cId="3401532241" sldId="269"/>
                <pc2:cmMk id="{EF684605-28B8-458E-BABF-322AB8C99CE2}"/>
              </pc2:cmMkLst>
              <pc226:cmRplyChg chg="add">
                <pc226:chgData name="Maya Gryesten Fields" userId="S::mgryestenfields@eeu.antaisce.org::7520db07-e388-474c-a3dc-f58d6493c9c9" providerId="AD" clId="Web-{D9BD0E35-0183-4F01-FDBD-9A4F7D2EE89C}" dt="2023-09-11T12:25:22.398" v="45"/>
                <pc2:cmRplyMkLst xmlns:pc2="http://schemas.microsoft.com/office/powerpoint/2019/9/main/command">
                  <pc:docMk/>
                  <pc:sldMk cId="3401532241" sldId="269"/>
                  <pc2:cmMk id="{EF684605-28B8-458E-BABF-322AB8C99CE2}"/>
                  <pc2:cmRplyMk id="{9ADF1CF3-CF0C-4DB2-92D3-3D4EF8A027CF}"/>
                </pc2:cmRplyMkLst>
              </pc226:cmRplyChg>
            </pc226:cmChg>
            <pc226:cmChg xmlns:pc226="http://schemas.microsoft.com/office/powerpoint/2022/06/main/command" chg="add">
              <pc226:chgData name="Maya Gryesten Fields" userId="S::mgryestenfields@eeu.antaisce.org::7520db07-e388-474c-a3dc-f58d6493c9c9" providerId="AD" clId="Web-{D9BD0E35-0183-4F01-FDBD-9A4F7D2EE89C}" dt="2023-09-11T12:15:20.885" v="29"/>
              <pc2:cmMkLst xmlns:pc2="http://schemas.microsoft.com/office/powerpoint/2019/9/main/command">
                <pc:docMk/>
                <pc:sldMk cId="3401532241" sldId="269"/>
                <pc2:cmMk id="{F85EF73B-599B-40A5-8D97-7984959529E9}"/>
              </pc2:cmMkLst>
            </pc226:cmChg>
          </p:ext>
        </pc:extLst>
      </pc:sldChg>
      <pc:sldChg chg="modSp addCm modCm">
        <pc:chgData name="Maya Gryesten Fields" userId="S::mgryestenfields@eeu.antaisce.org::7520db07-e388-474c-a3dc-f58d6493c9c9" providerId="AD" clId="Web-{D9BD0E35-0183-4F01-FDBD-9A4F7D2EE89C}" dt="2023-09-11T12:12:21.325" v="22" actId="20577"/>
        <pc:sldMkLst>
          <pc:docMk/>
          <pc:sldMk cId="119920022" sldId="270"/>
        </pc:sldMkLst>
        <pc:spChg chg="mod">
          <ac:chgData name="Maya Gryesten Fields" userId="S::mgryestenfields@eeu.antaisce.org::7520db07-e388-474c-a3dc-f58d6493c9c9" providerId="AD" clId="Web-{D9BD0E35-0183-4F01-FDBD-9A4F7D2EE89C}" dt="2023-09-11T12:11:21.024" v="19" actId="20577"/>
          <ac:spMkLst>
            <pc:docMk/>
            <pc:sldMk cId="119920022" sldId="270"/>
            <ac:spMk id="34" creationId="{1255D2D5-429B-E457-EF6E-79CDEF7DE497}"/>
          </ac:spMkLst>
        </pc:spChg>
        <pc:spChg chg="mod">
          <ac:chgData name="Maya Gryesten Fields" userId="S::mgryestenfields@eeu.antaisce.org::7520db07-e388-474c-a3dc-f58d6493c9c9" providerId="AD" clId="Web-{D9BD0E35-0183-4F01-FDBD-9A4F7D2EE89C}" dt="2023-09-11T12:12:21.325" v="22" actId="20577"/>
          <ac:spMkLst>
            <pc:docMk/>
            <pc:sldMk cId="119920022" sldId="270"/>
            <ac:spMk id="35" creationId="{DEB0356D-EF03-61F1-3ECD-FAA4CB41EF77}"/>
          </ac:spMkLst>
        </pc:spChg>
        <pc:extLst>
          <p:ext xmlns:p="http://schemas.openxmlformats.org/presentationml/2006/main" uri="{D6D511B9-2390-475A-947B-AFAB55BFBCF1}">
            <pc226:cmChg xmlns:pc226="http://schemas.microsoft.com/office/powerpoint/2022/06/main/command" chg="add">
              <pc226:chgData name="Maya Gryesten Fields" userId="S::mgryestenfields@eeu.antaisce.org::7520db07-e388-474c-a3dc-f58d6493c9c9" providerId="AD" clId="Web-{D9BD0E35-0183-4F01-FDBD-9A4F7D2EE89C}" dt="2023-09-11T12:12:09.402" v="20"/>
              <pc2:cmMkLst xmlns:pc2="http://schemas.microsoft.com/office/powerpoint/2019/9/main/command">
                <pc:docMk/>
                <pc:sldMk cId="119920022" sldId="270"/>
                <pc2:cmMk id="{95E16AF3-44F6-47DD-8EAF-1B72429A1581}"/>
              </pc2:cmMkLst>
              <pc226:cmRplyChg chg="add">
                <pc226:chgData name="Maya Gryesten Fields" userId="S::mgryestenfields@eeu.antaisce.org::7520db07-e388-474c-a3dc-f58d6493c9c9" providerId="AD" clId="Web-{D9BD0E35-0183-4F01-FDBD-9A4F7D2EE89C}" dt="2023-09-11T12:12:09.402" v="20"/>
                <pc2:cmRplyMkLst xmlns:pc2="http://schemas.microsoft.com/office/powerpoint/2019/9/main/command">
                  <pc:docMk/>
                  <pc:sldMk cId="119920022" sldId="270"/>
                  <pc2:cmMk id="{95E16AF3-44F6-47DD-8EAF-1B72429A1581}"/>
                  <pc2:cmRplyMk id="{7695B59B-4655-4215-B2C2-2215B37678C8}"/>
                </pc2:cmRplyMkLst>
              </pc226:cmRplyChg>
            </pc226:cmChg>
          </p:ext>
        </pc:extLst>
      </pc:sldChg>
      <pc:sldChg chg="addCm">
        <pc:chgData name="Maya Gryesten Fields" userId="S::mgryestenfields@eeu.antaisce.org::7520db07-e388-474c-a3dc-f58d6493c9c9" providerId="AD" clId="Web-{D9BD0E35-0183-4F01-FDBD-9A4F7D2EE89C}" dt="2023-09-11T12:09:46.204" v="16"/>
        <pc:sldMkLst>
          <pc:docMk/>
          <pc:sldMk cId="1658994686" sldId="276"/>
        </pc:sldMkLst>
        <pc:extLst>
          <p:ext xmlns:p="http://schemas.openxmlformats.org/presentationml/2006/main" uri="{D6D511B9-2390-475A-947B-AFAB55BFBCF1}">
            <pc226:cmChg xmlns:pc226="http://schemas.microsoft.com/office/powerpoint/2022/06/main/command" chg="add">
              <pc226:chgData name="Maya Gryesten Fields" userId="S::mgryestenfields@eeu.antaisce.org::7520db07-e388-474c-a3dc-f58d6493c9c9" providerId="AD" clId="Web-{D9BD0E35-0183-4F01-FDBD-9A4F7D2EE89C}" dt="2023-09-11T12:08:45.778" v="15"/>
              <pc2:cmMkLst xmlns:pc2="http://schemas.microsoft.com/office/powerpoint/2019/9/main/command">
                <pc:docMk/>
                <pc:sldMk cId="1658994686" sldId="276"/>
                <pc2:cmMk id="{F82DB827-1FC3-43D5-B675-1640B5D14D65}"/>
              </pc2:cmMkLst>
            </pc226:cmChg>
            <pc226:cmChg xmlns:pc226="http://schemas.microsoft.com/office/powerpoint/2022/06/main/command" chg="add">
              <pc226:chgData name="Maya Gryesten Fields" userId="S::mgryestenfields@eeu.antaisce.org::7520db07-e388-474c-a3dc-f58d6493c9c9" providerId="AD" clId="Web-{D9BD0E35-0183-4F01-FDBD-9A4F7D2EE89C}" dt="2023-09-11T12:09:46.204" v="16"/>
              <pc2:cmMkLst xmlns:pc2="http://schemas.microsoft.com/office/powerpoint/2019/9/main/command">
                <pc:docMk/>
                <pc:sldMk cId="1658994686" sldId="276"/>
                <pc2:cmMk id="{2D8B9391-A40E-451B-B90A-98A0D11BDBA9}"/>
              </pc2:cmMkLst>
            </pc226:cmChg>
          </p:ext>
        </pc:extLst>
      </pc:sldChg>
      <pc:sldChg chg="addCm">
        <pc:chgData name="Maya Gryesten Fields" userId="S::mgryestenfields@eeu.antaisce.org::7520db07-e388-474c-a3dc-f58d6493c9c9" providerId="AD" clId="Web-{D9BD0E35-0183-4F01-FDBD-9A4F7D2EE89C}" dt="2023-09-11T12:13:21.204" v="23"/>
        <pc:sldMkLst>
          <pc:docMk/>
          <pc:sldMk cId="2118320117" sldId="336"/>
        </pc:sldMkLst>
        <pc:extLst>
          <p:ext xmlns:p="http://schemas.openxmlformats.org/presentationml/2006/main" uri="{D6D511B9-2390-475A-947B-AFAB55BFBCF1}">
            <pc226:cmChg xmlns:pc226="http://schemas.microsoft.com/office/powerpoint/2022/06/main/command" chg="add">
              <pc226:chgData name="Maya Gryesten Fields" userId="S::mgryestenfields@eeu.antaisce.org::7520db07-e388-474c-a3dc-f58d6493c9c9" providerId="AD" clId="Web-{D9BD0E35-0183-4F01-FDBD-9A4F7D2EE89C}" dt="2023-09-11T12:13:21.204" v="23"/>
              <pc2:cmMkLst xmlns:pc2="http://schemas.microsoft.com/office/powerpoint/2019/9/main/command">
                <pc:docMk/>
                <pc:sldMk cId="2118320117" sldId="336"/>
                <pc2:cmMk id="{AB2FB4BF-25E2-45D5-9F9A-62173537D688}"/>
              </pc2:cmMkLst>
            </pc226:cmChg>
          </p:ext>
        </pc:extLst>
      </pc:sldChg>
      <pc:sldChg chg="modSp addCm modCm">
        <pc:chgData name="Maya Gryesten Fields" userId="S::mgryestenfields@eeu.antaisce.org::7520db07-e388-474c-a3dc-f58d6493c9c9" providerId="AD" clId="Web-{D9BD0E35-0183-4F01-FDBD-9A4F7D2EE89C}" dt="2023-09-11T12:07:38.492" v="14" actId="20577"/>
        <pc:sldMkLst>
          <pc:docMk/>
          <pc:sldMk cId="2514303544" sldId="339"/>
        </pc:sldMkLst>
        <pc:spChg chg="mod">
          <ac:chgData name="Maya Gryesten Fields" userId="S::mgryestenfields@eeu.antaisce.org::7520db07-e388-474c-a3dc-f58d6493c9c9" providerId="AD" clId="Web-{D9BD0E35-0183-4F01-FDBD-9A4F7D2EE89C}" dt="2023-09-11T12:07:38.492" v="14" actId="20577"/>
          <ac:spMkLst>
            <pc:docMk/>
            <pc:sldMk cId="2514303544" sldId="339"/>
            <ac:spMk id="3" creationId="{206CA20D-1B59-43B0-A39E-8DDC51EE37E9}"/>
          </ac:spMkLst>
        </pc:spChg>
        <pc:extLst>
          <p:ext xmlns:p="http://schemas.openxmlformats.org/presentationml/2006/main" uri="{D6D511B9-2390-475A-947B-AFAB55BFBCF1}">
            <pc226:cmChg xmlns:pc226="http://schemas.microsoft.com/office/powerpoint/2022/06/main/command" chg="add mod">
              <pc226:chgData name="Maya Gryesten Fields" userId="S::mgryestenfields@eeu.antaisce.org::7520db07-e388-474c-a3dc-f58d6493c9c9" providerId="AD" clId="Web-{D9BD0E35-0183-4F01-FDBD-9A4F7D2EE89C}" dt="2023-09-11T12:07:38.492" v="14" actId="20577"/>
              <pc2:cmMkLst xmlns:pc2="http://schemas.microsoft.com/office/powerpoint/2019/9/main/command">
                <pc:docMk/>
                <pc:sldMk cId="2514303544" sldId="339"/>
                <pc2:cmMk id="{2BD4CC7F-ADE6-4413-9FCF-C44F66123810}"/>
              </pc2:cmMkLst>
              <pc226:cmRplyChg chg="add">
                <pc226:chgData name="Maya Gryesten Fields" userId="S::mgryestenfields@eeu.antaisce.org::7520db07-e388-474c-a3dc-f58d6493c9c9" providerId="AD" clId="Web-{D9BD0E35-0183-4F01-FDBD-9A4F7D2EE89C}" dt="2023-09-11T12:07:29.678" v="13"/>
                <pc2:cmRplyMkLst xmlns:pc2="http://schemas.microsoft.com/office/powerpoint/2019/9/main/command">
                  <pc:docMk/>
                  <pc:sldMk cId="2514303544" sldId="339"/>
                  <pc2:cmMk id="{2BD4CC7F-ADE6-4413-9FCF-C44F66123810}"/>
                  <pc2:cmRplyMk id="{C9ADCB15-4BA7-44B4-9969-FBFED45EA8B6}"/>
                </pc2:cmRplyMkLst>
              </pc226:cmRplyChg>
            </pc226:cmChg>
          </p:ext>
        </pc:extLst>
      </pc:sldChg>
      <pc:sldChg chg="modSp">
        <pc:chgData name="Maya Gryesten Fields" userId="S::mgryestenfields@eeu.antaisce.org::7520db07-e388-474c-a3dc-f58d6493c9c9" providerId="AD" clId="Web-{D9BD0E35-0183-4F01-FDBD-9A4F7D2EE89C}" dt="2023-09-11T12:20:31.189" v="39" actId="20577"/>
        <pc:sldMkLst>
          <pc:docMk/>
          <pc:sldMk cId="3447364619" sldId="346"/>
        </pc:sldMkLst>
        <pc:spChg chg="mod">
          <ac:chgData name="Maya Gryesten Fields" userId="S::mgryestenfields@eeu.antaisce.org::7520db07-e388-474c-a3dc-f58d6493c9c9" providerId="AD" clId="Web-{D9BD0E35-0183-4F01-FDBD-9A4F7D2EE89C}" dt="2023-09-11T12:20:31.189" v="39" actId="20577"/>
          <ac:spMkLst>
            <pc:docMk/>
            <pc:sldMk cId="3447364619" sldId="346"/>
            <ac:spMk id="4" creationId="{66585185-EA47-DB2B-DF09-F6D6C19FBD89}"/>
          </ac:spMkLst>
        </pc:spChg>
      </pc:sldChg>
      <pc:sldChg chg="addCm">
        <pc:chgData name="Maya Gryesten Fields" userId="S::mgryestenfields@eeu.antaisce.org::7520db07-e388-474c-a3dc-f58d6493c9c9" providerId="AD" clId="Web-{D9BD0E35-0183-4F01-FDBD-9A4F7D2EE89C}" dt="2023-09-11T12:17:59.944" v="33"/>
        <pc:sldMkLst>
          <pc:docMk/>
          <pc:sldMk cId="3225201380" sldId="347"/>
        </pc:sldMkLst>
        <pc:extLst>
          <p:ext xmlns:p="http://schemas.openxmlformats.org/presentationml/2006/main" uri="{D6D511B9-2390-475A-947B-AFAB55BFBCF1}">
            <pc226:cmChg xmlns:pc226="http://schemas.microsoft.com/office/powerpoint/2022/06/main/command" chg="add">
              <pc226:chgData name="Maya Gryesten Fields" userId="S::mgryestenfields@eeu.antaisce.org::7520db07-e388-474c-a3dc-f58d6493c9c9" providerId="AD" clId="Web-{D9BD0E35-0183-4F01-FDBD-9A4F7D2EE89C}" dt="2023-09-11T12:17:59.944" v="33"/>
              <pc2:cmMkLst xmlns:pc2="http://schemas.microsoft.com/office/powerpoint/2019/9/main/command">
                <pc:docMk/>
                <pc:sldMk cId="3225201380" sldId="347"/>
                <pc2:cmMk id="{9E232398-88C8-4C3D-A5AD-5B4C3C0BB300}"/>
              </pc2:cmMkLst>
            </pc226:cmChg>
          </p:ext>
        </pc:extLst>
      </pc:sldChg>
      <pc:sldChg chg="modSp addCm">
        <pc:chgData name="Maya Gryesten Fields" userId="S::mgryestenfields@eeu.antaisce.org::7520db07-e388-474c-a3dc-f58d6493c9c9" providerId="AD" clId="Web-{D9BD0E35-0183-4F01-FDBD-9A4F7D2EE89C}" dt="2023-09-11T12:14:29.553" v="28" actId="20577"/>
        <pc:sldMkLst>
          <pc:docMk/>
          <pc:sldMk cId="112699257" sldId="350"/>
        </pc:sldMkLst>
        <pc:spChg chg="mod">
          <ac:chgData name="Maya Gryesten Fields" userId="S::mgryestenfields@eeu.antaisce.org::7520db07-e388-474c-a3dc-f58d6493c9c9" providerId="AD" clId="Web-{D9BD0E35-0183-4F01-FDBD-9A4F7D2EE89C}" dt="2023-09-11T12:14:29.553" v="28" actId="20577"/>
          <ac:spMkLst>
            <pc:docMk/>
            <pc:sldMk cId="112699257" sldId="350"/>
            <ac:spMk id="4" creationId="{B40ACF8A-EB9A-13CD-C4A3-DD4A344C7BAF}"/>
          </ac:spMkLst>
        </pc:spChg>
        <pc:extLst>
          <p:ext xmlns:p="http://schemas.openxmlformats.org/presentationml/2006/main" uri="{D6D511B9-2390-475A-947B-AFAB55BFBCF1}">
            <pc226:cmChg xmlns:pc226="http://schemas.microsoft.com/office/powerpoint/2022/06/main/command" chg="add">
              <pc226:chgData name="Maya Gryesten Fields" userId="S::mgryestenfields@eeu.antaisce.org::7520db07-e388-474c-a3dc-f58d6493c9c9" providerId="AD" clId="Web-{D9BD0E35-0183-4F01-FDBD-9A4F7D2EE89C}" dt="2023-09-11T12:13:50.535" v="24"/>
              <pc2:cmMkLst xmlns:pc2="http://schemas.microsoft.com/office/powerpoint/2019/9/main/command">
                <pc:docMk/>
                <pc:sldMk cId="112699257" sldId="350"/>
                <pc2:cmMk id="{9A7CC11F-46BF-4A2E-9691-AEF7617F3C31}"/>
              </pc2:cmMkLst>
            </pc226:cmChg>
          </p:ext>
        </pc:extLst>
      </pc:sldChg>
      <pc:sldChg chg="addCm">
        <pc:chgData name="Maya Gryesten Fields" userId="S::mgryestenfields@eeu.antaisce.org::7520db07-e388-474c-a3dc-f58d6493c9c9" providerId="AD" clId="Web-{D9BD0E35-0183-4F01-FDBD-9A4F7D2EE89C}" dt="2023-09-11T12:01:45.653" v="4"/>
        <pc:sldMkLst>
          <pc:docMk/>
          <pc:sldMk cId="1689578807" sldId="353"/>
        </pc:sldMkLst>
        <pc:extLst>
          <p:ext xmlns:p="http://schemas.openxmlformats.org/presentationml/2006/main" uri="{D6D511B9-2390-475A-947B-AFAB55BFBCF1}">
            <pc226:cmChg xmlns:pc226="http://schemas.microsoft.com/office/powerpoint/2022/06/main/command" chg="add">
              <pc226:chgData name="Maya Gryesten Fields" userId="S::mgryestenfields@eeu.antaisce.org::7520db07-e388-474c-a3dc-f58d6493c9c9" providerId="AD" clId="Web-{D9BD0E35-0183-4F01-FDBD-9A4F7D2EE89C}" dt="2023-09-11T12:01:45.653" v="4"/>
              <pc2:cmMkLst xmlns:pc2="http://schemas.microsoft.com/office/powerpoint/2019/9/main/command">
                <pc:docMk/>
                <pc:sldMk cId="1689578807" sldId="353"/>
                <pc2:cmMk id="{5F1B9C85-A637-40DA-A542-30B59710345D}"/>
              </pc2:cmMkLst>
            </pc226:cmChg>
          </p:ext>
        </pc:extLst>
      </pc:sldChg>
      <pc:sldChg chg="modSp">
        <pc:chgData name="Maya Gryesten Fields" userId="S::mgryestenfields@eeu.antaisce.org::7520db07-e388-474c-a3dc-f58d6493c9c9" providerId="AD" clId="Web-{D9BD0E35-0183-4F01-FDBD-9A4F7D2EE89C}" dt="2023-09-11T12:16:12.529" v="32" actId="14100"/>
        <pc:sldMkLst>
          <pc:docMk/>
          <pc:sldMk cId="1801205657" sldId="355"/>
        </pc:sldMkLst>
        <pc:picChg chg="mod">
          <ac:chgData name="Maya Gryesten Fields" userId="S::mgryestenfields@eeu.antaisce.org::7520db07-e388-474c-a3dc-f58d6493c9c9" providerId="AD" clId="Web-{D9BD0E35-0183-4F01-FDBD-9A4F7D2EE89C}" dt="2023-09-11T12:16:12.529" v="32" actId="14100"/>
          <ac:picMkLst>
            <pc:docMk/>
            <pc:sldMk cId="1801205657" sldId="355"/>
            <ac:picMk id="4" creationId="{EE5F4446-FBE8-58E4-AE00-6055B1CFB44C}"/>
          </ac:picMkLst>
        </pc:picChg>
      </pc:sldChg>
      <pc:sldChg chg="addCm modCm">
        <pc:chgData name="Maya Gryesten Fields" userId="S::mgryestenfields@eeu.antaisce.org::7520db07-e388-474c-a3dc-f58d6493c9c9" providerId="AD" clId="Web-{D9BD0E35-0183-4F01-FDBD-9A4F7D2EE89C}" dt="2023-09-11T12:06:35.721" v="9"/>
        <pc:sldMkLst>
          <pc:docMk/>
          <pc:sldMk cId="3302507341" sldId="360"/>
        </pc:sldMkLst>
        <pc:extLst>
          <p:ext xmlns:p="http://schemas.openxmlformats.org/presentationml/2006/main" uri="{D6D511B9-2390-475A-947B-AFAB55BFBCF1}">
            <pc226:cmChg xmlns:pc226="http://schemas.microsoft.com/office/powerpoint/2022/06/main/command" chg="add">
              <pc226:chgData name="Maya Gryesten Fields" userId="S::mgryestenfields@eeu.antaisce.org::7520db07-e388-474c-a3dc-f58d6493c9c9" providerId="AD" clId="Web-{D9BD0E35-0183-4F01-FDBD-9A4F7D2EE89C}" dt="2023-09-11T12:06:35.721" v="9"/>
              <pc2:cmMkLst xmlns:pc2="http://schemas.microsoft.com/office/powerpoint/2019/9/main/command">
                <pc:docMk/>
                <pc:sldMk cId="3302507341" sldId="360"/>
                <pc2:cmMk id="{EE4E94B7-07B9-4232-B30A-6B56A0138E20}"/>
              </pc2:cmMkLst>
              <pc226:cmRplyChg chg="add">
                <pc226:chgData name="Maya Gryesten Fields" userId="S::mgryestenfields@eeu.antaisce.org::7520db07-e388-474c-a3dc-f58d6493c9c9" providerId="AD" clId="Web-{D9BD0E35-0183-4F01-FDBD-9A4F7D2EE89C}" dt="2023-09-11T12:06:35.721" v="9"/>
                <pc2:cmRplyMkLst xmlns:pc2="http://schemas.microsoft.com/office/powerpoint/2019/9/main/command">
                  <pc:docMk/>
                  <pc:sldMk cId="3302507341" sldId="360"/>
                  <pc2:cmMk id="{EE4E94B7-07B9-4232-B30A-6B56A0138E20}"/>
                  <pc2:cmRplyMk id="{157DF48E-7624-4CE1-AA8E-8BE57F191E56}"/>
                </pc2:cmRplyMkLst>
              </pc226:cmRplyChg>
            </pc226:cmChg>
          </p:ext>
        </pc:extLst>
      </pc:sldChg>
      <pc:sldChg chg="addCm">
        <pc:chgData name="Maya Gryesten Fields" userId="S::mgryestenfields@eeu.antaisce.org::7520db07-e388-474c-a3dc-f58d6493c9c9" providerId="AD" clId="Web-{D9BD0E35-0183-4F01-FDBD-9A4F7D2EE89C}" dt="2023-09-11T12:22:51.637" v="44"/>
        <pc:sldMkLst>
          <pc:docMk/>
          <pc:sldMk cId="3694318585" sldId="361"/>
        </pc:sldMkLst>
        <pc:extLst>
          <p:ext xmlns:p="http://schemas.openxmlformats.org/presentationml/2006/main" uri="{D6D511B9-2390-475A-947B-AFAB55BFBCF1}">
            <pc226:cmChg xmlns:pc226="http://schemas.microsoft.com/office/powerpoint/2022/06/main/command" chg="add">
              <pc226:chgData name="Maya Gryesten Fields" userId="S::mgryestenfields@eeu.antaisce.org::7520db07-e388-474c-a3dc-f58d6493c9c9" providerId="AD" clId="Web-{D9BD0E35-0183-4F01-FDBD-9A4F7D2EE89C}" dt="2023-09-11T12:22:51.637" v="44"/>
              <pc2:cmMkLst xmlns:pc2="http://schemas.microsoft.com/office/powerpoint/2019/9/main/command">
                <pc:docMk/>
                <pc:sldMk cId="3694318585" sldId="361"/>
                <pc2:cmMk id="{A77FF94F-4B6E-461A-9BA0-8C152A8ACE00}"/>
              </pc2:cmMkLst>
            </pc226:cmChg>
          </p:ext>
        </pc:extLst>
      </pc:sldChg>
      <pc:sldChg chg="addCm modCm">
        <pc:chgData name="Maya Gryesten Fields" userId="S::mgryestenfields@eeu.antaisce.org::7520db07-e388-474c-a3dc-f58d6493c9c9" providerId="AD" clId="Web-{D9BD0E35-0183-4F01-FDBD-9A4F7D2EE89C}" dt="2023-09-11T12:20:00.531" v="35"/>
        <pc:sldMkLst>
          <pc:docMk/>
          <pc:sldMk cId="1388553125" sldId="364"/>
        </pc:sldMkLst>
        <pc:extLst>
          <p:ext xmlns:p="http://schemas.openxmlformats.org/presentationml/2006/main" uri="{D6D511B9-2390-475A-947B-AFAB55BFBCF1}">
            <pc226:cmChg xmlns:pc226="http://schemas.microsoft.com/office/powerpoint/2022/06/main/command" chg="add mod">
              <pc226:chgData name="Maya Gryesten Fields" userId="S::mgryestenfields@eeu.antaisce.org::7520db07-e388-474c-a3dc-f58d6493c9c9" providerId="AD" clId="Web-{D9BD0E35-0183-4F01-FDBD-9A4F7D2EE89C}" dt="2023-09-11T12:20:00.531" v="35"/>
              <pc2:cmMkLst xmlns:pc2="http://schemas.microsoft.com/office/powerpoint/2019/9/main/command">
                <pc:docMk/>
                <pc:sldMk cId="1388553125" sldId="364"/>
                <pc2:cmMk id="{2190FA9F-F48C-4FE4-9EE9-385213566ECF}"/>
              </pc2:cmMkLst>
            </pc226:cmChg>
          </p:ext>
        </pc:extLst>
      </pc:sldChg>
      <pc:sldChg chg="addCm modCm">
        <pc:chgData name="Maya Gryesten Fields" userId="S::mgryestenfields@eeu.antaisce.org::7520db07-e388-474c-a3dc-f58d6493c9c9" providerId="AD" clId="Web-{D9BD0E35-0183-4F01-FDBD-9A4F7D2EE89C}" dt="2023-09-11T12:00:24.991" v="3"/>
        <pc:sldMkLst>
          <pc:docMk/>
          <pc:sldMk cId="59700699" sldId="365"/>
        </pc:sldMkLst>
        <pc:extLst>
          <p:ext xmlns:p="http://schemas.openxmlformats.org/presentationml/2006/main" uri="{D6D511B9-2390-475A-947B-AFAB55BFBCF1}">
            <pc226:cmChg xmlns:pc226="http://schemas.microsoft.com/office/powerpoint/2022/06/main/command" chg="add mod">
              <pc226:chgData name="Maya Gryesten Fields" userId="S::mgryestenfields@eeu.antaisce.org::7520db07-e388-474c-a3dc-f58d6493c9c9" providerId="AD" clId="Web-{D9BD0E35-0183-4F01-FDBD-9A4F7D2EE89C}" dt="2023-09-11T12:00:24.991" v="3"/>
              <pc2:cmMkLst xmlns:pc2="http://schemas.microsoft.com/office/powerpoint/2019/9/main/command">
                <pc:docMk/>
                <pc:sldMk cId="59700699" sldId="365"/>
                <pc2:cmMk id="{5ACA4B3B-D68A-4005-B4B5-CFB5F37A724C}"/>
              </pc2:cmMkLst>
            </pc226:cmChg>
          </p:ext>
        </pc:extLst>
      </pc:sldChg>
      <pc:sldChg chg="addCm">
        <pc:chgData name="Maya Gryesten Fields" userId="S::mgryestenfields@eeu.antaisce.org::7520db07-e388-474c-a3dc-f58d6493c9c9" providerId="AD" clId="Web-{D9BD0E35-0183-4F01-FDBD-9A4F7D2EE89C}" dt="2023-09-11T12:02:04.904" v="5"/>
        <pc:sldMkLst>
          <pc:docMk/>
          <pc:sldMk cId="2951217475" sldId="366"/>
        </pc:sldMkLst>
        <pc:extLst>
          <p:ext xmlns:p="http://schemas.openxmlformats.org/presentationml/2006/main" uri="{D6D511B9-2390-475A-947B-AFAB55BFBCF1}">
            <pc226:cmChg xmlns:pc226="http://schemas.microsoft.com/office/powerpoint/2022/06/main/command" chg="add">
              <pc226:chgData name="Maya Gryesten Fields" userId="S::mgryestenfields@eeu.antaisce.org::7520db07-e388-474c-a3dc-f58d6493c9c9" providerId="AD" clId="Web-{D9BD0E35-0183-4F01-FDBD-9A4F7D2EE89C}" dt="2023-09-11T12:02:04.904" v="5"/>
              <pc2:cmMkLst xmlns:pc2="http://schemas.microsoft.com/office/powerpoint/2019/9/main/command">
                <pc:docMk/>
                <pc:sldMk cId="2951217475" sldId="366"/>
                <pc2:cmMk id="{94524806-F3B4-4BB1-A2AB-C4A9C7E52F34}"/>
              </pc2:cmMkLst>
            </pc226:cmChg>
          </p:ext>
        </pc:extLst>
      </pc:sldChg>
      <pc:sldChg chg="addCm">
        <pc:chgData name="Maya Gryesten Fields" userId="S::mgryestenfields@eeu.antaisce.org::7520db07-e388-474c-a3dc-f58d6493c9c9" providerId="AD" clId="Web-{D9BD0E35-0183-4F01-FDBD-9A4F7D2EE89C}" dt="2023-09-11T12:04:08.851" v="6"/>
        <pc:sldMkLst>
          <pc:docMk/>
          <pc:sldMk cId="3751638449" sldId="367"/>
        </pc:sldMkLst>
        <pc:extLst>
          <p:ext xmlns:p="http://schemas.openxmlformats.org/presentationml/2006/main" uri="{D6D511B9-2390-475A-947B-AFAB55BFBCF1}">
            <pc226:cmChg xmlns:pc226="http://schemas.microsoft.com/office/powerpoint/2022/06/main/command" chg="add">
              <pc226:chgData name="Maya Gryesten Fields" userId="S::mgryestenfields@eeu.antaisce.org::7520db07-e388-474c-a3dc-f58d6493c9c9" providerId="AD" clId="Web-{D9BD0E35-0183-4F01-FDBD-9A4F7D2EE89C}" dt="2023-09-11T12:04:08.851" v="6"/>
              <pc2:cmMkLst xmlns:pc2="http://schemas.microsoft.com/office/powerpoint/2019/9/main/command">
                <pc:docMk/>
                <pc:sldMk cId="3751638449" sldId="367"/>
                <pc2:cmMk id="{9926605A-6226-4C13-9139-BBC920285B5C}"/>
              </pc2:cmMkLst>
            </pc226:cmChg>
          </p:ext>
        </pc:extLst>
      </pc:sldChg>
    </pc:docChg>
  </pc:docChgLst>
  <pc:docChgLst>
    <pc:chgData name="Aileen Bright" userId="S::abright@eeu.antaisce.org::eb8a23e4-7f91-4bb7-9dce-1339eec899dc" providerId="AD" clId="Web-{4482C50F-8ABE-B21F-B3F2-CE757B891C58}"/>
    <pc:docChg chg="modSld">
      <pc:chgData name="Aileen Bright" userId="S::abright@eeu.antaisce.org::eb8a23e4-7f91-4bb7-9dce-1339eec899dc" providerId="AD" clId="Web-{4482C50F-8ABE-B21F-B3F2-CE757B891C58}" dt="2023-09-11T10:45:40.199" v="0" actId="14100"/>
      <pc:docMkLst>
        <pc:docMk/>
      </pc:docMkLst>
      <pc:sldChg chg="modSp">
        <pc:chgData name="Aileen Bright" userId="S::abright@eeu.antaisce.org::eb8a23e4-7f91-4bb7-9dce-1339eec899dc" providerId="AD" clId="Web-{4482C50F-8ABE-B21F-B3F2-CE757B891C58}" dt="2023-09-11T10:45:40.199" v="0" actId="14100"/>
        <pc:sldMkLst>
          <pc:docMk/>
          <pc:sldMk cId="1689578807" sldId="353"/>
        </pc:sldMkLst>
        <pc:picChg chg="mod">
          <ac:chgData name="Aileen Bright" userId="S::abright@eeu.antaisce.org::eb8a23e4-7f91-4bb7-9dce-1339eec899dc" providerId="AD" clId="Web-{4482C50F-8ABE-B21F-B3F2-CE757B891C58}" dt="2023-09-11T10:45:40.199" v="0" actId="14100"/>
          <ac:picMkLst>
            <pc:docMk/>
            <pc:sldMk cId="1689578807" sldId="353"/>
            <ac:picMk id="8" creationId="{55720E9F-7C7E-BB9A-6AE4-A7DF5D332FD4}"/>
          </ac:picMkLst>
        </pc:picChg>
      </pc:sldChg>
    </pc:docChg>
  </pc:docChgLst>
</pc:chgInfo>
</file>

<file path=ppt/comments/modernComment_10C_216E17ED.xml><?xml version="1.0" encoding="utf-8"?>
<p188:cmLst xmlns:a="http://schemas.openxmlformats.org/drawingml/2006/main" xmlns:r="http://schemas.openxmlformats.org/officeDocument/2006/relationships" xmlns:p188="http://schemas.microsoft.com/office/powerpoint/2018/8/main">
  <p188:cm id="{6CBF65A4-CEE3-44FD-B0FE-280ED8FFD096}" authorId="{1C094ACE-3496-AE66-4782-F91F0910AFEA}" status="resolved" created="2023-09-11T12:04:29.337" complete="100000">
    <ac:deMkLst xmlns:ac="http://schemas.microsoft.com/office/drawing/2013/main/command">
      <pc:docMk xmlns:pc="http://schemas.microsoft.com/office/powerpoint/2013/main/command"/>
      <pc:sldMk xmlns:pc="http://schemas.microsoft.com/office/powerpoint/2013/main/command" cId="560863213" sldId="268"/>
      <ac:spMk id="2" creationId="{EFC39F62-176D-9D70-5189-944B0E17B54C}"/>
    </ac:deMkLst>
    <p188:txBody>
      <a:bodyPr/>
      <a:lstStyle/>
      <a:p>
        <a:r>
          <a:rPr lang="en-US"/>
          <a:t>great integration of videos!</a:t>
        </a:r>
      </a:p>
    </p188:txBody>
    <p188:extLst>
      <p:ext xmlns:p="http://schemas.openxmlformats.org/presentationml/2006/main" uri="{57CB4572-C831-44C2-8A1C-0ADB6CCDFE69}">
        <p223:reactions xmlns:p223="http://schemas.microsoft.com/office/powerpoint/2022/03/main">
          <p223:rxn type="👍">
            <p223:instance time="2023-09-11T14:50:07.156" authorId="{24F57D2A-7E9F-BFEC-3F41-89984127DAF3}"/>
          </p223:rxn>
        </p223:reactions>
      </p:ext>
    </p188:extLst>
  </p188:cm>
</p188:cmLst>
</file>

<file path=ppt/comments/modernComment_10D_CABF4351.xml><?xml version="1.0" encoding="utf-8"?>
<p188:cmLst xmlns:a="http://schemas.openxmlformats.org/drawingml/2006/main" xmlns:r="http://schemas.openxmlformats.org/officeDocument/2006/relationships" xmlns:p188="http://schemas.microsoft.com/office/powerpoint/2018/8/main">
  <p188:cm id="{F85EF73B-599B-40A5-8D97-7984959529E9}" authorId="{1C094ACE-3496-AE66-4782-F91F0910AFEA}" status="resolved" created="2023-09-11T12:15:20.885" complete="100000">
    <ac:txMkLst xmlns:ac="http://schemas.microsoft.com/office/drawing/2013/main/command">
      <pc:docMk xmlns:pc="http://schemas.microsoft.com/office/powerpoint/2013/main/command"/>
      <pc:sldMk xmlns:pc="http://schemas.microsoft.com/office/powerpoint/2013/main/command" cId="3401532241" sldId="269"/>
      <ac:spMk id="2" creationId="{F75C5486-C5DB-9BC8-09EE-52DEAE5161E7}"/>
      <ac:txMk cp="48">
        <ac:context len="67" hash="2072023468"/>
      </ac:txMk>
    </ac:txMkLst>
    <p188:pos x="1830551" y="499241"/>
    <p188:txBody>
      <a:bodyPr/>
      <a:lstStyle/>
      <a:p>
        <a:r>
          <a:rPr lang="en-US"/>
          <a:t>suggestion to frame title as a question 'how will your data look?' - then the answer ' your data will be displayed as.."</a:t>
        </a:r>
      </a:p>
    </p188:txBody>
    <p188:extLst>
      <p:ext xmlns:p="http://schemas.openxmlformats.org/presentationml/2006/main" uri="{57CB4572-C831-44C2-8A1C-0ADB6CCDFE69}">
        <p223:reactions xmlns:p223="http://schemas.microsoft.com/office/powerpoint/2022/03/main">
          <p223:rxn type="👍">
            <p223:instance time="2023-09-11T15:29:09.560" authorId="{24F57D2A-7E9F-BFEC-3F41-89984127DAF3}"/>
          </p223:rxn>
        </p223:reactions>
      </p:ext>
    </p188:extLst>
  </p188:cm>
  <p188:cm id="{EF684605-28B8-458E-BABF-322AB8C99CE2}" authorId="{1C094ACE-3496-AE66-4782-F91F0910AFEA}" status="resolved" created="2023-09-11T12:15:53.387" complete="100000">
    <ac:txMkLst xmlns:ac="http://schemas.microsoft.com/office/drawing/2013/main/command">
      <pc:docMk xmlns:pc="http://schemas.microsoft.com/office/powerpoint/2013/main/command"/>
      <pc:sldMk xmlns:pc="http://schemas.microsoft.com/office/powerpoint/2013/main/command" cId="3401532241" sldId="269"/>
      <ac:spMk id="15" creationId="{155BCA67-6C6D-5AD7-EFA4-35BDFF42F559}"/>
      <ac:txMk cp="103" len="66">
        <ac:context len="170" hash="534964513"/>
      </ac:txMk>
    </ac:txMkLst>
    <p188:pos x="9800896" y="262758"/>
    <p188:replyLst>
      <p188:reply id="{9ADF1CF3-CF0C-4DB2-92D3-3D4EF8A027CF}" authorId="{1C094ACE-3496-AE66-4782-F91F0910AFEA}" created="2023-09-11T12:25:22.398">
        <p188:txBody>
          <a:bodyPr/>
          <a:lstStyle/>
          <a:p>
            <a:r>
              <a:rPr lang="en-US"/>
              <a:t>In the google drive folder you use to place your resources for the teachers you could place the GLOBE Europe data literacy leaf example and link it to this slide to show an example of how the data could be used. I agree with Aileen comment that it might be helpful for the teachers already at this introductory stage to view examples of data use in practice, and I think that data literacy example could be a good way to get them thinking about this.</a:t>
            </a:r>
          </a:p>
        </p188:txBody>
      </p188:reply>
    </p188:replyLst>
    <p188:txBody>
      <a:bodyPr/>
      <a:lstStyle/>
      <a:p>
        <a:r>
          <a:rPr lang="en-US"/>
          <a:t>This is an important statement- I'd suggest making it bigger.</a:t>
        </a:r>
      </a:p>
    </p188:txBody>
    <p188:extLst>
      <p:ext xmlns:p="http://schemas.openxmlformats.org/presentationml/2006/main" uri="{57CB4572-C831-44C2-8A1C-0ADB6CCDFE69}">
        <p223:reactions xmlns:p223="http://schemas.microsoft.com/office/powerpoint/2022/03/main">
          <p223:rxn type="👍">
            <p223:instance time="2023-09-11T15:33:28.105" authorId="{24F57D2A-7E9F-BFEC-3F41-89984127DAF3}"/>
          </p223:rxn>
        </p223:reactions>
      </p:ext>
    </p188:extLst>
  </p188:cm>
</p188:cmLst>
</file>

<file path=ppt/comments/modernComment_10E_725D596.xml><?xml version="1.0" encoding="utf-8"?>
<p188:cmLst xmlns:a="http://schemas.openxmlformats.org/drawingml/2006/main" xmlns:r="http://schemas.openxmlformats.org/officeDocument/2006/relationships" xmlns:p188="http://schemas.microsoft.com/office/powerpoint/2018/8/main">
  <p188:cm id="{95E16AF3-44F6-47DD-8EAF-1B72429A1581}" authorId="{1C094ACE-3496-AE66-4782-F91F0910AFEA}" status="resolved" created="2023-09-11T12:11:17.945" complete="100000">
    <ac:deMkLst xmlns:ac="http://schemas.microsoft.com/office/drawing/2013/main/command">
      <pc:docMk xmlns:pc="http://schemas.microsoft.com/office/powerpoint/2013/main/command"/>
      <pc:sldMk xmlns:pc="http://schemas.microsoft.com/office/powerpoint/2013/main/command" cId="119920022" sldId="270"/>
      <ac:spMk id="34" creationId="{1255D2D5-429B-E457-EF6E-79CDEF7DE497}"/>
    </ac:deMkLst>
    <p188:replyLst>
      <p188:reply id="{7695B59B-4655-4215-B2C2-2215B37678C8}" authorId="{1C094ACE-3496-AE66-4782-F91F0910AFEA}" created="2023-09-11T12:12:09.402">
        <p188:txBody>
          <a:bodyPr/>
          <a:lstStyle/>
          <a:p>
            <a:r>
              <a:rPr lang="en-US"/>
              <a:t>I also was asked about this once by a teacher who wasn't sure where to click, so to make it even clearer you could say 'click here to find worksheet 1' or something along those lines.</a:t>
            </a:r>
          </a:p>
        </p188:txBody>
        <p188:extLst>
          <p:ext xmlns:p="http://schemas.openxmlformats.org/presentationml/2006/main" uri="{57CB4572-C831-44C2-8A1C-0ADB6CCDFE69}">
            <p223:reactions xmlns:p223="http://schemas.microsoft.com/office/powerpoint/2022/03/main">
              <p223:rxn type="👍">
                <p223:instance time="2023-09-11T15:14:46.986" authorId="{24F57D2A-7E9F-BFEC-3F41-89984127DAF3}"/>
              </p223:rxn>
            </p223:reactions>
          </p:ext>
        </p188:extLst>
      </p188:reply>
    </p188:replyLst>
    <p188:txBody>
      <a:bodyPr/>
      <a:lstStyle/>
      <a:p>
        <a:r>
          <a:rPr lang="en-US"/>
          <a:t>whenever you are linking to an important worksheet like this- I recommend making filling the box with colour and making the text bold like so- I think it helps spotlight the box. SOme teachers might we skimming and we won't want them to miss the hyperlinks.</a:t>
        </a:r>
      </a:p>
    </p188:txBody>
    <p188:extLst>
      <p:ext xmlns:p="http://schemas.openxmlformats.org/presentationml/2006/main" uri="{57CB4572-C831-44C2-8A1C-0ADB6CCDFE69}">
        <p223:reactions xmlns:p223="http://schemas.microsoft.com/office/powerpoint/2022/03/main">
          <p223:rxn type="👍">
            <p223:instance time="2023-09-11T15:14:31.548" authorId="{24F57D2A-7E9F-BFEC-3F41-89984127DAF3}"/>
          </p223:rxn>
        </p223:reactions>
      </p:ext>
    </p188:extLst>
  </p188:cm>
</p188:cmLst>
</file>

<file path=ppt/comments/modernComment_114_62E23FFE.xml><?xml version="1.0" encoding="utf-8"?>
<p188:cmLst xmlns:a="http://schemas.openxmlformats.org/drawingml/2006/main" xmlns:r="http://schemas.openxmlformats.org/officeDocument/2006/relationships" xmlns:p188="http://schemas.microsoft.com/office/powerpoint/2018/8/main">
  <p188:cm id="{F82DB827-1FC3-43D5-B675-1640B5D14D65}" authorId="{1C094ACE-3496-AE66-4782-F91F0910AFEA}" status="resolved" created="2023-09-11T12:08:45.778" complete="100000">
    <ac:txMkLst xmlns:ac="http://schemas.microsoft.com/office/drawing/2013/main/command">
      <pc:docMk xmlns:pc="http://schemas.microsoft.com/office/powerpoint/2013/main/command"/>
      <pc:sldMk xmlns:pc="http://schemas.microsoft.com/office/powerpoint/2013/main/command" cId="1658994686" sldId="276"/>
      <ac:spMk id="9" creationId="{95E7097B-F2FE-0197-C58E-E38E9875403D}"/>
      <ac:txMk cp="46" len="9">
        <ac:context len="427" hash="188233118"/>
      </ac:txMk>
    </ac:txMkLst>
    <p188:txBody>
      <a:bodyPr/>
      <a:lstStyle/>
      <a:p>
        <a:r>
          <a:rPr lang="en-US"/>
          <a:t>I know it's maybe an assumption, but just in case some teachers need a refresher for what 'deciduious' vs. 'evergreen' is a key terms or little definition might be helpful here. </a:t>
        </a:r>
      </a:p>
    </p188:txBody>
    <p188:extLst>
      <p:ext xmlns:p="http://schemas.openxmlformats.org/presentationml/2006/main" uri="{57CB4572-C831-44C2-8A1C-0ADB6CCDFE69}">
        <p223:reactions xmlns:p223="http://schemas.microsoft.com/office/powerpoint/2022/03/main">
          <p223:rxn type="👍">
            <p223:instance time="2023-09-11T15:11:32.026" authorId="{24F57D2A-7E9F-BFEC-3F41-89984127DAF3}"/>
          </p223:rxn>
        </p223:reactions>
      </p:ext>
    </p188:extLst>
  </p188:cm>
  <p188:cm id="{2D8B9391-A40E-451B-B90A-98A0D11BDBA9}" authorId="{1C094ACE-3496-AE66-4782-F91F0910AFEA}" status="resolved" created="2023-09-11T12:09:46.204" complete="100000">
    <ac:txMkLst xmlns:ac="http://schemas.microsoft.com/office/drawing/2013/main/command">
      <pc:docMk xmlns:pc="http://schemas.microsoft.com/office/powerpoint/2013/main/command"/>
      <pc:sldMk xmlns:pc="http://schemas.microsoft.com/office/powerpoint/2013/main/command" cId="1658994686" sldId="276"/>
      <ac:spMk id="2" creationId="{F75C5486-C5DB-9BC8-09EE-52DEAE5161E7}"/>
      <ac:txMk cp="0">
        <ac:context len="31" hash="2371843771"/>
      </ac:txMk>
    </ac:txMkLst>
    <p188:pos x="1176617" y="459441"/>
    <p188:txBody>
      <a:bodyPr/>
      <a:lstStyle/>
      <a:p>
        <a:r>
          <a:rPr lang="en-US"/>
          <a:t>The title here could be more inviting if asked as a question 'How to choose your observation trees'</a:t>
        </a:r>
      </a:p>
    </p188:txBody>
    <p188:extLst>
      <p:ext xmlns:p="http://schemas.openxmlformats.org/presentationml/2006/main" uri="{57CB4572-C831-44C2-8A1C-0ADB6CCDFE69}">
        <p223:reactions xmlns:p223="http://schemas.microsoft.com/office/powerpoint/2022/03/main">
          <p223:rxn type="👍">
            <p223:instance time="2023-09-11T15:11:48.982" authorId="{24F57D2A-7E9F-BFEC-3F41-89984127DAF3}"/>
          </p223:rxn>
        </p223:reactions>
      </p:ext>
    </p188:extLst>
  </p188:cm>
</p188:cmLst>
</file>

<file path=ppt/comments/modernComment_150_7E42FFF5.xml><?xml version="1.0" encoding="utf-8"?>
<p188:cmLst xmlns:a="http://schemas.openxmlformats.org/drawingml/2006/main" xmlns:r="http://schemas.openxmlformats.org/officeDocument/2006/relationships" xmlns:p188="http://schemas.microsoft.com/office/powerpoint/2018/8/main">
  <p188:cm id="{AB2FB4BF-25E2-45D5-9F9A-62173537D688}" authorId="{1C094ACE-3496-AE66-4782-F91F0910AFEA}" status="resolved" created="2023-09-11T12:13:21.204" complete="100000">
    <ac:txMkLst xmlns:ac="http://schemas.microsoft.com/office/drawing/2013/main/command">
      <pc:docMk xmlns:pc="http://schemas.microsoft.com/office/powerpoint/2013/main/command"/>
      <pc:sldMk xmlns:pc="http://schemas.microsoft.com/office/powerpoint/2013/main/command" cId="2118320117" sldId="336"/>
      <ac:spMk id="48" creationId="{807D1E72-4764-3AE0-3D3E-4FDC72C154C4}"/>
      <ac:txMk cp="525" len="22">
        <ac:context len="550" hash="2802325607"/>
      </ac:txMk>
    </ac:txMkLst>
    <p188:pos x="2592551" y="3407103"/>
    <p188:txBody>
      <a:bodyPr/>
      <a:lstStyle/>
      <a:p>
        <a:r>
          <a:rPr lang="en-US"/>
          <a:t>could you like this sheet here again?</a:t>
        </a:r>
      </a:p>
    </p188:txBody>
    <p188:extLst>
      <p:ext xmlns:p="http://schemas.openxmlformats.org/presentationml/2006/main" uri="{57CB4572-C831-44C2-8A1C-0ADB6CCDFE69}">
        <p223:reactions xmlns:p223="http://schemas.microsoft.com/office/powerpoint/2022/03/main">
          <p223:rxn type="👍">
            <p223:instance time="2023-09-11T15:26:40.309" authorId="{24F57D2A-7E9F-BFEC-3F41-89984127DAF3}"/>
          </p223:rxn>
        </p223:reactions>
      </p:ext>
    </p188:extLst>
  </p188:cm>
</p188:cmLst>
</file>

<file path=ppt/comments/modernComment_153_95DD3A38.xml><?xml version="1.0" encoding="utf-8"?>
<p188:cmLst xmlns:a="http://schemas.openxmlformats.org/drawingml/2006/main" xmlns:r="http://schemas.openxmlformats.org/officeDocument/2006/relationships" xmlns:p188="http://schemas.microsoft.com/office/powerpoint/2018/8/main">
  <p188:cm id="{2BD4CC7F-ADE6-4413-9FCF-C44F66123810}" authorId="{1C094ACE-3496-AE66-4782-F91F0910AFEA}" status="resolved" created="2023-09-11T12:07:06.895" complete="100000">
    <ac:txMkLst xmlns:ac="http://schemas.microsoft.com/office/drawing/2013/main/command">
      <pc:docMk xmlns:pc="http://schemas.microsoft.com/office/powerpoint/2013/main/command"/>
      <pc:sldMk xmlns:pc="http://schemas.microsoft.com/office/powerpoint/2013/main/command" cId="2514303544" sldId="339"/>
      <ac:spMk id="3" creationId="{206CA20D-1B59-43B0-A39E-8DDC51EE37E9}"/>
      <ac:txMk cp="43" len="5">
        <ac:context len="422" hash="243858714"/>
      </ac:txMk>
    </ac:txMkLst>
    <p188:pos x="5246413" y="236482"/>
    <p188:replyLst>
      <p188:reply id="{C9ADCB15-4BA7-44B4-9969-FBFED45EA8B6}" authorId="{1C094ACE-3496-AE66-4782-F91F0910AFEA}" created="2023-09-11T12:07:29.678">
        <p188:txBody>
          <a:bodyPr/>
          <a:lstStyle/>
          <a:p>
            <a:r>
              <a:rPr lang="en-US"/>
              <a:t>would be fantastic to get some media attention on Tree Day- going to a school for the launch</a:t>
            </a:r>
          </a:p>
        </p188:txBody>
      </p188:reply>
    </p188:replyLst>
    <p188:txBody>
      <a:bodyPr/>
      <a:lstStyle/>
      <a:p>
        <a:r>
          <a:rPr lang="en-US"/>
          <a:t>I'd suggest these important dates be in bold</a:t>
        </a:r>
      </a:p>
    </p188:txBody>
    <p188:extLst>
      <p:ext xmlns:p="http://schemas.openxmlformats.org/presentationml/2006/main" uri="{57CB4572-C831-44C2-8A1C-0ADB6CCDFE69}">
        <p223:reactions xmlns:p223="http://schemas.microsoft.com/office/powerpoint/2022/03/main">
          <p223:rxn type="👍">
            <p223:instance time="2023-09-11T14:57:46.148" authorId="{24F57D2A-7E9F-BFEC-3F41-89984127DAF3}"/>
          </p223:rxn>
        </p223:reactions>
      </p:ext>
    </p188:extLst>
  </p188:cm>
</p188:cmLst>
</file>

<file path=ppt/comments/modernComment_15B_C03CAAE4.xml><?xml version="1.0" encoding="utf-8"?>
<p188:cmLst xmlns:a="http://schemas.openxmlformats.org/drawingml/2006/main" xmlns:r="http://schemas.openxmlformats.org/officeDocument/2006/relationships" xmlns:p188="http://schemas.microsoft.com/office/powerpoint/2018/8/main">
  <p188:cm id="{9E232398-88C8-4C3D-A5AD-5B4C3C0BB300}" authorId="{1C094ACE-3496-AE66-4782-F91F0910AFEA}" status="resolved" created="2023-09-11T12:17:59.944" complete="100000">
    <ac:deMkLst xmlns:ac="http://schemas.microsoft.com/office/drawing/2013/main/command">
      <pc:docMk xmlns:pc="http://schemas.microsoft.com/office/powerpoint/2013/main/command"/>
      <pc:sldMk xmlns:pc="http://schemas.microsoft.com/office/powerpoint/2013/main/command" cId="3225201380" sldId="347"/>
      <ac:spMk id="2" creationId="{AC0D8B35-CE3A-9C82-059D-5AA045DAB588}"/>
    </ac:deMkLst>
    <p188:txBody>
      <a:bodyPr/>
      <a:lstStyle/>
      <a:p>
        <a:r>
          <a:rPr lang="en-US"/>
          <a:t>a bit hard to see the text on this page- perhaps fill the backgrounds with some colour</a:t>
        </a:r>
      </a:p>
    </p188:txBody>
    <p188:extLst>
      <p:ext xmlns:p="http://schemas.openxmlformats.org/presentationml/2006/main" uri="{57CB4572-C831-44C2-8A1C-0ADB6CCDFE69}">
        <p223:reactions xmlns:p223="http://schemas.microsoft.com/office/powerpoint/2022/03/main">
          <p223:rxn type="👍">
            <p223:instance time="2023-09-11T15:58:22.856" authorId="{24F57D2A-7E9F-BFEC-3F41-89984127DAF3}"/>
          </p223:rxn>
        </p223:reactions>
      </p:ext>
    </p188:extLst>
  </p188:cm>
</p188:cmLst>
</file>

<file path=ppt/comments/modernComment_15D_9AF12EEE.xml><?xml version="1.0" encoding="utf-8"?>
<p188:cmLst xmlns:a="http://schemas.openxmlformats.org/drawingml/2006/main" xmlns:r="http://schemas.openxmlformats.org/officeDocument/2006/relationships" xmlns:p188="http://schemas.microsoft.com/office/powerpoint/2018/8/main">
  <p188:cm id="{628F279B-E62F-46F1-995E-B0908E8F3021}" authorId="{24F57D2A-7E9F-BFEC-3F41-89984127DAF3}" status="resolved" created="2023-09-11T14:05:14.109" complete="100000">
    <pc:sldMkLst xmlns:pc="http://schemas.microsoft.com/office/powerpoint/2013/main/command">
      <pc:docMk/>
      <pc:sldMk cId="2599497454" sldId="349"/>
    </pc:sldMkLst>
    <p188:txBody>
      <a:bodyPr/>
      <a:lstStyle/>
      <a:p>
        <a:r>
          <a:rPr lang="en-IE"/>
          <a:t>Add time</a:t>
        </a:r>
      </a:p>
    </p188:txBody>
  </p188:cm>
</p188:cmLst>
</file>

<file path=ppt/comments/modernComment_15E_6B7A779.xml><?xml version="1.0" encoding="utf-8"?>
<p188:cmLst xmlns:a="http://schemas.openxmlformats.org/drawingml/2006/main" xmlns:r="http://schemas.openxmlformats.org/officeDocument/2006/relationships" xmlns:p188="http://schemas.microsoft.com/office/powerpoint/2018/8/main">
  <p188:cm id="{9A7CC11F-46BF-4A2E-9691-AEF7617F3C31}" authorId="{1C094ACE-3496-AE66-4782-F91F0910AFEA}" status="resolved" created="2023-09-11T12:13:50.535" complete="100000">
    <ac:deMkLst xmlns:ac="http://schemas.microsoft.com/office/drawing/2013/main/command">
      <pc:docMk xmlns:pc="http://schemas.microsoft.com/office/powerpoint/2013/main/command"/>
      <pc:sldMk xmlns:pc="http://schemas.microsoft.com/office/powerpoint/2013/main/command" cId="112699257" sldId="350"/>
      <ac:picMk id="16" creationId="{89A70A72-6308-F0B8-D149-238D389DB0E8}"/>
    </ac:deMkLst>
    <p188:txBody>
      <a:bodyPr/>
      <a:lstStyle/>
      <a:p>
        <a:r>
          <a:rPr lang="en-US"/>
          <a:t>great slide with information we can reuse- pretty much an infographic! :)</a:t>
        </a:r>
      </a:p>
    </p188:txBody>
    <p188:extLst>
      <p:ext xmlns:p="http://schemas.openxmlformats.org/presentationml/2006/main" uri="{57CB4572-C831-44C2-8A1C-0ADB6CCDFE69}">
        <p223:reactions xmlns:p223="http://schemas.microsoft.com/office/powerpoint/2022/03/main">
          <p223:rxn type="👍">
            <p223:instance time="2023-09-11T15:26:57.249" authorId="{24F57D2A-7E9F-BFEC-3F41-89984127DAF3}"/>
          </p223:rxn>
        </p223:reactions>
      </p:ext>
    </p188:extLst>
  </p188:cm>
</p188:cmLst>
</file>

<file path=ppt/comments/modernComment_161_64B4ED37.xml><?xml version="1.0" encoding="utf-8"?>
<p188:cmLst xmlns:a="http://schemas.openxmlformats.org/drawingml/2006/main" xmlns:r="http://schemas.openxmlformats.org/officeDocument/2006/relationships" xmlns:p188="http://schemas.microsoft.com/office/powerpoint/2018/8/main">
  <p188:cm id="{5F1B9C85-A637-40DA-A542-30B59710345D}" authorId="{1C094ACE-3496-AE66-4782-F91F0910AFEA}" status="resolved" created="2023-09-11T12:01:45.653" complete="100000">
    <ac:txMkLst xmlns:ac="http://schemas.microsoft.com/office/drawing/2013/main/command">
      <pc:docMk xmlns:pc="http://schemas.microsoft.com/office/powerpoint/2013/main/command"/>
      <pc:sldMk xmlns:pc="http://schemas.microsoft.com/office/powerpoint/2013/main/command" cId="1689578807" sldId="353"/>
      <ac:spMk id="2" creationId="{9F174A5C-509A-0562-30A5-E054D767D3C1}"/>
      <ac:txMk cp="0" len="4">
        <ac:context len="22" hash="3169463173"/>
      </ac:txMk>
    </ac:txMkLst>
    <p188:pos x="1322551" y="508000"/>
    <p188:txBody>
      <a:bodyPr/>
      <a:lstStyle/>
      <a:p>
        <a:r>
          <a:rPr lang="en-US"/>
          <a:t>A nice teaser for the international collab element could be to either add a slide or curiosity teaser with something like 'which countries trees will change colour first??' which country will record the first leaf fall off?' Let's find out!</a:t>
        </a:r>
      </a:p>
    </p188:txBody>
    <p188:extLst>
      <p:ext xmlns:p="http://schemas.openxmlformats.org/presentationml/2006/main" uri="{57CB4572-C831-44C2-8A1C-0ADB6CCDFE69}">
        <p223:reactions xmlns:p223="http://schemas.microsoft.com/office/powerpoint/2022/03/main">
          <p223:rxn type="👍">
            <p223:instance time="2023-09-11T14:39:54.071" authorId="{24F57D2A-7E9F-BFEC-3F41-89984127DAF3}"/>
          </p223:rxn>
        </p223:reactions>
      </p:ext>
    </p188:extLst>
  </p188:cm>
</p188:cmLst>
</file>

<file path=ppt/comments/modernComment_169_DC32D3F9.xml><?xml version="1.0" encoding="utf-8"?>
<p188:cmLst xmlns:a="http://schemas.openxmlformats.org/drawingml/2006/main" xmlns:r="http://schemas.openxmlformats.org/officeDocument/2006/relationships" xmlns:p188="http://schemas.microsoft.com/office/powerpoint/2018/8/main">
  <p188:cm id="{A77FF94F-4B6E-461A-9BA0-8C152A8ACE00}" authorId="{1C094ACE-3496-AE66-4782-F91F0910AFEA}" status="resolved" created="2023-09-11T12:22:51.637" complete="100000">
    <ac:txMkLst xmlns:ac="http://schemas.microsoft.com/office/drawing/2013/main/command">
      <pc:docMk xmlns:pc="http://schemas.microsoft.com/office/powerpoint/2013/main/command"/>
      <pc:sldMk xmlns:pc="http://schemas.microsoft.com/office/powerpoint/2013/main/command" cId="3694318585" sldId="361"/>
      <ac:spMk id="3" creationId="{CB8E1ED6-CB5A-CFA8-BA72-52EAD0F34B47}"/>
      <ac:txMk cp="12" len="43">
        <ac:context len="173" hash="437666042"/>
      </ac:txMk>
    </ac:txMkLst>
    <p188:pos x="649941" y="268941"/>
    <p188:txBody>
      <a:bodyPr/>
      <a:lstStyle/>
      <a:p>
        <a:r>
          <a:rPr lang="en-US"/>
          <a:t>I take it this is mandatory right? They do actually have to let us know that they've completed the training? So perhaps then I'd suggest stating 'to take part in the study- email GLOBE Ireland ... to let us know you've completed the training'.</a:t>
        </a:r>
      </a:p>
    </p188:txBody>
    <p188:extLst>
      <p:ext xmlns:p="http://schemas.openxmlformats.org/presentationml/2006/main" uri="{57CB4572-C831-44C2-8A1C-0ADB6CCDFE69}">
        <p223:reactions xmlns:p223="http://schemas.microsoft.com/office/powerpoint/2022/03/main">
          <p223:rxn type="👍">
            <p223:instance time="2023-09-11T16:19:03.352" authorId="{24F57D2A-7E9F-BFEC-3F41-89984127DAF3}"/>
          </p223:rxn>
        </p223:reactions>
      </p:ext>
    </p188:extLst>
  </p188:cm>
</p188:cmLst>
</file>

<file path=ppt/comments/modernComment_16C_52C3A3A5.xml><?xml version="1.0" encoding="utf-8"?>
<p188:cmLst xmlns:a="http://schemas.openxmlformats.org/drawingml/2006/main" xmlns:r="http://schemas.openxmlformats.org/officeDocument/2006/relationships" xmlns:p188="http://schemas.microsoft.com/office/powerpoint/2018/8/main">
  <p188:cm id="{2190FA9F-F48C-4FE4-9EE9-385213566ECF}" authorId="{1C094ACE-3496-AE66-4782-F91F0910AFEA}" status="resolved" created="2023-09-11T12:18:55.901" complete="100000">
    <ac:txMkLst xmlns:ac="http://schemas.microsoft.com/office/drawing/2013/main/command">
      <pc:docMk xmlns:pc="http://schemas.microsoft.com/office/powerpoint/2013/main/command"/>
      <pc:sldMk xmlns:pc="http://schemas.microsoft.com/office/powerpoint/2013/main/command" cId="1388553125" sldId="364"/>
      <ac:spMk id="2" creationId="{66A5CDC2-20B9-768A-E08C-FD539DAB0B73}"/>
      <ac:txMk cp="0" len="1">
        <ac:context len="22" hash="2583664551"/>
      </ac:txMk>
    </ac:txMkLst>
    <p188:pos x="1994647" y="2263588"/>
    <p188:txBody>
      <a:bodyPr/>
      <a:lstStyle/>
      <a:p>
        <a:r>
          <a:rPr lang="en-US"/>
          <a:t>perhaps a slide could be added called something like 'the many benefits of leaves' showing examples of what are positive actions for nature to do with tree leaves in autumn- e.g. show a pile of leaves and circles like 'improves soil quality ' 'provides habitats' etc.</a:t>
        </a:r>
      </a:p>
    </p188:txBody>
    <p188:extLst>
      <p:ext xmlns:p="http://schemas.openxmlformats.org/presentationml/2006/main" uri="{57CB4572-C831-44C2-8A1C-0ADB6CCDFE69}">
        <p223:reactions xmlns:p223="http://schemas.microsoft.com/office/powerpoint/2022/03/main">
          <p223:rxn type="👍">
            <p223:instance time="2023-09-11T15:58:04.801" authorId="{24F57D2A-7E9F-BFEC-3F41-89984127DAF3}"/>
          </p223:rxn>
        </p223:reactions>
      </p:ext>
    </p188:extLst>
  </p188:cm>
</p188:cmLst>
</file>

<file path=ppt/comments/modernComment_16D_38EF5DB.xml><?xml version="1.0" encoding="utf-8"?>
<p188:cmLst xmlns:a="http://schemas.openxmlformats.org/drawingml/2006/main" xmlns:r="http://schemas.openxmlformats.org/officeDocument/2006/relationships" xmlns:p188="http://schemas.microsoft.com/office/powerpoint/2018/8/main">
  <p188:cm id="{5ACA4B3B-D68A-4005-B4B5-CFB5F37A724C}" authorId="{1C094ACE-3496-AE66-4782-F91F0910AFEA}" status="resolved" created="2023-09-11T11:59:37.550" complete="100000">
    <ac:deMkLst xmlns:ac="http://schemas.microsoft.com/office/drawing/2013/main/command">
      <pc:docMk xmlns:pc="http://schemas.microsoft.com/office/powerpoint/2013/main/command"/>
      <pc:sldMk xmlns:pc="http://schemas.microsoft.com/office/powerpoint/2013/main/command" cId="59700699" sldId="365"/>
      <ac:picMk id="7" creationId="{BF4D7EF0-C562-3368-B5BB-8108882A6B43}"/>
    </ac:deMkLst>
    <p188:txBody>
      <a:bodyPr/>
      <a:lstStyle/>
      <a:p>
        <a:r>
          <a:rPr lang="en-US"/>
          <a:t>great slide!!- on step 4- perhaps add what date they are to start - could be brackets at the end (start oct x - finish october x</a:t>
        </a:r>
      </a:p>
    </p188:txBody>
    <p188:extLst>
      <p:ext xmlns:p="http://schemas.openxmlformats.org/presentationml/2006/main" uri="{57CB4572-C831-44C2-8A1C-0ADB6CCDFE69}">
        <p223:reactions xmlns:p223="http://schemas.microsoft.com/office/powerpoint/2022/03/main">
          <p223:rxn type="👍">
            <p223:instance time="2023-09-11T14:37:12.957" authorId="{24F57D2A-7E9F-BFEC-3F41-89984127DAF3}"/>
          </p223:rxn>
        </p223:reactions>
      </p:ext>
    </p188:extLst>
  </p188:cm>
</p188:cmLst>
</file>

<file path=ppt/comments/modernComment_16E_AFE80143.xml><?xml version="1.0" encoding="utf-8"?>
<p188:cmLst xmlns:a="http://schemas.openxmlformats.org/drawingml/2006/main" xmlns:r="http://schemas.openxmlformats.org/officeDocument/2006/relationships" xmlns:p188="http://schemas.microsoft.com/office/powerpoint/2018/8/main">
  <p188:cm id="{94524806-F3B4-4BB1-A2AB-C4A9C7E52F34}" authorId="{1C094ACE-3496-AE66-4782-F91F0910AFEA}" status="resolved" created="2023-09-11T12:02:04.904" complete="100000">
    <ac:deMkLst xmlns:ac="http://schemas.microsoft.com/office/drawing/2013/main/command">
      <pc:docMk xmlns:pc="http://schemas.microsoft.com/office/powerpoint/2013/main/command"/>
      <pc:sldMk xmlns:pc="http://schemas.microsoft.com/office/powerpoint/2013/main/command" cId="2951217475" sldId="366"/>
      <ac:picMk id="11" creationId="{38F81D7A-A03A-C65E-9754-1B074BB5C861}"/>
    </ac:deMkLst>
    <p188:txBody>
      <a:bodyPr/>
      <a:lstStyle/>
      <a:p>
        <a:r>
          <a:rPr lang="en-US"/>
          <a:t>another fab slide!</a:t>
        </a:r>
      </a:p>
    </p188:txBody>
    <p188:extLst>
      <p:ext xmlns:p="http://schemas.openxmlformats.org/presentationml/2006/main" uri="{57CB4572-C831-44C2-8A1C-0ADB6CCDFE69}">
        <p223:reactions xmlns:p223="http://schemas.microsoft.com/office/powerpoint/2022/03/main">
          <p223:rxn type="👍">
            <p223:instance time="2023-09-11T14:41:12.048" authorId="{24F57D2A-7E9F-BFEC-3F41-89984127DAF3}"/>
          </p223:rxn>
        </p223:reactions>
      </p:ext>
    </p188:extLst>
  </p188:cm>
</p188:cmLst>
</file>

<file path=ppt/comments/modernComment_16F_DF9D75B1.xml><?xml version="1.0" encoding="utf-8"?>
<p188:cmLst xmlns:a="http://schemas.openxmlformats.org/drawingml/2006/main" xmlns:r="http://schemas.openxmlformats.org/officeDocument/2006/relationships" xmlns:p188="http://schemas.microsoft.com/office/powerpoint/2018/8/main">
  <p188:cm id="{9926605A-6226-4C13-9139-BBC920285B5C}" authorId="{1C094ACE-3496-AE66-4782-F91F0910AFEA}" status="resolved" created="2023-09-11T12:04:08.851" complete="100000">
    <ac:deMkLst xmlns:ac="http://schemas.microsoft.com/office/drawing/2013/main/command">
      <pc:docMk xmlns:pc="http://schemas.microsoft.com/office/powerpoint/2013/main/command"/>
      <pc:sldMk xmlns:pc="http://schemas.microsoft.com/office/powerpoint/2013/main/command" cId="3751638449" sldId="367"/>
      <ac:picMk id="3" creationId="{5AAEBC01-A00D-C0E3-3F7A-6C6F5B7F0D58}"/>
    </ac:deMkLst>
    <p188:txBody>
      <a:bodyPr/>
      <a:lstStyle/>
      <a:p>
        <a:r>
          <a:rPr lang="en-US"/>
          <a:t>you could add SDG 13- climate action too</a:t>
        </a:r>
      </a:p>
    </p188:txBody>
    <p188:extLst>
      <p:ext xmlns:p="http://schemas.openxmlformats.org/presentationml/2006/main" uri="{57CB4572-C831-44C2-8A1C-0ADB6CCDFE69}">
        <p223:reactions xmlns:p223="http://schemas.microsoft.com/office/powerpoint/2022/03/main">
          <p223:rxn type="👍">
            <p223:instance time="2023-09-11T14:41:43.781" authorId="{24F57D2A-7E9F-BFEC-3F41-89984127DAF3}"/>
          </p223:rxn>
        </p223:reactions>
      </p:ext>
    </p188:extLst>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2T09:46:25.9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0,'851'0,"-824"2,-1 1,1 1,35 10,-30-7,60 8,387-11,-246-7,-189 3,-6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2T09:46:23.7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0,'851'0,"-824"2,-1 1,1 1,35 10,-30-7,60 8,387-11,-246-7,-189 3,-6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2T09:46:16.4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0,'851'0,"-824"2,-1 1,1 1,35 10,-30-7,60 8,387-11,-246-7,-189 3,-6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F79D86-1B61-4EC6-B3E4-E23F5D2168F0}" type="datetimeFigureOut">
              <a:rPr lang="en-IE" smtClean="0"/>
              <a:t>12/09/2023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510C1-7D73-4558-B542-386F88B53601}" type="slidenum">
              <a:rPr lang="en-IE" smtClean="0"/>
              <a:t>‹#›</a:t>
            </a:fld>
            <a:endParaRPr lang="en-IE"/>
          </a:p>
        </p:txBody>
      </p:sp>
    </p:spTree>
    <p:extLst>
      <p:ext uri="{BB962C8B-B14F-4D97-AF65-F5344CB8AC3E}">
        <p14:creationId xmlns:p14="http://schemas.microsoft.com/office/powerpoint/2010/main" val="630746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spcBef>
                <a:spcPct val="20000"/>
              </a:spcBef>
              <a:buFont typeface="Arial,Sans-Serif"/>
              <a:buChar char="•"/>
            </a:pPr>
            <a:r>
              <a:rPr lang="en-US"/>
              <a:t>Green-down starts dormancy (a state of suspended growth and metabolism).</a:t>
            </a:r>
          </a:p>
          <a:p>
            <a:pPr marL="342900" indent="-342900" algn="just">
              <a:lnSpc>
                <a:spcPct val="90000"/>
              </a:lnSpc>
              <a:spcBef>
                <a:spcPct val="20000"/>
              </a:spcBef>
              <a:buFont typeface="Arial,Sans-Serif"/>
              <a:buChar char="•"/>
            </a:pPr>
            <a:r>
              <a:rPr lang="en-US"/>
              <a:t>For many places around the world, there is one green-up and green-down cycle, e.g., one warm and cold season.</a:t>
            </a:r>
          </a:p>
          <a:p>
            <a:pPr marL="342900" indent="-342900" algn="just">
              <a:lnSpc>
                <a:spcPct val="90000"/>
              </a:lnSpc>
              <a:spcBef>
                <a:spcPct val="20000"/>
              </a:spcBef>
              <a:buFont typeface="Arial,Sans-Serif"/>
              <a:buChar char="•"/>
            </a:pPr>
            <a:r>
              <a:rPr lang="en-US"/>
              <a:t>There are places where multiple wet and dry seasons can occur in a single year, resulting in multiple green-up and green-down cycles.</a:t>
            </a:r>
            <a:endParaRPr lang="en-US">
              <a:cs typeface="Calibri"/>
            </a:endParaRPr>
          </a:p>
        </p:txBody>
      </p:sp>
      <p:sp>
        <p:nvSpPr>
          <p:cNvPr id="4" name="Slide Number Placeholder 3"/>
          <p:cNvSpPr>
            <a:spLocks noGrp="1"/>
          </p:cNvSpPr>
          <p:nvPr>
            <p:ph type="sldNum" sz="quarter" idx="5"/>
          </p:nvPr>
        </p:nvSpPr>
        <p:spPr/>
        <p:txBody>
          <a:bodyPr/>
          <a:lstStyle/>
          <a:p>
            <a:fld id="{1D5D5B39-EF46-4F67-8E30-5CE40EF57BD2}" type="slidenum">
              <a:rPr lang="en-US" smtClean="0"/>
              <a:t>13</a:t>
            </a:fld>
            <a:endParaRPr lang="en-US"/>
          </a:p>
        </p:txBody>
      </p:sp>
    </p:spTree>
    <p:extLst>
      <p:ext uri="{BB962C8B-B14F-4D97-AF65-F5344CB8AC3E}">
        <p14:creationId xmlns:p14="http://schemas.microsoft.com/office/powerpoint/2010/main" val="95423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North America campaign is focused on monitoring and reporting plant green-down data to help validate the end of the plant growing season.</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1D5D5B39-EF46-4F67-8E30-5CE40EF57BD2}" type="slidenum">
              <a:rPr lang="en-US" smtClean="0"/>
              <a:t>14</a:t>
            </a:fld>
            <a:endParaRPr lang="en-US"/>
          </a:p>
        </p:txBody>
      </p:sp>
    </p:spTree>
    <p:extLst>
      <p:ext uri="{BB962C8B-B14F-4D97-AF65-F5344CB8AC3E}">
        <p14:creationId xmlns:p14="http://schemas.microsoft.com/office/powerpoint/2010/main" val="1563412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72510C1-7D73-4558-B542-386F88B53601}" type="slidenum">
              <a:rPr lang="en-IE" smtClean="0"/>
              <a:t>15</a:t>
            </a:fld>
            <a:endParaRPr lang="en-IE"/>
          </a:p>
        </p:txBody>
      </p:sp>
    </p:spTree>
    <p:extLst>
      <p:ext uri="{BB962C8B-B14F-4D97-AF65-F5344CB8AC3E}">
        <p14:creationId xmlns:p14="http://schemas.microsoft.com/office/powerpoint/2010/main" val="2975922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*Deciduous: </a:t>
            </a:r>
            <a:r>
              <a:rPr lang="en-US" b="0" i="0" dirty="0">
                <a:solidFill>
                  <a:srgbClr val="4D5156"/>
                </a:solidFill>
                <a:effectLst/>
                <a:latin typeface="arial" panose="020B0604020202020204" pitchFamily="34" charset="0"/>
              </a:rPr>
              <a:t>trees and </a:t>
            </a:r>
            <a:r>
              <a:rPr lang="en-US" b="1" i="0" dirty="0">
                <a:solidFill>
                  <a:srgbClr val="5F6368"/>
                </a:solidFill>
                <a:effectLst/>
                <a:latin typeface="arial" panose="020B0604020202020204" pitchFamily="34" charset="0"/>
              </a:rPr>
              <a:t>shrubs that, unlike evergreens, lose their leaves and become dormant during the winter</a:t>
            </a:r>
            <a:r>
              <a:rPr lang="en-US" b="0" i="0" dirty="0">
                <a:solidFill>
                  <a:srgbClr val="4D5156"/>
                </a:solidFill>
                <a:effectLst/>
                <a:latin typeface="arial" panose="020B0604020202020204" pitchFamily="34" charset="0"/>
              </a:rPr>
              <a:t> (source: dictionary.com).</a:t>
            </a:r>
          </a:p>
        </p:txBody>
      </p:sp>
      <p:sp>
        <p:nvSpPr>
          <p:cNvPr id="4" name="Slide Number Placeholder 3"/>
          <p:cNvSpPr>
            <a:spLocks noGrp="1"/>
          </p:cNvSpPr>
          <p:nvPr>
            <p:ph type="sldNum" sz="quarter" idx="5"/>
          </p:nvPr>
        </p:nvSpPr>
        <p:spPr/>
        <p:txBody>
          <a:bodyPr/>
          <a:lstStyle/>
          <a:p>
            <a:fld id="{772510C1-7D73-4558-B542-386F88B53601}" type="slidenum">
              <a:rPr lang="en-IE" smtClean="0"/>
              <a:t>17</a:t>
            </a:fld>
            <a:endParaRPr lang="en-IE"/>
          </a:p>
        </p:txBody>
      </p:sp>
    </p:spTree>
    <p:extLst>
      <p:ext uri="{BB962C8B-B14F-4D97-AF65-F5344CB8AC3E}">
        <p14:creationId xmlns:p14="http://schemas.microsoft.com/office/powerpoint/2010/main" val="1182094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t>All GLOBE students are following similar steps to ensure that their observations are consistent and comparable.</a:t>
            </a:r>
          </a:p>
        </p:txBody>
      </p:sp>
      <p:sp>
        <p:nvSpPr>
          <p:cNvPr id="4" name="Slide Number Placeholder 3"/>
          <p:cNvSpPr>
            <a:spLocks noGrp="1"/>
          </p:cNvSpPr>
          <p:nvPr>
            <p:ph type="sldNum" sz="quarter" idx="5"/>
          </p:nvPr>
        </p:nvSpPr>
        <p:spPr/>
        <p:txBody>
          <a:bodyPr/>
          <a:lstStyle/>
          <a:p>
            <a:fld id="{772510C1-7D73-4558-B542-386F88B53601}" type="slidenum">
              <a:rPr lang="en-IE" smtClean="0"/>
              <a:t>18</a:t>
            </a:fld>
            <a:endParaRPr lang="en-IE"/>
          </a:p>
        </p:txBody>
      </p:sp>
    </p:spTree>
    <p:extLst>
      <p:ext uri="{BB962C8B-B14F-4D97-AF65-F5344CB8AC3E}">
        <p14:creationId xmlns:p14="http://schemas.microsoft.com/office/powerpoint/2010/main" val="153481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If you already have a GLOBE teacher account, skip to step 2.</a:t>
            </a:r>
          </a:p>
        </p:txBody>
      </p:sp>
      <p:sp>
        <p:nvSpPr>
          <p:cNvPr id="4" name="Slide Number Placeholder 3"/>
          <p:cNvSpPr>
            <a:spLocks noGrp="1"/>
          </p:cNvSpPr>
          <p:nvPr>
            <p:ph type="sldNum" sz="quarter" idx="5"/>
          </p:nvPr>
        </p:nvSpPr>
        <p:spPr/>
        <p:txBody>
          <a:bodyPr/>
          <a:lstStyle/>
          <a:p>
            <a:fld id="{772510C1-7D73-4558-B542-386F88B53601}" type="slidenum">
              <a:rPr lang="en-IE" smtClean="0"/>
              <a:t>20</a:t>
            </a:fld>
            <a:endParaRPr lang="en-IE"/>
          </a:p>
        </p:txBody>
      </p:sp>
    </p:spTree>
    <p:extLst>
      <p:ext uri="{BB962C8B-B14F-4D97-AF65-F5344CB8AC3E}">
        <p14:creationId xmlns:p14="http://schemas.microsoft.com/office/powerpoint/2010/main" val="2897496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6495-1093-0335-6600-6E03B7D034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73C31836-B9C8-F04D-4043-02E704EDBF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18C43FC4-F6D6-6930-97E5-3B69E0976911}"/>
              </a:ext>
            </a:extLst>
          </p:cNvPr>
          <p:cNvSpPr>
            <a:spLocks noGrp="1"/>
          </p:cNvSpPr>
          <p:nvPr>
            <p:ph type="dt" sz="half" idx="10"/>
          </p:nvPr>
        </p:nvSpPr>
        <p:spPr/>
        <p:txBody>
          <a:bodyPr/>
          <a:lstStyle/>
          <a:p>
            <a:fld id="{5D25ED8B-497C-4484-9977-3FEC7A7DA10D}" type="datetimeFigureOut">
              <a:rPr lang="en-IE" smtClean="0"/>
              <a:t>12/09/2023</a:t>
            </a:fld>
            <a:endParaRPr lang="en-IE"/>
          </a:p>
        </p:txBody>
      </p:sp>
      <p:sp>
        <p:nvSpPr>
          <p:cNvPr id="5" name="Footer Placeholder 4">
            <a:extLst>
              <a:ext uri="{FF2B5EF4-FFF2-40B4-BE49-F238E27FC236}">
                <a16:creationId xmlns:a16="http://schemas.microsoft.com/office/drawing/2014/main" id="{429F5203-06B1-59DB-7FA1-65B00A27EE7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979C0DD-DB56-11A8-3ED3-978E490FEF28}"/>
              </a:ext>
            </a:extLst>
          </p:cNvPr>
          <p:cNvSpPr>
            <a:spLocks noGrp="1"/>
          </p:cNvSpPr>
          <p:nvPr>
            <p:ph type="sldNum" sz="quarter" idx="12"/>
          </p:nvPr>
        </p:nvSpPr>
        <p:spPr/>
        <p:txBody>
          <a:bodyPr/>
          <a:lstStyle/>
          <a:p>
            <a:fld id="{B12BA8D9-95D8-43F3-8F06-22860824A7F0}" type="slidenum">
              <a:rPr lang="en-IE" smtClean="0"/>
              <a:t>‹#›</a:t>
            </a:fld>
            <a:endParaRPr lang="en-IE"/>
          </a:p>
        </p:txBody>
      </p:sp>
    </p:spTree>
    <p:extLst>
      <p:ext uri="{BB962C8B-B14F-4D97-AF65-F5344CB8AC3E}">
        <p14:creationId xmlns:p14="http://schemas.microsoft.com/office/powerpoint/2010/main" val="3486791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B755C-3178-21F9-E944-765F7A5FC95B}"/>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B1E7334-D9CA-7C52-F5BD-0CA77534DB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2C67335-DD03-A72E-9713-CA8FCDF33C5E}"/>
              </a:ext>
            </a:extLst>
          </p:cNvPr>
          <p:cNvSpPr>
            <a:spLocks noGrp="1"/>
          </p:cNvSpPr>
          <p:nvPr>
            <p:ph type="dt" sz="half" idx="10"/>
          </p:nvPr>
        </p:nvSpPr>
        <p:spPr/>
        <p:txBody>
          <a:bodyPr/>
          <a:lstStyle/>
          <a:p>
            <a:fld id="{5D25ED8B-497C-4484-9977-3FEC7A7DA10D}" type="datetimeFigureOut">
              <a:rPr lang="en-IE" smtClean="0"/>
              <a:t>12/09/2023</a:t>
            </a:fld>
            <a:endParaRPr lang="en-IE"/>
          </a:p>
        </p:txBody>
      </p:sp>
      <p:sp>
        <p:nvSpPr>
          <p:cNvPr id="5" name="Footer Placeholder 4">
            <a:extLst>
              <a:ext uri="{FF2B5EF4-FFF2-40B4-BE49-F238E27FC236}">
                <a16:creationId xmlns:a16="http://schemas.microsoft.com/office/drawing/2014/main" id="{0DFF8E6A-E0F1-4011-86A1-F7DAC2432C9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F126654-9235-8C6C-F287-1402DDD4FC7B}"/>
              </a:ext>
            </a:extLst>
          </p:cNvPr>
          <p:cNvSpPr>
            <a:spLocks noGrp="1"/>
          </p:cNvSpPr>
          <p:nvPr>
            <p:ph type="sldNum" sz="quarter" idx="12"/>
          </p:nvPr>
        </p:nvSpPr>
        <p:spPr/>
        <p:txBody>
          <a:bodyPr/>
          <a:lstStyle/>
          <a:p>
            <a:fld id="{B12BA8D9-95D8-43F3-8F06-22860824A7F0}" type="slidenum">
              <a:rPr lang="en-IE" smtClean="0"/>
              <a:t>‹#›</a:t>
            </a:fld>
            <a:endParaRPr lang="en-IE"/>
          </a:p>
        </p:txBody>
      </p:sp>
    </p:spTree>
    <p:extLst>
      <p:ext uri="{BB962C8B-B14F-4D97-AF65-F5344CB8AC3E}">
        <p14:creationId xmlns:p14="http://schemas.microsoft.com/office/powerpoint/2010/main" val="1819561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192DC5-ACE8-7129-126E-1E9CB612D9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DF067CC-3FE9-2125-2255-F4C76918A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471901F-920C-1B08-F52D-1367801E66DE}"/>
              </a:ext>
            </a:extLst>
          </p:cNvPr>
          <p:cNvSpPr>
            <a:spLocks noGrp="1"/>
          </p:cNvSpPr>
          <p:nvPr>
            <p:ph type="dt" sz="half" idx="10"/>
          </p:nvPr>
        </p:nvSpPr>
        <p:spPr/>
        <p:txBody>
          <a:bodyPr/>
          <a:lstStyle/>
          <a:p>
            <a:fld id="{5D25ED8B-497C-4484-9977-3FEC7A7DA10D}" type="datetimeFigureOut">
              <a:rPr lang="en-IE" smtClean="0"/>
              <a:t>12/09/2023</a:t>
            </a:fld>
            <a:endParaRPr lang="en-IE"/>
          </a:p>
        </p:txBody>
      </p:sp>
      <p:sp>
        <p:nvSpPr>
          <p:cNvPr id="5" name="Footer Placeholder 4">
            <a:extLst>
              <a:ext uri="{FF2B5EF4-FFF2-40B4-BE49-F238E27FC236}">
                <a16:creationId xmlns:a16="http://schemas.microsoft.com/office/drawing/2014/main" id="{F357DA15-D57A-B4ED-2AB0-EE2DA56CC6E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53A2DCE-11CA-9302-BEB9-A98789D2548C}"/>
              </a:ext>
            </a:extLst>
          </p:cNvPr>
          <p:cNvSpPr>
            <a:spLocks noGrp="1"/>
          </p:cNvSpPr>
          <p:nvPr>
            <p:ph type="sldNum" sz="quarter" idx="12"/>
          </p:nvPr>
        </p:nvSpPr>
        <p:spPr/>
        <p:txBody>
          <a:bodyPr/>
          <a:lstStyle/>
          <a:p>
            <a:fld id="{B12BA8D9-95D8-43F3-8F06-22860824A7F0}" type="slidenum">
              <a:rPr lang="en-IE" smtClean="0"/>
              <a:t>‹#›</a:t>
            </a:fld>
            <a:endParaRPr lang="en-IE"/>
          </a:p>
        </p:txBody>
      </p:sp>
    </p:spTree>
    <p:extLst>
      <p:ext uri="{BB962C8B-B14F-4D97-AF65-F5344CB8AC3E}">
        <p14:creationId xmlns:p14="http://schemas.microsoft.com/office/powerpoint/2010/main" val="1080288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13E4B-EACF-A790-5DE0-DA6BB24B7B39}"/>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D2881230-AA7C-7140-C3E5-9D9D3C90BB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2A9FCB2-5E95-BA3B-05EA-1416322981EF}"/>
              </a:ext>
            </a:extLst>
          </p:cNvPr>
          <p:cNvSpPr>
            <a:spLocks noGrp="1"/>
          </p:cNvSpPr>
          <p:nvPr>
            <p:ph type="dt" sz="half" idx="10"/>
          </p:nvPr>
        </p:nvSpPr>
        <p:spPr/>
        <p:txBody>
          <a:bodyPr/>
          <a:lstStyle/>
          <a:p>
            <a:fld id="{5D25ED8B-497C-4484-9977-3FEC7A7DA10D}" type="datetimeFigureOut">
              <a:rPr lang="en-IE" smtClean="0"/>
              <a:t>12/09/2023</a:t>
            </a:fld>
            <a:endParaRPr lang="en-IE"/>
          </a:p>
        </p:txBody>
      </p:sp>
      <p:sp>
        <p:nvSpPr>
          <p:cNvPr id="5" name="Footer Placeholder 4">
            <a:extLst>
              <a:ext uri="{FF2B5EF4-FFF2-40B4-BE49-F238E27FC236}">
                <a16:creationId xmlns:a16="http://schemas.microsoft.com/office/drawing/2014/main" id="{3311C855-002A-33FE-80D1-8C1679A035A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616790B-63E2-FBAA-01FA-034A98C778CC}"/>
              </a:ext>
            </a:extLst>
          </p:cNvPr>
          <p:cNvSpPr>
            <a:spLocks noGrp="1"/>
          </p:cNvSpPr>
          <p:nvPr>
            <p:ph type="sldNum" sz="quarter" idx="12"/>
          </p:nvPr>
        </p:nvSpPr>
        <p:spPr/>
        <p:txBody>
          <a:bodyPr/>
          <a:lstStyle/>
          <a:p>
            <a:fld id="{B12BA8D9-95D8-43F3-8F06-22860824A7F0}" type="slidenum">
              <a:rPr lang="en-IE" smtClean="0"/>
              <a:t>‹#›</a:t>
            </a:fld>
            <a:endParaRPr lang="en-IE"/>
          </a:p>
        </p:txBody>
      </p:sp>
    </p:spTree>
    <p:extLst>
      <p:ext uri="{BB962C8B-B14F-4D97-AF65-F5344CB8AC3E}">
        <p14:creationId xmlns:p14="http://schemas.microsoft.com/office/powerpoint/2010/main" val="402059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C4467-93AF-B1E5-22C6-5F311707E8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FA35505E-05BF-B80E-5F07-DF7BEAE16E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54300A-E544-FD6B-5E51-DA2CC5C2432F}"/>
              </a:ext>
            </a:extLst>
          </p:cNvPr>
          <p:cNvSpPr>
            <a:spLocks noGrp="1"/>
          </p:cNvSpPr>
          <p:nvPr>
            <p:ph type="dt" sz="half" idx="10"/>
          </p:nvPr>
        </p:nvSpPr>
        <p:spPr/>
        <p:txBody>
          <a:bodyPr/>
          <a:lstStyle/>
          <a:p>
            <a:fld id="{5D25ED8B-497C-4484-9977-3FEC7A7DA10D}" type="datetimeFigureOut">
              <a:rPr lang="en-IE" smtClean="0"/>
              <a:t>12/09/2023</a:t>
            </a:fld>
            <a:endParaRPr lang="en-IE"/>
          </a:p>
        </p:txBody>
      </p:sp>
      <p:sp>
        <p:nvSpPr>
          <p:cNvPr id="5" name="Footer Placeholder 4">
            <a:extLst>
              <a:ext uri="{FF2B5EF4-FFF2-40B4-BE49-F238E27FC236}">
                <a16:creationId xmlns:a16="http://schemas.microsoft.com/office/drawing/2014/main" id="{5B8A2167-7652-B8B4-6535-44901A47828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0FA7BAC-09F4-E9D5-99BE-24C723B25E11}"/>
              </a:ext>
            </a:extLst>
          </p:cNvPr>
          <p:cNvSpPr>
            <a:spLocks noGrp="1"/>
          </p:cNvSpPr>
          <p:nvPr>
            <p:ph type="sldNum" sz="quarter" idx="12"/>
          </p:nvPr>
        </p:nvSpPr>
        <p:spPr/>
        <p:txBody>
          <a:bodyPr/>
          <a:lstStyle/>
          <a:p>
            <a:fld id="{B12BA8D9-95D8-43F3-8F06-22860824A7F0}" type="slidenum">
              <a:rPr lang="en-IE" smtClean="0"/>
              <a:t>‹#›</a:t>
            </a:fld>
            <a:endParaRPr lang="en-IE"/>
          </a:p>
        </p:txBody>
      </p:sp>
    </p:spTree>
    <p:extLst>
      <p:ext uri="{BB962C8B-B14F-4D97-AF65-F5344CB8AC3E}">
        <p14:creationId xmlns:p14="http://schemas.microsoft.com/office/powerpoint/2010/main" val="3459151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C38DC-2911-033C-B92F-CAD1C17B57B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8D97799-10E4-DF88-C9E2-36BBAE3038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62A93F3F-C048-23A0-C16A-40B7F19A21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A8B75842-F90B-9F0C-60FD-04C213DE4A8C}"/>
              </a:ext>
            </a:extLst>
          </p:cNvPr>
          <p:cNvSpPr>
            <a:spLocks noGrp="1"/>
          </p:cNvSpPr>
          <p:nvPr>
            <p:ph type="dt" sz="half" idx="10"/>
          </p:nvPr>
        </p:nvSpPr>
        <p:spPr/>
        <p:txBody>
          <a:bodyPr/>
          <a:lstStyle/>
          <a:p>
            <a:fld id="{5D25ED8B-497C-4484-9977-3FEC7A7DA10D}" type="datetimeFigureOut">
              <a:rPr lang="en-IE" smtClean="0"/>
              <a:t>12/09/2023</a:t>
            </a:fld>
            <a:endParaRPr lang="en-IE"/>
          </a:p>
        </p:txBody>
      </p:sp>
      <p:sp>
        <p:nvSpPr>
          <p:cNvPr id="6" name="Footer Placeholder 5">
            <a:extLst>
              <a:ext uri="{FF2B5EF4-FFF2-40B4-BE49-F238E27FC236}">
                <a16:creationId xmlns:a16="http://schemas.microsoft.com/office/drawing/2014/main" id="{E36D9B21-C298-AE53-0613-D7BB9ACA8C8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EC8B259-71A0-77DD-7452-7F2F8D34DD64}"/>
              </a:ext>
            </a:extLst>
          </p:cNvPr>
          <p:cNvSpPr>
            <a:spLocks noGrp="1"/>
          </p:cNvSpPr>
          <p:nvPr>
            <p:ph type="sldNum" sz="quarter" idx="12"/>
          </p:nvPr>
        </p:nvSpPr>
        <p:spPr/>
        <p:txBody>
          <a:bodyPr/>
          <a:lstStyle/>
          <a:p>
            <a:fld id="{B12BA8D9-95D8-43F3-8F06-22860824A7F0}" type="slidenum">
              <a:rPr lang="en-IE" smtClean="0"/>
              <a:t>‹#›</a:t>
            </a:fld>
            <a:endParaRPr lang="en-IE"/>
          </a:p>
        </p:txBody>
      </p:sp>
    </p:spTree>
    <p:extLst>
      <p:ext uri="{BB962C8B-B14F-4D97-AF65-F5344CB8AC3E}">
        <p14:creationId xmlns:p14="http://schemas.microsoft.com/office/powerpoint/2010/main" val="2570395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1903-BBFE-9584-A710-925B62BF776E}"/>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63A775B-E5BC-CBEC-28C7-2D070D8FAD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9FCAA4-A0BE-F7F2-AA58-8F36E0387F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2AA8CBB9-C6B5-530C-B268-C039E11F1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C2B275-8CDD-17B7-9AE5-07039C3CB6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45B28E77-3EEA-CD32-F1A3-6BD0E290004A}"/>
              </a:ext>
            </a:extLst>
          </p:cNvPr>
          <p:cNvSpPr>
            <a:spLocks noGrp="1"/>
          </p:cNvSpPr>
          <p:nvPr>
            <p:ph type="dt" sz="half" idx="10"/>
          </p:nvPr>
        </p:nvSpPr>
        <p:spPr/>
        <p:txBody>
          <a:bodyPr/>
          <a:lstStyle/>
          <a:p>
            <a:fld id="{5D25ED8B-497C-4484-9977-3FEC7A7DA10D}" type="datetimeFigureOut">
              <a:rPr lang="en-IE" smtClean="0"/>
              <a:t>12/09/2023</a:t>
            </a:fld>
            <a:endParaRPr lang="en-IE"/>
          </a:p>
        </p:txBody>
      </p:sp>
      <p:sp>
        <p:nvSpPr>
          <p:cNvPr id="8" name="Footer Placeholder 7">
            <a:extLst>
              <a:ext uri="{FF2B5EF4-FFF2-40B4-BE49-F238E27FC236}">
                <a16:creationId xmlns:a16="http://schemas.microsoft.com/office/drawing/2014/main" id="{3814359E-964E-F798-7142-0417EBF0C4DB}"/>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435A2A83-25F2-D728-4321-FFE222FC8EF3}"/>
              </a:ext>
            </a:extLst>
          </p:cNvPr>
          <p:cNvSpPr>
            <a:spLocks noGrp="1"/>
          </p:cNvSpPr>
          <p:nvPr>
            <p:ph type="sldNum" sz="quarter" idx="12"/>
          </p:nvPr>
        </p:nvSpPr>
        <p:spPr/>
        <p:txBody>
          <a:bodyPr/>
          <a:lstStyle/>
          <a:p>
            <a:fld id="{B12BA8D9-95D8-43F3-8F06-22860824A7F0}" type="slidenum">
              <a:rPr lang="en-IE" smtClean="0"/>
              <a:t>‹#›</a:t>
            </a:fld>
            <a:endParaRPr lang="en-IE"/>
          </a:p>
        </p:txBody>
      </p:sp>
    </p:spTree>
    <p:extLst>
      <p:ext uri="{BB962C8B-B14F-4D97-AF65-F5344CB8AC3E}">
        <p14:creationId xmlns:p14="http://schemas.microsoft.com/office/powerpoint/2010/main" val="3538914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94FD2-DE1B-AF40-7F81-94EEBA48A6D1}"/>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12E581BB-066E-E792-0FA1-A60E10F9B062}"/>
              </a:ext>
            </a:extLst>
          </p:cNvPr>
          <p:cNvSpPr>
            <a:spLocks noGrp="1"/>
          </p:cNvSpPr>
          <p:nvPr>
            <p:ph type="dt" sz="half" idx="10"/>
          </p:nvPr>
        </p:nvSpPr>
        <p:spPr/>
        <p:txBody>
          <a:bodyPr/>
          <a:lstStyle/>
          <a:p>
            <a:fld id="{5D25ED8B-497C-4484-9977-3FEC7A7DA10D}" type="datetimeFigureOut">
              <a:rPr lang="en-IE" smtClean="0"/>
              <a:t>12/09/2023</a:t>
            </a:fld>
            <a:endParaRPr lang="en-IE"/>
          </a:p>
        </p:txBody>
      </p:sp>
      <p:sp>
        <p:nvSpPr>
          <p:cNvPr id="4" name="Footer Placeholder 3">
            <a:extLst>
              <a:ext uri="{FF2B5EF4-FFF2-40B4-BE49-F238E27FC236}">
                <a16:creationId xmlns:a16="http://schemas.microsoft.com/office/drawing/2014/main" id="{80950E9B-62DB-2F14-E198-F9AF375991A8}"/>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38A13054-D973-844D-2FAA-42DA70BBA5B6}"/>
              </a:ext>
            </a:extLst>
          </p:cNvPr>
          <p:cNvSpPr>
            <a:spLocks noGrp="1"/>
          </p:cNvSpPr>
          <p:nvPr>
            <p:ph type="sldNum" sz="quarter" idx="12"/>
          </p:nvPr>
        </p:nvSpPr>
        <p:spPr/>
        <p:txBody>
          <a:bodyPr/>
          <a:lstStyle/>
          <a:p>
            <a:fld id="{B12BA8D9-95D8-43F3-8F06-22860824A7F0}" type="slidenum">
              <a:rPr lang="en-IE" smtClean="0"/>
              <a:t>‹#›</a:t>
            </a:fld>
            <a:endParaRPr lang="en-IE"/>
          </a:p>
        </p:txBody>
      </p:sp>
    </p:spTree>
    <p:extLst>
      <p:ext uri="{BB962C8B-B14F-4D97-AF65-F5344CB8AC3E}">
        <p14:creationId xmlns:p14="http://schemas.microsoft.com/office/powerpoint/2010/main" val="1875484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8E3E3C-A306-F17C-36E4-2E20891DEFBB}"/>
              </a:ext>
            </a:extLst>
          </p:cNvPr>
          <p:cNvSpPr>
            <a:spLocks noGrp="1"/>
          </p:cNvSpPr>
          <p:nvPr>
            <p:ph type="dt" sz="half" idx="10"/>
          </p:nvPr>
        </p:nvSpPr>
        <p:spPr/>
        <p:txBody>
          <a:bodyPr/>
          <a:lstStyle/>
          <a:p>
            <a:fld id="{5D25ED8B-497C-4484-9977-3FEC7A7DA10D}" type="datetimeFigureOut">
              <a:rPr lang="en-IE" smtClean="0"/>
              <a:t>12/09/2023</a:t>
            </a:fld>
            <a:endParaRPr lang="en-IE"/>
          </a:p>
        </p:txBody>
      </p:sp>
      <p:sp>
        <p:nvSpPr>
          <p:cNvPr id="3" name="Footer Placeholder 2">
            <a:extLst>
              <a:ext uri="{FF2B5EF4-FFF2-40B4-BE49-F238E27FC236}">
                <a16:creationId xmlns:a16="http://schemas.microsoft.com/office/drawing/2014/main" id="{71BCC22B-0CF4-FF0C-82CF-7BB1CF3373BA}"/>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87CBE239-757A-036D-43AD-09ED5CEFCE61}"/>
              </a:ext>
            </a:extLst>
          </p:cNvPr>
          <p:cNvSpPr>
            <a:spLocks noGrp="1"/>
          </p:cNvSpPr>
          <p:nvPr>
            <p:ph type="sldNum" sz="quarter" idx="12"/>
          </p:nvPr>
        </p:nvSpPr>
        <p:spPr/>
        <p:txBody>
          <a:bodyPr/>
          <a:lstStyle/>
          <a:p>
            <a:fld id="{B12BA8D9-95D8-43F3-8F06-22860824A7F0}" type="slidenum">
              <a:rPr lang="en-IE" smtClean="0"/>
              <a:t>‹#›</a:t>
            </a:fld>
            <a:endParaRPr lang="en-IE"/>
          </a:p>
        </p:txBody>
      </p:sp>
    </p:spTree>
    <p:extLst>
      <p:ext uri="{BB962C8B-B14F-4D97-AF65-F5344CB8AC3E}">
        <p14:creationId xmlns:p14="http://schemas.microsoft.com/office/powerpoint/2010/main" val="2434921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F6A56-F9A3-1462-C486-6135B9CC1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91B5AA95-CB63-553B-C8D2-F77B2C6024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CE4D9662-9E98-F0AD-D500-B3473D861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65C994-27CD-E7E4-EB62-4B4F77E2E820}"/>
              </a:ext>
            </a:extLst>
          </p:cNvPr>
          <p:cNvSpPr>
            <a:spLocks noGrp="1"/>
          </p:cNvSpPr>
          <p:nvPr>
            <p:ph type="dt" sz="half" idx="10"/>
          </p:nvPr>
        </p:nvSpPr>
        <p:spPr/>
        <p:txBody>
          <a:bodyPr/>
          <a:lstStyle/>
          <a:p>
            <a:fld id="{5D25ED8B-497C-4484-9977-3FEC7A7DA10D}" type="datetimeFigureOut">
              <a:rPr lang="en-IE" smtClean="0"/>
              <a:t>12/09/2023</a:t>
            </a:fld>
            <a:endParaRPr lang="en-IE"/>
          </a:p>
        </p:txBody>
      </p:sp>
      <p:sp>
        <p:nvSpPr>
          <p:cNvPr id="6" name="Footer Placeholder 5">
            <a:extLst>
              <a:ext uri="{FF2B5EF4-FFF2-40B4-BE49-F238E27FC236}">
                <a16:creationId xmlns:a16="http://schemas.microsoft.com/office/drawing/2014/main" id="{B7472F56-2F6A-FE78-C479-6A67065EF70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3E83C18-41E2-241E-8278-3B919019FE2E}"/>
              </a:ext>
            </a:extLst>
          </p:cNvPr>
          <p:cNvSpPr>
            <a:spLocks noGrp="1"/>
          </p:cNvSpPr>
          <p:nvPr>
            <p:ph type="sldNum" sz="quarter" idx="12"/>
          </p:nvPr>
        </p:nvSpPr>
        <p:spPr/>
        <p:txBody>
          <a:bodyPr/>
          <a:lstStyle/>
          <a:p>
            <a:fld id="{B12BA8D9-95D8-43F3-8F06-22860824A7F0}" type="slidenum">
              <a:rPr lang="en-IE" smtClean="0"/>
              <a:t>‹#›</a:t>
            </a:fld>
            <a:endParaRPr lang="en-IE"/>
          </a:p>
        </p:txBody>
      </p:sp>
    </p:spTree>
    <p:extLst>
      <p:ext uri="{BB962C8B-B14F-4D97-AF65-F5344CB8AC3E}">
        <p14:creationId xmlns:p14="http://schemas.microsoft.com/office/powerpoint/2010/main" val="3514335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07FB1-7D1D-226C-72AB-58C7C017E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FE3495E2-9D56-0840-CF31-324D5B9539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0B080E6B-563A-949E-F2F9-E4447D2CB5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1AF26E-39F1-ACA2-7414-C75488E30C8A}"/>
              </a:ext>
            </a:extLst>
          </p:cNvPr>
          <p:cNvSpPr>
            <a:spLocks noGrp="1"/>
          </p:cNvSpPr>
          <p:nvPr>
            <p:ph type="dt" sz="half" idx="10"/>
          </p:nvPr>
        </p:nvSpPr>
        <p:spPr/>
        <p:txBody>
          <a:bodyPr/>
          <a:lstStyle/>
          <a:p>
            <a:fld id="{5D25ED8B-497C-4484-9977-3FEC7A7DA10D}" type="datetimeFigureOut">
              <a:rPr lang="en-IE" smtClean="0"/>
              <a:t>12/09/2023</a:t>
            </a:fld>
            <a:endParaRPr lang="en-IE"/>
          </a:p>
        </p:txBody>
      </p:sp>
      <p:sp>
        <p:nvSpPr>
          <p:cNvPr id="6" name="Footer Placeholder 5">
            <a:extLst>
              <a:ext uri="{FF2B5EF4-FFF2-40B4-BE49-F238E27FC236}">
                <a16:creationId xmlns:a16="http://schemas.microsoft.com/office/drawing/2014/main" id="{50A404F3-419F-E747-BD05-DA5CF94E1DB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7239238-1AEA-35DB-2395-C15CE6B3F280}"/>
              </a:ext>
            </a:extLst>
          </p:cNvPr>
          <p:cNvSpPr>
            <a:spLocks noGrp="1"/>
          </p:cNvSpPr>
          <p:nvPr>
            <p:ph type="sldNum" sz="quarter" idx="12"/>
          </p:nvPr>
        </p:nvSpPr>
        <p:spPr/>
        <p:txBody>
          <a:bodyPr/>
          <a:lstStyle/>
          <a:p>
            <a:fld id="{B12BA8D9-95D8-43F3-8F06-22860824A7F0}" type="slidenum">
              <a:rPr lang="en-IE" smtClean="0"/>
              <a:t>‹#›</a:t>
            </a:fld>
            <a:endParaRPr lang="en-IE"/>
          </a:p>
        </p:txBody>
      </p:sp>
    </p:spTree>
    <p:extLst>
      <p:ext uri="{BB962C8B-B14F-4D97-AF65-F5344CB8AC3E}">
        <p14:creationId xmlns:p14="http://schemas.microsoft.com/office/powerpoint/2010/main" val="3874841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A36728-8277-9762-3DD7-4A66FFD9D3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47985C1A-44F3-FF49-512D-0F510418F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1002175-F62C-A22C-98EB-50E8405F54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5ED8B-497C-4484-9977-3FEC7A7DA10D}" type="datetimeFigureOut">
              <a:rPr lang="en-IE" smtClean="0"/>
              <a:t>12/09/2023</a:t>
            </a:fld>
            <a:endParaRPr lang="en-IE"/>
          </a:p>
        </p:txBody>
      </p:sp>
      <p:sp>
        <p:nvSpPr>
          <p:cNvPr id="5" name="Footer Placeholder 4">
            <a:extLst>
              <a:ext uri="{FF2B5EF4-FFF2-40B4-BE49-F238E27FC236}">
                <a16:creationId xmlns:a16="http://schemas.microsoft.com/office/drawing/2014/main" id="{FBF9738D-AB67-5027-EFFC-B872CC2D8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3E7291E0-4C5E-67B3-F11E-69AFB1E0B9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BA8D9-95D8-43F3-8F06-22860824A7F0}" type="slidenum">
              <a:rPr lang="en-IE" smtClean="0"/>
              <a:t>‹#›</a:t>
            </a:fld>
            <a:endParaRPr lang="en-IE"/>
          </a:p>
        </p:txBody>
      </p:sp>
    </p:spTree>
    <p:extLst>
      <p:ext uri="{BB962C8B-B14F-4D97-AF65-F5344CB8AC3E}">
        <p14:creationId xmlns:p14="http://schemas.microsoft.com/office/powerpoint/2010/main" val="1087557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neo.sci.gsfc.nasa.gov/view.php?datasetId=MOD13A2_M_NDVI" TargetMode="Externa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ruT0o1_RgcM?feature=oembed" TargetMode="External"/><Relationship Id="rId1" Type="http://schemas.openxmlformats.org/officeDocument/2006/relationships/video" Target="https://www.youtube.com/embed/Sv9IwLqiEv4?feature=oembed" TargetMode="External"/><Relationship Id="rId6" Type="http://schemas.openxmlformats.org/officeDocument/2006/relationships/image" Target="../media/image14.jpeg"/><Relationship Id="rId5" Type="http://schemas.openxmlformats.org/officeDocument/2006/relationships/image" Target="../media/image13.jpeg"/><Relationship Id="rId4" Type="http://schemas.microsoft.com/office/2018/10/relationships/comments" Target="../comments/modernComment_10C_216E17ED.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53_95DD3A3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reativecommons.org/licenses/by-nc/3.0/" TargetMode="External"/><Relationship Id="rId5" Type="http://schemas.openxmlformats.org/officeDocument/2006/relationships/hyperlink" Target="https://clintlosee.com/utah-fall-colors/" TargetMode="Externa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drive.google.com/file/d/1ESPyzKuHeEVqreguFb6M96BTpH93EeKx/view" TargetMode="External"/><Relationship Id="rId4" Type="http://schemas.openxmlformats.org/officeDocument/2006/relationships/hyperlink" Target="https://www.globe.gov/documents/18702582/95518521/Green-down.pdf/1e9b2364-4abf-18e0-5fbf-b4d77c8dbe9e?t=1663576868611"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s.usda.gov/visit/fall-colors/science-of-fall-colors" TargetMode="External"/><Relationship Id="rId2" Type="http://schemas.openxmlformats.org/officeDocument/2006/relationships/slideLayout" Target="../slideLayouts/slideLayout2.xml"/><Relationship Id="rId1" Type="http://schemas.openxmlformats.org/officeDocument/2006/relationships/video" Target="https://www.youtube.com/embed/rjiDmZw8tBo?feature=oembed" TargetMode="Externa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hyperlink" Target="https://drive.google.com/file/d/1SN9JI7dcnBlLTLAEgbkXn8-CExT81HbC/view?usp=drive_link" TargetMode="External"/><Relationship Id="rId3" Type="http://schemas.microsoft.com/office/2018/10/relationships/comments" Target="../comments/modernComment_114_62E23FFE.xml"/><Relationship Id="rId7" Type="http://schemas.openxmlformats.org/officeDocument/2006/relationships/image" Target="../media/image22.png"/><Relationship Id="rId12" Type="http://schemas.openxmlformats.org/officeDocument/2006/relationships/hyperlink" Target="https://drive.google.com/file/d/1JkxW47QrWlvkWB5mzroBpzJURWQ_GhTQ/view?usp=drive_link" TargetMode="External"/><Relationship Id="rId2" Type="http://schemas.openxmlformats.org/officeDocument/2006/relationships/notesSlide" Target="../notesSlides/notesSlide4.xml"/><Relationship Id="rId16" Type="http://schemas.openxmlformats.org/officeDocument/2006/relationships/hyperlink" Target="https://drive.google.com/file/d/1w1LGew3PN0D8MMgFDASjGt4h5XG6Uo1F/view?usp=drive_link" TargetMode="Externa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hyperlink" Target="https://drive.google.com/file/d/1C4qewQF4m0LLWBnTIqF3RH-T7oibSi5a/view?usp=sharing" TargetMode="External"/><Relationship Id="rId5" Type="http://schemas.openxmlformats.org/officeDocument/2006/relationships/image" Target="../media/image20.png"/><Relationship Id="rId15" Type="http://schemas.openxmlformats.org/officeDocument/2006/relationships/hyperlink" Target="https://drive.google.com/file/d/17kAjUHBeHR6ID0WAd3mC1VZQLvDLHTfy/view?usp=drive_link" TargetMode="External"/><Relationship Id="rId10" Type="http://schemas.openxmlformats.org/officeDocument/2006/relationships/image" Target="../media/image25.svg"/><Relationship Id="rId4" Type="http://schemas.openxmlformats.org/officeDocument/2006/relationships/image" Target="../media/image19.jpeg"/><Relationship Id="rId9" Type="http://schemas.openxmlformats.org/officeDocument/2006/relationships/image" Target="../media/image24.png"/><Relationship Id="rId14" Type="http://schemas.openxmlformats.org/officeDocument/2006/relationships/hyperlink" Target="https://drive.google.com/file/d/1nd7w1NdGY51Xvjjm9FP5rIU0NPQ9Wjuu/view?usp=drive_link"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video" Target="https://www.youtube.com/embed/ZKGyBVo9TgE?feature=oembed" TargetMode="External"/><Relationship Id="rId7" Type="http://schemas.openxmlformats.org/officeDocument/2006/relationships/image" Target="../media/image26.jpeg"/><Relationship Id="rId12" Type="http://schemas.openxmlformats.org/officeDocument/2006/relationships/hyperlink" Target="https://www.globe.gov/web/european-phenology-campaign/overview/growapp" TargetMode="External"/><Relationship Id="rId2" Type="http://schemas.openxmlformats.org/officeDocument/2006/relationships/video" Target="https://www.youtube.com/embed/ybnYCrR0Aqg?feature=oembed" TargetMode="External"/><Relationship Id="rId1" Type="http://schemas.openxmlformats.org/officeDocument/2006/relationships/video" Target="https://www.youtube.com/embed/uSfjt-NSOSU?feature=oembed" TargetMode="External"/><Relationship Id="rId6" Type="http://schemas.microsoft.com/office/2018/10/relationships/comments" Target="../comments/modernComment_10E_725D596.xml"/><Relationship Id="rId11" Type="http://schemas.openxmlformats.org/officeDocument/2006/relationships/image" Target="../media/image28.jpeg"/><Relationship Id="rId5" Type="http://schemas.openxmlformats.org/officeDocument/2006/relationships/notesSlide" Target="../notesSlides/notesSlide5.xml"/><Relationship Id="rId10" Type="http://schemas.openxmlformats.org/officeDocument/2006/relationships/hyperlink" Target="https://docs.google.com/presentation/d/1b-mYlmOByCuZZPRvAsfq0bO-qpE63l3z/edit?usp=sharing&amp;ouid=101362120771345074641&amp;rtpof=true&amp;sd=true" TargetMode="External"/><Relationship Id="rId4" Type="http://schemas.openxmlformats.org/officeDocument/2006/relationships/slideLayout" Target="../slideLayouts/slideLayout2.xml"/><Relationship Id="rId9" Type="http://schemas.openxmlformats.org/officeDocument/2006/relationships/hyperlink" Target="https://docs.google.com/presentation/d/1l1Q1ctx8xYQ2ISobH710okrJA2NkVTWk/edit?usp=sharing&amp;ouid=101362120771345074641&amp;rtpof=true&amp;sd=tru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presentation/d/1l1Q1ctx8xYQ2ISobH710okrJA2NkVTWk/edit?usp=sharing&amp;ouid=101362120771345074641&amp;rtpof=true&amp;sd=true" TargetMode="External"/><Relationship Id="rId2" Type="http://schemas.microsoft.com/office/2018/10/relationships/comments" Target="../comments/modernComment_150_7E42FFF5.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hyperlink" Target="https://docs.google.com/presentation/d/1b-mYlmOByCuZZPRvAsfq0bO-qpE63l3z/edit?usp=sharing&amp;ouid=101362120771345074641&amp;rtpof=true&amp;sd=tru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microsoft.com/office/2018/10/relationships/comments" Target="../comments/modernComment_15D_9AF12EEE.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5E_6B7A779.xml"/><Relationship Id="rId7" Type="http://schemas.openxmlformats.org/officeDocument/2006/relationships/hyperlink" Target="https://www.globe.gov/support/faqs/globe-website-tutorials/student-account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www.globe.gov/es/about/ready-to-join/create-an-accoun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8/10/relationships/comments" Target="../comments/modernComment_10D_CABF435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ideo" Target="https://www.youtube.com/embed/7mJyeClQ63o?feature=oembed" TargetMode="External"/><Relationship Id="rId6" Type="http://schemas.openxmlformats.org/officeDocument/2006/relationships/customXml" Target="../ink/ink1.xml"/><Relationship Id="rId5" Type="http://schemas.openxmlformats.org/officeDocument/2006/relationships/hyperlink" Target="https://www.globe.gov/documents/355050/c71db6b8-8fde-4400-8345-7162c8192bbc" TargetMode="Externa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16C_52C3A3A5.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customXml" Target="../ink/ink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microsoft.com/office/2018/10/relationships/comments" Target="../comments/modernComment_15B_C03CAA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irishexaminer.com/property/homeandgardens/arid-20462653.html"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6D_38EF5DB.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mailto:globe@eeu.antaisce.org" TargetMode="External"/><Relationship Id="rId2" Type="http://schemas.openxmlformats.org/officeDocument/2006/relationships/hyperlink" Target="https://padlet.com/ee_region_globe/european-phenology-campaign-inspiration-from-globe-schools-d7ruqbr3kjs7rd2o" TargetMode="Externa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customXml" Target="../ink/ink3.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microsoft.com/office/2018/10/relationships/comments" Target="../comments/modernComment_169_DC32D3F9.xml"/><Relationship Id="rId1" Type="http://schemas.openxmlformats.org/officeDocument/2006/relationships/slideLayout" Target="../slideLayouts/slideLayout2.xml"/><Relationship Id="rId4" Type="http://schemas.openxmlformats.org/officeDocument/2006/relationships/hyperlink" Target="mailto:globe@eeu.antaisce.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61_64B4ED3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6E_AFE8014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6F_DF9D75B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thegoodplanet.org/2020/11/10/a-short-introduction-to-phenology/" TargetMode="External"/><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5C9D962-F904-4553-A140-500CF3EFC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2FE0FA2-B10C-4B9F-B9CC-E5D9AD400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314048">
            <a:off x="-271537" y="-884980"/>
            <a:ext cx="12642772" cy="6248341"/>
          </a:xfrm>
          <a:custGeom>
            <a:avLst/>
            <a:gdLst>
              <a:gd name="connsiteX0" fmla="*/ 12642772 w 12642772"/>
              <a:gd name="connsiteY0" fmla="*/ 4432052 h 6248341"/>
              <a:gd name="connsiteX1" fmla="*/ 586822 w 12642772"/>
              <a:gd name="connsiteY1" fmla="*/ 6248341 h 6248341"/>
              <a:gd name="connsiteX2" fmla="*/ 0 w 12642772"/>
              <a:gd name="connsiteY2" fmla="*/ 2394542 h 6248341"/>
              <a:gd name="connsiteX3" fmla="*/ 52893 w 12642772"/>
              <a:gd name="connsiteY3" fmla="*/ 2306669 h 6248341"/>
              <a:gd name="connsiteX4" fmla="*/ 131535 w 12642772"/>
              <a:gd name="connsiteY4" fmla="*/ 2293621 h 6248341"/>
              <a:gd name="connsiteX5" fmla="*/ 244153 w 12642772"/>
              <a:gd name="connsiteY5" fmla="*/ 2272261 h 6248341"/>
              <a:gd name="connsiteX6" fmla="*/ 324401 w 12642772"/>
              <a:gd name="connsiteY6" fmla="*/ 2233208 h 6248341"/>
              <a:gd name="connsiteX7" fmla="*/ 463569 w 12642772"/>
              <a:gd name="connsiteY7" fmla="*/ 2158308 h 6248341"/>
              <a:gd name="connsiteX8" fmla="*/ 582537 w 12642772"/>
              <a:gd name="connsiteY8" fmla="*/ 2095961 h 6248341"/>
              <a:gd name="connsiteX9" fmla="*/ 638937 w 12642772"/>
              <a:gd name="connsiteY9" fmla="*/ 2008169 h 6248341"/>
              <a:gd name="connsiteX10" fmla="*/ 749855 w 12642772"/>
              <a:gd name="connsiteY10" fmla="*/ 1936088 h 6248341"/>
              <a:gd name="connsiteX11" fmla="*/ 856553 w 12642772"/>
              <a:gd name="connsiteY11" fmla="*/ 1892728 h 6248341"/>
              <a:gd name="connsiteX12" fmla="*/ 939338 w 12642772"/>
              <a:gd name="connsiteY12" fmla="*/ 1863906 h 6248341"/>
              <a:gd name="connsiteX13" fmla="*/ 987836 w 12642772"/>
              <a:gd name="connsiteY13" fmla="*/ 1848470 h 6248341"/>
              <a:gd name="connsiteX14" fmla="*/ 1086094 w 12642772"/>
              <a:gd name="connsiteY14" fmla="*/ 1834336 h 6248341"/>
              <a:gd name="connsiteX15" fmla="*/ 1155607 w 12642772"/>
              <a:gd name="connsiteY15" fmla="*/ 1814299 h 6248341"/>
              <a:gd name="connsiteX16" fmla="*/ 1219621 w 12642772"/>
              <a:gd name="connsiteY16" fmla="*/ 1774472 h 6248341"/>
              <a:gd name="connsiteX17" fmla="*/ 1275113 w 12642772"/>
              <a:gd name="connsiteY17" fmla="*/ 1734756 h 6248341"/>
              <a:gd name="connsiteX18" fmla="*/ 1337800 w 12642772"/>
              <a:gd name="connsiteY18" fmla="*/ 1684579 h 6248341"/>
              <a:gd name="connsiteX19" fmla="*/ 1526287 w 12642772"/>
              <a:gd name="connsiteY19" fmla="*/ 1602057 h 6248341"/>
              <a:gd name="connsiteX20" fmla="*/ 1579126 w 12642772"/>
              <a:gd name="connsiteY20" fmla="*/ 1559561 h 6248341"/>
              <a:gd name="connsiteX21" fmla="*/ 1651242 w 12642772"/>
              <a:gd name="connsiteY21" fmla="*/ 1546569 h 6248341"/>
              <a:gd name="connsiteX22" fmla="*/ 1712038 w 12642772"/>
              <a:gd name="connsiteY22" fmla="*/ 1533432 h 6248341"/>
              <a:gd name="connsiteX23" fmla="*/ 1758402 w 12642772"/>
              <a:gd name="connsiteY23" fmla="*/ 1525816 h 6248341"/>
              <a:gd name="connsiteX24" fmla="*/ 1831776 w 12642772"/>
              <a:gd name="connsiteY24" fmla="*/ 1504679 h 6248341"/>
              <a:gd name="connsiteX25" fmla="*/ 1963032 w 12642772"/>
              <a:gd name="connsiteY25" fmla="*/ 1472999 h 6248341"/>
              <a:gd name="connsiteX26" fmla="*/ 2006520 w 12642772"/>
              <a:gd name="connsiteY26" fmla="*/ 1464281 h 6248341"/>
              <a:gd name="connsiteX27" fmla="*/ 2049195 w 12642772"/>
              <a:gd name="connsiteY27" fmla="*/ 1459572 h 6248341"/>
              <a:gd name="connsiteX28" fmla="*/ 2125117 w 12642772"/>
              <a:gd name="connsiteY28" fmla="*/ 1432093 h 6248341"/>
              <a:gd name="connsiteX29" fmla="*/ 2234987 w 12642772"/>
              <a:gd name="connsiteY29" fmla="*/ 1408543 h 6248341"/>
              <a:gd name="connsiteX30" fmla="*/ 2349979 w 12642772"/>
              <a:gd name="connsiteY30" fmla="*/ 1370325 h 6248341"/>
              <a:gd name="connsiteX31" fmla="*/ 2490342 w 12642772"/>
              <a:gd name="connsiteY31" fmla="*/ 1337371 h 6248341"/>
              <a:gd name="connsiteX32" fmla="*/ 2721983 w 12642772"/>
              <a:gd name="connsiteY32" fmla="*/ 1255221 h 6248341"/>
              <a:gd name="connsiteX33" fmla="*/ 2740778 w 12642772"/>
              <a:gd name="connsiteY33" fmla="*/ 1232389 h 6248341"/>
              <a:gd name="connsiteX34" fmla="*/ 2772006 w 12642772"/>
              <a:gd name="connsiteY34" fmla="*/ 1218123 h 6248341"/>
              <a:gd name="connsiteX35" fmla="*/ 2850754 w 12642772"/>
              <a:gd name="connsiteY35" fmla="*/ 1180094 h 6248341"/>
              <a:gd name="connsiteX36" fmla="*/ 2872381 w 12642772"/>
              <a:gd name="connsiteY36" fmla="*/ 1159349 h 6248341"/>
              <a:gd name="connsiteX37" fmla="*/ 2877664 w 12642772"/>
              <a:gd name="connsiteY37" fmla="*/ 1153429 h 6248341"/>
              <a:gd name="connsiteX38" fmla="*/ 2898982 w 12642772"/>
              <a:gd name="connsiteY38" fmla="*/ 1143332 h 6248341"/>
              <a:gd name="connsiteX39" fmla="*/ 2900154 w 12642772"/>
              <a:gd name="connsiteY39" fmla="*/ 1144257 h 6248341"/>
              <a:gd name="connsiteX40" fmla="*/ 2913224 w 12642772"/>
              <a:gd name="connsiteY40" fmla="*/ 1144530 h 6248341"/>
              <a:gd name="connsiteX41" fmla="*/ 2936660 w 12642772"/>
              <a:gd name="connsiteY41" fmla="*/ 1142412 h 6248341"/>
              <a:gd name="connsiteX42" fmla="*/ 2997572 w 12642772"/>
              <a:gd name="connsiteY42" fmla="*/ 1141831 h 6248341"/>
              <a:gd name="connsiteX43" fmla="*/ 3044472 w 12642772"/>
              <a:gd name="connsiteY43" fmla="*/ 1131369 h 6248341"/>
              <a:gd name="connsiteX44" fmla="*/ 3044790 w 12642772"/>
              <a:gd name="connsiteY44" fmla="*/ 1131569 h 6248341"/>
              <a:gd name="connsiteX45" fmla="*/ 3053469 w 12642772"/>
              <a:gd name="connsiteY45" fmla="*/ 1129009 h 6248341"/>
              <a:gd name="connsiteX46" fmla="*/ 3058924 w 12642772"/>
              <a:gd name="connsiteY46" fmla="*/ 1126056 h 6248341"/>
              <a:gd name="connsiteX47" fmla="*/ 3074299 w 12642772"/>
              <a:gd name="connsiteY47" fmla="*/ 1120405 h 6248341"/>
              <a:gd name="connsiteX48" fmla="*/ 3080657 w 12642772"/>
              <a:gd name="connsiteY48" fmla="*/ 1120171 h 6248341"/>
              <a:gd name="connsiteX49" fmla="*/ 3085901 w 12642772"/>
              <a:gd name="connsiteY49" fmla="*/ 1121681 h 6248341"/>
              <a:gd name="connsiteX50" fmla="*/ 3109448 w 12642772"/>
              <a:gd name="connsiteY50" fmla="*/ 1097576 h 6248341"/>
              <a:gd name="connsiteX51" fmla="*/ 3120280 w 12642772"/>
              <a:gd name="connsiteY51" fmla="*/ 1092673 h 6248341"/>
              <a:gd name="connsiteX52" fmla="*/ 3151969 w 12642772"/>
              <a:gd name="connsiteY52" fmla="*/ 1093148 h 6248341"/>
              <a:gd name="connsiteX53" fmla="*/ 3156202 w 12642772"/>
              <a:gd name="connsiteY53" fmla="*/ 1091941 h 6248341"/>
              <a:gd name="connsiteX54" fmla="*/ 3218578 w 12642772"/>
              <a:gd name="connsiteY54" fmla="*/ 1084695 h 6248341"/>
              <a:gd name="connsiteX55" fmla="*/ 3291572 w 12642772"/>
              <a:gd name="connsiteY55" fmla="*/ 1074108 h 6248341"/>
              <a:gd name="connsiteX56" fmla="*/ 3335322 w 12642772"/>
              <a:gd name="connsiteY56" fmla="*/ 1065344 h 6248341"/>
              <a:gd name="connsiteX57" fmla="*/ 3444471 w 12642772"/>
              <a:gd name="connsiteY57" fmla="*/ 1040037 h 6248341"/>
              <a:gd name="connsiteX58" fmla="*/ 3516736 w 12642772"/>
              <a:gd name="connsiteY58" fmla="*/ 1044495 h 6248341"/>
              <a:gd name="connsiteX59" fmla="*/ 3529913 w 12642772"/>
              <a:gd name="connsiteY59" fmla="*/ 1036395 h 6248341"/>
              <a:gd name="connsiteX60" fmla="*/ 3534215 w 12642772"/>
              <a:gd name="connsiteY60" fmla="*/ 1032644 h 6248341"/>
              <a:gd name="connsiteX61" fmla="*/ 3541901 w 12642772"/>
              <a:gd name="connsiteY61" fmla="*/ 1028655 h 6248341"/>
              <a:gd name="connsiteX62" fmla="*/ 3542297 w 12642772"/>
              <a:gd name="connsiteY62" fmla="*/ 1028781 h 6248341"/>
              <a:gd name="connsiteX63" fmla="*/ 3549091 w 12642772"/>
              <a:gd name="connsiteY63" fmla="*/ 1024603 h 6248341"/>
              <a:gd name="connsiteX64" fmla="*/ 3668564 w 12642772"/>
              <a:gd name="connsiteY64" fmla="*/ 992085 h 6248341"/>
              <a:gd name="connsiteX65" fmla="*/ 3681760 w 12642772"/>
              <a:gd name="connsiteY65" fmla="*/ 989897 h 6248341"/>
              <a:gd name="connsiteX66" fmla="*/ 3683298 w 12642772"/>
              <a:gd name="connsiteY66" fmla="*/ 990533 h 6248341"/>
              <a:gd name="connsiteX67" fmla="*/ 3701238 w 12642772"/>
              <a:gd name="connsiteY67" fmla="*/ 978370 h 6248341"/>
              <a:gd name="connsiteX68" fmla="*/ 3727029 w 12642772"/>
              <a:gd name="connsiteY68" fmla="*/ 982634 h 6248341"/>
              <a:gd name="connsiteX69" fmla="*/ 3827462 w 12642772"/>
              <a:gd name="connsiteY69" fmla="*/ 983777 h 6248341"/>
              <a:gd name="connsiteX70" fmla="*/ 3939255 w 12642772"/>
              <a:gd name="connsiteY70" fmla="*/ 962526 h 6248341"/>
              <a:gd name="connsiteX71" fmla="*/ 3976764 w 12642772"/>
              <a:gd name="connsiteY71" fmla="*/ 943975 h 6248341"/>
              <a:gd name="connsiteX72" fmla="*/ 4039745 w 12642772"/>
              <a:gd name="connsiteY72" fmla="*/ 913576 h 6248341"/>
              <a:gd name="connsiteX73" fmla="*/ 4081478 w 12642772"/>
              <a:gd name="connsiteY73" fmla="*/ 863744 h 6248341"/>
              <a:gd name="connsiteX74" fmla="*/ 4136255 w 12642772"/>
              <a:gd name="connsiteY74" fmla="*/ 849070 h 6248341"/>
              <a:gd name="connsiteX75" fmla="*/ 4155885 w 12642772"/>
              <a:gd name="connsiteY75" fmla="*/ 880724 h 6248341"/>
              <a:gd name="connsiteX76" fmla="*/ 4212239 w 12642772"/>
              <a:gd name="connsiteY76" fmla="*/ 853648 h 6248341"/>
              <a:gd name="connsiteX77" fmla="*/ 4296968 w 12642772"/>
              <a:gd name="connsiteY77" fmla="*/ 808725 h 6248341"/>
              <a:gd name="connsiteX78" fmla="*/ 4347619 w 12642772"/>
              <a:gd name="connsiteY78" fmla="*/ 791871 h 6248341"/>
              <a:gd name="connsiteX79" fmla="*/ 4484035 w 12642772"/>
              <a:gd name="connsiteY79" fmla="*/ 736001 h 6248341"/>
              <a:gd name="connsiteX80" fmla="*/ 4619194 w 12642772"/>
              <a:gd name="connsiteY80" fmla="*/ 672546 h 6248341"/>
              <a:gd name="connsiteX81" fmla="*/ 4648276 w 12642772"/>
              <a:gd name="connsiteY81" fmla="*/ 677255 h 6248341"/>
              <a:gd name="connsiteX82" fmla="*/ 4658535 w 12642772"/>
              <a:gd name="connsiteY82" fmla="*/ 658404 h 6248341"/>
              <a:gd name="connsiteX83" fmla="*/ 4684435 w 12642772"/>
              <a:gd name="connsiteY83" fmla="*/ 658040 h 6248341"/>
              <a:gd name="connsiteX84" fmla="*/ 4685966 w 12642772"/>
              <a:gd name="connsiteY84" fmla="*/ 659300 h 6248341"/>
              <a:gd name="connsiteX85" fmla="*/ 4773323 w 12642772"/>
              <a:gd name="connsiteY85" fmla="*/ 620033 h 6248341"/>
              <a:gd name="connsiteX86" fmla="*/ 4789881 w 12642772"/>
              <a:gd name="connsiteY86" fmla="*/ 612833 h 6248341"/>
              <a:gd name="connsiteX87" fmla="*/ 4793116 w 12642772"/>
              <a:gd name="connsiteY87" fmla="*/ 606807 h 6248341"/>
              <a:gd name="connsiteX88" fmla="*/ 4818294 w 12642772"/>
              <a:gd name="connsiteY88" fmla="*/ 598208 h 6248341"/>
              <a:gd name="connsiteX89" fmla="*/ 4889379 w 12642772"/>
              <a:gd name="connsiteY89" fmla="*/ 574856 h 6248341"/>
              <a:gd name="connsiteX90" fmla="*/ 4967000 w 12642772"/>
              <a:gd name="connsiteY90" fmla="*/ 563548 h 6248341"/>
              <a:gd name="connsiteX91" fmla="*/ 5011397 w 12642772"/>
              <a:gd name="connsiteY91" fmla="*/ 546508 h 6248341"/>
              <a:gd name="connsiteX92" fmla="*/ 5017511 w 12642772"/>
              <a:gd name="connsiteY92" fmla="*/ 542737 h 6248341"/>
              <a:gd name="connsiteX93" fmla="*/ 5022951 w 12642772"/>
              <a:gd name="connsiteY93" fmla="*/ 543578 h 6248341"/>
              <a:gd name="connsiteX94" fmla="*/ 5028686 w 12642772"/>
              <a:gd name="connsiteY94" fmla="*/ 550797 h 6248341"/>
              <a:gd name="connsiteX95" fmla="*/ 5055222 w 12642772"/>
              <a:gd name="connsiteY95" fmla="*/ 551685 h 6248341"/>
              <a:gd name="connsiteX96" fmla="*/ 5058043 w 12642772"/>
              <a:gd name="connsiteY96" fmla="*/ 549365 h 6248341"/>
              <a:gd name="connsiteX97" fmla="*/ 5080769 w 12642772"/>
              <a:gd name="connsiteY97" fmla="*/ 559110 h 6248341"/>
              <a:gd name="connsiteX98" fmla="*/ 5100831 w 12642772"/>
              <a:gd name="connsiteY98" fmla="*/ 578170 h 6248341"/>
              <a:gd name="connsiteX99" fmla="*/ 5323302 w 12642772"/>
              <a:gd name="connsiteY99" fmla="*/ 551607 h 6248341"/>
              <a:gd name="connsiteX100" fmla="*/ 5524173 w 12642772"/>
              <a:gd name="connsiteY100" fmla="*/ 623428 h 6248341"/>
              <a:gd name="connsiteX101" fmla="*/ 5644692 w 12642772"/>
              <a:gd name="connsiteY101" fmla="*/ 606574 h 6248341"/>
              <a:gd name="connsiteX102" fmla="*/ 5984259 w 12642772"/>
              <a:gd name="connsiteY102" fmla="*/ 559264 h 6248341"/>
              <a:gd name="connsiteX103" fmla="*/ 6059790 w 12642772"/>
              <a:gd name="connsiteY103" fmla="*/ 538457 h 6248341"/>
              <a:gd name="connsiteX104" fmla="*/ 6130495 w 12642772"/>
              <a:gd name="connsiteY104" fmla="*/ 565308 h 6248341"/>
              <a:gd name="connsiteX105" fmla="*/ 6157089 w 12642772"/>
              <a:gd name="connsiteY105" fmla="*/ 547229 h 6248341"/>
              <a:gd name="connsiteX106" fmla="*/ 6161628 w 12642772"/>
              <a:gd name="connsiteY106" fmla="*/ 543616 h 6248341"/>
              <a:gd name="connsiteX107" fmla="*/ 6180804 w 12642772"/>
              <a:gd name="connsiteY107" fmla="*/ 539939 h 6248341"/>
              <a:gd name="connsiteX108" fmla="*/ 6184951 w 12642772"/>
              <a:gd name="connsiteY108" fmla="*/ 525424 h 6248341"/>
              <a:gd name="connsiteX109" fmla="*/ 6212909 w 12642772"/>
              <a:gd name="connsiteY109" fmla="*/ 510232 h 6248341"/>
              <a:gd name="connsiteX110" fmla="*/ 6248556 w 12642772"/>
              <a:gd name="connsiteY110" fmla="*/ 507226 h 6248341"/>
              <a:gd name="connsiteX111" fmla="*/ 6419167 w 12642772"/>
              <a:gd name="connsiteY111" fmla="*/ 508015 h 6248341"/>
              <a:gd name="connsiteX112" fmla="*/ 6520553 w 12642772"/>
              <a:gd name="connsiteY112" fmla="*/ 499890 h 6248341"/>
              <a:gd name="connsiteX113" fmla="*/ 6557985 w 12642772"/>
              <a:gd name="connsiteY113" fmla="*/ 483298 h 6248341"/>
              <a:gd name="connsiteX114" fmla="*/ 6610986 w 12642772"/>
              <a:gd name="connsiteY114" fmla="*/ 469207 h 6248341"/>
              <a:gd name="connsiteX115" fmla="*/ 6703685 w 12642772"/>
              <a:gd name="connsiteY115" fmla="*/ 433885 h 6248341"/>
              <a:gd name="connsiteX116" fmla="*/ 6829686 w 12642772"/>
              <a:gd name="connsiteY116" fmla="*/ 404609 h 6248341"/>
              <a:gd name="connsiteX117" fmla="*/ 6926071 w 12642772"/>
              <a:gd name="connsiteY117" fmla="*/ 440952 h 6248341"/>
              <a:gd name="connsiteX118" fmla="*/ 6933459 w 12642772"/>
              <a:gd name="connsiteY118" fmla="*/ 430117 h 6248341"/>
              <a:gd name="connsiteX119" fmla="*/ 6997730 w 12642772"/>
              <a:gd name="connsiteY119" fmla="*/ 427075 h 6248341"/>
              <a:gd name="connsiteX120" fmla="*/ 7228068 w 12642772"/>
              <a:gd name="connsiteY120" fmla="*/ 485987 h 6248341"/>
              <a:gd name="connsiteX121" fmla="*/ 7353524 w 12642772"/>
              <a:gd name="connsiteY121" fmla="*/ 478122 h 6248341"/>
              <a:gd name="connsiteX122" fmla="*/ 7397216 w 12642772"/>
              <a:gd name="connsiteY122" fmla="*/ 464113 h 6248341"/>
              <a:gd name="connsiteX123" fmla="*/ 7470470 w 12642772"/>
              <a:gd name="connsiteY123" fmla="*/ 441338 h 6248341"/>
              <a:gd name="connsiteX124" fmla="*/ 7523162 w 12642772"/>
              <a:gd name="connsiteY124" fmla="*/ 396692 h 6248341"/>
              <a:gd name="connsiteX125" fmla="*/ 7585229 w 12642772"/>
              <a:gd name="connsiteY125" fmla="*/ 388596 h 6248341"/>
              <a:gd name="connsiteX126" fmla="*/ 7602312 w 12642772"/>
              <a:gd name="connsiteY126" fmla="*/ 422441 h 6248341"/>
              <a:gd name="connsiteX127" fmla="*/ 7667842 w 12642772"/>
              <a:gd name="connsiteY127" fmla="*/ 402184 h 6248341"/>
              <a:gd name="connsiteX128" fmla="*/ 7766955 w 12642772"/>
              <a:gd name="connsiteY128" fmla="*/ 367538 h 6248341"/>
              <a:gd name="connsiteX129" fmla="*/ 7824808 w 12642772"/>
              <a:gd name="connsiteY129" fmla="*/ 356782 h 6248341"/>
              <a:gd name="connsiteX130" fmla="*/ 7982082 w 12642772"/>
              <a:gd name="connsiteY130" fmla="*/ 317381 h 6248341"/>
              <a:gd name="connsiteX131" fmla="*/ 8139042 w 12642772"/>
              <a:gd name="connsiteY131" fmla="*/ 270278 h 6248341"/>
              <a:gd name="connsiteX132" fmla="*/ 8188479 w 12642772"/>
              <a:gd name="connsiteY132" fmla="*/ 250893 h 6248341"/>
              <a:gd name="connsiteX133" fmla="*/ 8197460 w 12642772"/>
              <a:gd name="connsiteY133" fmla="*/ 227412 h 6248341"/>
              <a:gd name="connsiteX134" fmla="*/ 8236543 w 12642772"/>
              <a:gd name="connsiteY134" fmla="*/ 231896 h 6248341"/>
              <a:gd name="connsiteX135" fmla="*/ 8288656 w 12642772"/>
              <a:gd name="connsiteY135" fmla="*/ 233518 h 6248341"/>
              <a:gd name="connsiteX136" fmla="*/ 8365194 w 12642772"/>
              <a:gd name="connsiteY136" fmla="*/ 255354 h 6248341"/>
              <a:gd name="connsiteX137" fmla="*/ 8371093 w 12642772"/>
              <a:gd name="connsiteY137" fmla="*/ 253056 h 6248341"/>
              <a:gd name="connsiteX138" fmla="*/ 8380079 w 12642772"/>
              <a:gd name="connsiteY138" fmla="*/ 251533 h 6248341"/>
              <a:gd name="connsiteX139" fmla="*/ 8380352 w 12642772"/>
              <a:gd name="connsiteY139" fmla="*/ 251771 h 6248341"/>
              <a:gd name="connsiteX140" fmla="*/ 8388670 w 12642772"/>
              <a:gd name="connsiteY140" fmla="*/ 249803 h 6248341"/>
              <a:gd name="connsiteX141" fmla="*/ 8439400 w 12642772"/>
              <a:gd name="connsiteY141" fmla="*/ 252189 h 6248341"/>
              <a:gd name="connsiteX142" fmla="*/ 8502127 w 12642772"/>
              <a:gd name="connsiteY142" fmla="*/ 246524 h 6248341"/>
              <a:gd name="connsiteX143" fmla="*/ 8575600 w 12642772"/>
              <a:gd name="connsiteY143" fmla="*/ 247912 h 6248341"/>
              <a:gd name="connsiteX144" fmla="*/ 8609423 w 12642772"/>
              <a:gd name="connsiteY144" fmla="*/ 225288 h 6248341"/>
              <a:gd name="connsiteX145" fmla="*/ 8628794 w 12642772"/>
              <a:gd name="connsiteY145" fmla="*/ 220632 h 6248341"/>
              <a:gd name="connsiteX146" fmla="*/ 8631243 w 12642772"/>
              <a:gd name="connsiteY146" fmla="*/ 221270 h 6248341"/>
              <a:gd name="connsiteX147" fmla="*/ 8708752 w 12642772"/>
              <a:gd name="connsiteY147" fmla="*/ 203517 h 6248341"/>
              <a:gd name="connsiteX148" fmla="*/ 8825952 w 12642772"/>
              <a:gd name="connsiteY148" fmla="*/ 177822 h 6248341"/>
              <a:gd name="connsiteX149" fmla="*/ 8862166 w 12642772"/>
              <a:gd name="connsiteY149" fmla="*/ 170735 h 6248341"/>
              <a:gd name="connsiteX150" fmla="*/ 8884490 w 12642772"/>
              <a:gd name="connsiteY150" fmla="*/ 165616 h 6248341"/>
              <a:gd name="connsiteX151" fmla="*/ 8918298 w 12642772"/>
              <a:gd name="connsiteY151" fmla="*/ 194546 h 6248341"/>
              <a:gd name="connsiteX152" fmla="*/ 8948572 w 12642772"/>
              <a:gd name="connsiteY152" fmla="*/ 207940 h 6248341"/>
              <a:gd name="connsiteX153" fmla="*/ 9104724 w 12642772"/>
              <a:gd name="connsiteY153" fmla="*/ 178319 h 6248341"/>
              <a:gd name="connsiteX154" fmla="*/ 9198328 w 12642772"/>
              <a:gd name="connsiteY154" fmla="*/ 159122 h 6248341"/>
              <a:gd name="connsiteX155" fmla="*/ 9339412 w 12642772"/>
              <a:gd name="connsiteY155" fmla="*/ 203422 h 6248341"/>
              <a:gd name="connsiteX156" fmla="*/ 9409165 w 12642772"/>
              <a:gd name="connsiteY156" fmla="*/ 216989 h 6248341"/>
              <a:gd name="connsiteX157" fmla="*/ 9516379 w 12642772"/>
              <a:gd name="connsiteY157" fmla="*/ 220757 h 6248341"/>
              <a:gd name="connsiteX158" fmla="*/ 9615958 w 12642772"/>
              <a:gd name="connsiteY158" fmla="*/ 196389 h 6248341"/>
              <a:gd name="connsiteX159" fmla="*/ 9860346 w 12642772"/>
              <a:gd name="connsiteY159" fmla="*/ 177067 h 6248341"/>
              <a:gd name="connsiteX160" fmla="*/ 10071193 w 12642772"/>
              <a:gd name="connsiteY160" fmla="*/ 142345 h 6248341"/>
              <a:gd name="connsiteX161" fmla="*/ 10270876 w 12642772"/>
              <a:gd name="connsiteY161" fmla="*/ 164464 h 6248341"/>
              <a:gd name="connsiteX162" fmla="*/ 10338607 w 12642772"/>
              <a:gd name="connsiteY162" fmla="*/ 202846 h 6248341"/>
              <a:gd name="connsiteX163" fmla="*/ 10370927 w 12642772"/>
              <a:gd name="connsiteY163" fmla="*/ 198630 h 6248341"/>
              <a:gd name="connsiteX164" fmla="*/ 10423650 w 12642772"/>
              <a:gd name="connsiteY164" fmla="*/ 187033 h 6248341"/>
              <a:gd name="connsiteX165" fmla="*/ 10507238 w 12642772"/>
              <a:gd name="connsiteY165" fmla="*/ 199359 h 6248341"/>
              <a:gd name="connsiteX166" fmla="*/ 10712234 w 12642772"/>
              <a:gd name="connsiteY166" fmla="*/ 202150 h 6248341"/>
              <a:gd name="connsiteX167" fmla="*/ 10955598 w 12642772"/>
              <a:gd name="connsiteY167" fmla="*/ 236823 h 6248341"/>
              <a:gd name="connsiteX168" fmla="*/ 11210395 w 12642772"/>
              <a:gd name="connsiteY168" fmla="*/ 197924 h 6248341"/>
              <a:gd name="connsiteX169" fmla="*/ 11355556 w 12642772"/>
              <a:gd name="connsiteY169" fmla="*/ 131371 h 6248341"/>
              <a:gd name="connsiteX170" fmla="*/ 11531644 w 12642772"/>
              <a:gd name="connsiteY170" fmla="*/ 99364 h 6248341"/>
              <a:gd name="connsiteX171" fmla="*/ 11719114 w 12642772"/>
              <a:gd name="connsiteY171" fmla="*/ 62439 h 6248341"/>
              <a:gd name="connsiteX172" fmla="*/ 11814686 w 12642772"/>
              <a:gd name="connsiteY172" fmla="*/ 38458 h 6248341"/>
              <a:gd name="connsiteX173" fmla="*/ 11865687 w 12642772"/>
              <a:gd name="connsiteY173" fmla="*/ 10088 h 6248341"/>
              <a:gd name="connsiteX174" fmla="*/ 11957454 w 12642772"/>
              <a:gd name="connsiteY174" fmla="*/ 4020 h 6248341"/>
              <a:gd name="connsiteX175" fmla="*/ 11975060 w 12642772"/>
              <a:gd name="connsiteY175" fmla="*/ 0 h 6248341"/>
              <a:gd name="connsiteX176" fmla="*/ 12006839 w 12642772"/>
              <a:gd name="connsiteY176" fmla="*/ 210943 h 6248341"/>
              <a:gd name="connsiteX177" fmla="*/ 12642772 w 12642772"/>
              <a:gd name="connsiteY177" fmla="*/ 4432052 h 624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642772" h="6248341">
                <a:moveTo>
                  <a:pt x="12642772" y="4432052"/>
                </a:moveTo>
                <a:lnTo>
                  <a:pt x="586822" y="6248341"/>
                </a:lnTo>
                <a:cubicBezTo>
                  <a:pt x="413471" y="5111477"/>
                  <a:pt x="173350" y="3531407"/>
                  <a:pt x="0" y="2394542"/>
                </a:cubicBezTo>
                <a:lnTo>
                  <a:pt x="52893" y="2306669"/>
                </a:lnTo>
                <a:cubicBezTo>
                  <a:pt x="67266" y="2306793"/>
                  <a:pt x="118504" y="2297204"/>
                  <a:pt x="131535" y="2293621"/>
                </a:cubicBezTo>
                <a:cubicBezTo>
                  <a:pt x="235982" y="2302858"/>
                  <a:pt x="197087" y="2291745"/>
                  <a:pt x="244153" y="2272261"/>
                </a:cubicBezTo>
                <a:cubicBezTo>
                  <a:pt x="288465" y="2263813"/>
                  <a:pt x="287831" y="2252199"/>
                  <a:pt x="324401" y="2233208"/>
                </a:cubicBezTo>
                <a:lnTo>
                  <a:pt x="463569" y="2158308"/>
                </a:lnTo>
                <a:cubicBezTo>
                  <a:pt x="506591" y="2135434"/>
                  <a:pt x="546976" y="2145326"/>
                  <a:pt x="582537" y="2095961"/>
                </a:cubicBezTo>
                <a:lnTo>
                  <a:pt x="638937" y="2008169"/>
                </a:lnTo>
                <a:cubicBezTo>
                  <a:pt x="686285" y="1999141"/>
                  <a:pt x="708248" y="1959382"/>
                  <a:pt x="749855" y="1936088"/>
                </a:cubicBezTo>
                <a:cubicBezTo>
                  <a:pt x="791527" y="1909991"/>
                  <a:pt x="819909" y="1906478"/>
                  <a:pt x="856553" y="1892728"/>
                </a:cubicBezTo>
                <a:cubicBezTo>
                  <a:pt x="872688" y="1896553"/>
                  <a:pt x="926797" y="1876988"/>
                  <a:pt x="939338" y="1863906"/>
                </a:cubicBezTo>
                <a:cubicBezTo>
                  <a:pt x="981108" y="1859053"/>
                  <a:pt x="963180" y="1865189"/>
                  <a:pt x="987836" y="1848470"/>
                </a:cubicBezTo>
                <a:cubicBezTo>
                  <a:pt x="1023003" y="1873965"/>
                  <a:pt x="1058671" y="1841751"/>
                  <a:pt x="1086094" y="1834336"/>
                </a:cubicBezTo>
                <a:cubicBezTo>
                  <a:pt x="1102835" y="1828051"/>
                  <a:pt x="1139360" y="1818268"/>
                  <a:pt x="1155607" y="1814299"/>
                </a:cubicBezTo>
                <a:cubicBezTo>
                  <a:pt x="1183758" y="1810365"/>
                  <a:pt x="1218373" y="1759163"/>
                  <a:pt x="1219621" y="1774472"/>
                </a:cubicBezTo>
                <a:cubicBezTo>
                  <a:pt x="1242899" y="1773567"/>
                  <a:pt x="1244829" y="1741322"/>
                  <a:pt x="1275113" y="1734756"/>
                </a:cubicBezTo>
                <a:cubicBezTo>
                  <a:pt x="1334421" y="1687737"/>
                  <a:pt x="1295937" y="1706696"/>
                  <a:pt x="1337800" y="1684579"/>
                </a:cubicBezTo>
                <a:cubicBezTo>
                  <a:pt x="1379663" y="1662462"/>
                  <a:pt x="1466954" y="1627202"/>
                  <a:pt x="1526287" y="1602057"/>
                </a:cubicBezTo>
                <a:cubicBezTo>
                  <a:pt x="1553390" y="1592996"/>
                  <a:pt x="1540999" y="1570289"/>
                  <a:pt x="1579126" y="1559561"/>
                </a:cubicBezTo>
                <a:cubicBezTo>
                  <a:pt x="1602892" y="1557552"/>
                  <a:pt x="1622220" y="1540740"/>
                  <a:pt x="1651242" y="1546569"/>
                </a:cubicBezTo>
                <a:cubicBezTo>
                  <a:pt x="1661191" y="1549244"/>
                  <a:pt x="1688001" y="1544372"/>
                  <a:pt x="1712038" y="1533432"/>
                </a:cubicBezTo>
                <a:cubicBezTo>
                  <a:pt x="1722220" y="1540383"/>
                  <a:pt x="1747544" y="1527611"/>
                  <a:pt x="1758402" y="1525816"/>
                </a:cubicBezTo>
                <a:cubicBezTo>
                  <a:pt x="1772533" y="1530625"/>
                  <a:pt x="1819420" y="1514186"/>
                  <a:pt x="1831776" y="1504679"/>
                </a:cubicBezTo>
                <a:lnTo>
                  <a:pt x="1963032" y="1472999"/>
                </a:lnTo>
                <a:lnTo>
                  <a:pt x="2006520" y="1464281"/>
                </a:lnTo>
                <a:cubicBezTo>
                  <a:pt x="2014344" y="1465241"/>
                  <a:pt x="2041522" y="1459774"/>
                  <a:pt x="2049195" y="1459572"/>
                </a:cubicBezTo>
                <a:cubicBezTo>
                  <a:pt x="2087954" y="1443290"/>
                  <a:pt x="2101777" y="1440700"/>
                  <a:pt x="2125117" y="1432093"/>
                </a:cubicBezTo>
                <a:cubicBezTo>
                  <a:pt x="2165647" y="1425840"/>
                  <a:pt x="2196015" y="1424572"/>
                  <a:pt x="2234987" y="1408543"/>
                </a:cubicBezTo>
                <a:lnTo>
                  <a:pt x="2349979" y="1370325"/>
                </a:lnTo>
                <a:cubicBezTo>
                  <a:pt x="2404061" y="1372089"/>
                  <a:pt x="2474940" y="1352732"/>
                  <a:pt x="2490342" y="1337371"/>
                </a:cubicBezTo>
                <a:cubicBezTo>
                  <a:pt x="2552946" y="1313179"/>
                  <a:pt x="2651266" y="1271354"/>
                  <a:pt x="2721983" y="1255221"/>
                </a:cubicBezTo>
                <a:lnTo>
                  <a:pt x="2740778" y="1232389"/>
                </a:lnTo>
                <a:lnTo>
                  <a:pt x="2772006" y="1218123"/>
                </a:lnTo>
                <a:cubicBezTo>
                  <a:pt x="2798565" y="1204582"/>
                  <a:pt x="2824316" y="1189775"/>
                  <a:pt x="2850754" y="1180094"/>
                </a:cubicBezTo>
                <a:cubicBezTo>
                  <a:pt x="2858486" y="1174495"/>
                  <a:pt x="2865479" y="1167162"/>
                  <a:pt x="2872381" y="1159349"/>
                </a:cubicBezTo>
                <a:lnTo>
                  <a:pt x="2877664" y="1153429"/>
                </a:lnTo>
                <a:lnTo>
                  <a:pt x="2898982" y="1143332"/>
                </a:lnTo>
                <a:lnTo>
                  <a:pt x="2900154" y="1144257"/>
                </a:lnTo>
                <a:cubicBezTo>
                  <a:pt x="2903604" y="1145940"/>
                  <a:pt x="2907687" y="1146454"/>
                  <a:pt x="2913224" y="1144530"/>
                </a:cubicBezTo>
                <a:cubicBezTo>
                  <a:pt x="2914663" y="1164458"/>
                  <a:pt x="2920456" y="1149846"/>
                  <a:pt x="2936660" y="1142412"/>
                </a:cubicBezTo>
                <a:cubicBezTo>
                  <a:pt x="2942509" y="1171704"/>
                  <a:pt x="2981016" y="1130300"/>
                  <a:pt x="2997572" y="1141831"/>
                </a:cubicBezTo>
                <a:lnTo>
                  <a:pt x="3044472" y="1131369"/>
                </a:lnTo>
                <a:lnTo>
                  <a:pt x="3044790" y="1131569"/>
                </a:lnTo>
                <a:cubicBezTo>
                  <a:pt x="3046855" y="1131486"/>
                  <a:pt x="3049590" y="1130734"/>
                  <a:pt x="3053469" y="1129009"/>
                </a:cubicBezTo>
                <a:lnTo>
                  <a:pt x="3058924" y="1126056"/>
                </a:lnTo>
                <a:lnTo>
                  <a:pt x="3074299" y="1120405"/>
                </a:lnTo>
                <a:lnTo>
                  <a:pt x="3080657" y="1120171"/>
                </a:lnTo>
                <a:lnTo>
                  <a:pt x="3085901" y="1121681"/>
                </a:lnTo>
                <a:cubicBezTo>
                  <a:pt x="3089424" y="1117040"/>
                  <a:pt x="3098046" y="1105705"/>
                  <a:pt x="3109448" y="1097576"/>
                </a:cubicBezTo>
                <a:lnTo>
                  <a:pt x="3120280" y="1092673"/>
                </a:lnTo>
                <a:lnTo>
                  <a:pt x="3151969" y="1093148"/>
                </a:lnTo>
                <a:lnTo>
                  <a:pt x="3156202" y="1091941"/>
                </a:lnTo>
                <a:lnTo>
                  <a:pt x="3218578" y="1084695"/>
                </a:lnTo>
                <a:cubicBezTo>
                  <a:pt x="3245764" y="1081888"/>
                  <a:pt x="3273631" y="1078650"/>
                  <a:pt x="3291572" y="1074108"/>
                </a:cubicBezTo>
                <a:cubicBezTo>
                  <a:pt x="3322176" y="1058413"/>
                  <a:pt x="3296217" y="1076449"/>
                  <a:pt x="3335322" y="1065344"/>
                </a:cubicBezTo>
                <a:cubicBezTo>
                  <a:pt x="3368156" y="1040199"/>
                  <a:pt x="3402741" y="1051987"/>
                  <a:pt x="3444471" y="1040037"/>
                </a:cubicBezTo>
                <a:lnTo>
                  <a:pt x="3516736" y="1044495"/>
                </a:lnTo>
                <a:lnTo>
                  <a:pt x="3529913" y="1036395"/>
                </a:lnTo>
                <a:lnTo>
                  <a:pt x="3534215" y="1032644"/>
                </a:lnTo>
                <a:cubicBezTo>
                  <a:pt x="3537422" y="1030324"/>
                  <a:pt x="3539868" y="1029116"/>
                  <a:pt x="3541901" y="1028655"/>
                </a:cubicBezTo>
                <a:lnTo>
                  <a:pt x="3542297" y="1028781"/>
                </a:lnTo>
                <a:lnTo>
                  <a:pt x="3549091" y="1024603"/>
                </a:lnTo>
                <a:lnTo>
                  <a:pt x="3668564" y="992085"/>
                </a:lnTo>
                <a:cubicBezTo>
                  <a:pt x="3673354" y="989271"/>
                  <a:pt x="3677647" y="988983"/>
                  <a:pt x="3681760" y="989897"/>
                </a:cubicBezTo>
                <a:lnTo>
                  <a:pt x="3683298" y="990533"/>
                </a:lnTo>
                <a:lnTo>
                  <a:pt x="3701238" y="978370"/>
                </a:lnTo>
                <a:lnTo>
                  <a:pt x="3727029" y="982634"/>
                </a:lnTo>
                <a:cubicBezTo>
                  <a:pt x="3762166" y="985324"/>
                  <a:pt x="3795029" y="982802"/>
                  <a:pt x="3827462" y="983777"/>
                </a:cubicBezTo>
                <a:cubicBezTo>
                  <a:pt x="3899741" y="979875"/>
                  <a:pt x="3841175" y="923865"/>
                  <a:pt x="3939255" y="962526"/>
                </a:cubicBezTo>
                <a:cubicBezTo>
                  <a:pt x="3944820" y="939198"/>
                  <a:pt x="3955882" y="936428"/>
                  <a:pt x="3976764" y="943975"/>
                </a:cubicBezTo>
                <a:cubicBezTo>
                  <a:pt x="4011587" y="940445"/>
                  <a:pt x="3998825" y="885884"/>
                  <a:pt x="4039745" y="913576"/>
                </a:cubicBezTo>
                <a:cubicBezTo>
                  <a:pt x="4028069" y="885008"/>
                  <a:pt x="4103064" y="891976"/>
                  <a:pt x="4081478" y="863744"/>
                </a:cubicBezTo>
                <a:cubicBezTo>
                  <a:pt x="4098995" y="833348"/>
                  <a:pt x="4118253" y="875924"/>
                  <a:pt x="4136255" y="849070"/>
                </a:cubicBezTo>
                <a:cubicBezTo>
                  <a:pt x="4160412" y="839702"/>
                  <a:pt x="4127630" y="882883"/>
                  <a:pt x="4155885" y="880724"/>
                </a:cubicBezTo>
                <a:cubicBezTo>
                  <a:pt x="4189159" y="872776"/>
                  <a:pt x="4199073" y="926940"/>
                  <a:pt x="4212239" y="853648"/>
                </a:cubicBezTo>
                <a:cubicBezTo>
                  <a:pt x="4250628" y="864621"/>
                  <a:pt x="4251711" y="832443"/>
                  <a:pt x="4296968" y="808725"/>
                </a:cubicBezTo>
                <a:cubicBezTo>
                  <a:pt x="4320354" y="822560"/>
                  <a:pt x="4334944" y="811306"/>
                  <a:pt x="4347619" y="791871"/>
                </a:cubicBezTo>
                <a:cubicBezTo>
                  <a:pt x="4395320" y="788176"/>
                  <a:pt x="4433289" y="755394"/>
                  <a:pt x="4484035" y="736001"/>
                </a:cubicBezTo>
                <a:cubicBezTo>
                  <a:pt x="4544675" y="745654"/>
                  <a:pt x="4564925" y="693074"/>
                  <a:pt x="4619194" y="672546"/>
                </a:cubicBezTo>
                <a:cubicBezTo>
                  <a:pt x="4633191" y="680042"/>
                  <a:pt x="4642217" y="680768"/>
                  <a:pt x="4648276" y="677255"/>
                </a:cubicBezTo>
                <a:lnTo>
                  <a:pt x="4658535" y="658404"/>
                </a:lnTo>
                <a:lnTo>
                  <a:pt x="4684435" y="658040"/>
                </a:lnTo>
                <a:lnTo>
                  <a:pt x="4685966" y="659300"/>
                </a:lnTo>
                <a:lnTo>
                  <a:pt x="4773323" y="620033"/>
                </a:lnTo>
                <a:lnTo>
                  <a:pt x="4789881" y="612833"/>
                </a:lnTo>
                <a:lnTo>
                  <a:pt x="4793116" y="606807"/>
                </a:lnTo>
                <a:cubicBezTo>
                  <a:pt x="4797413" y="602517"/>
                  <a:pt x="4804603" y="599222"/>
                  <a:pt x="4818294" y="598208"/>
                </a:cubicBezTo>
                <a:lnTo>
                  <a:pt x="4889379" y="574856"/>
                </a:lnTo>
                <a:cubicBezTo>
                  <a:pt x="4924646" y="568531"/>
                  <a:pt x="4935327" y="565911"/>
                  <a:pt x="4967000" y="563548"/>
                </a:cubicBezTo>
                <a:cubicBezTo>
                  <a:pt x="4986586" y="557770"/>
                  <a:pt x="5000668" y="551967"/>
                  <a:pt x="5011397" y="546508"/>
                </a:cubicBezTo>
                <a:lnTo>
                  <a:pt x="5017511" y="542737"/>
                </a:lnTo>
                <a:lnTo>
                  <a:pt x="5022951" y="543578"/>
                </a:lnTo>
                <a:lnTo>
                  <a:pt x="5028686" y="550797"/>
                </a:lnTo>
                <a:cubicBezTo>
                  <a:pt x="5034551" y="555023"/>
                  <a:pt x="5042525" y="556487"/>
                  <a:pt x="5055222" y="551685"/>
                </a:cubicBezTo>
                <a:lnTo>
                  <a:pt x="5058043" y="549365"/>
                </a:lnTo>
                <a:lnTo>
                  <a:pt x="5080769" y="559110"/>
                </a:lnTo>
                <a:cubicBezTo>
                  <a:pt x="5088231" y="563815"/>
                  <a:pt x="5095030" y="569979"/>
                  <a:pt x="5100831" y="578170"/>
                </a:cubicBezTo>
                <a:cubicBezTo>
                  <a:pt x="5170380" y="527737"/>
                  <a:pt x="5243922" y="564793"/>
                  <a:pt x="5323302" y="551607"/>
                </a:cubicBezTo>
                <a:cubicBezTo>
                  <a:pt x="5351315" y="478451"/>
                  <a:pt x="5497865" y="556036"/>
                  <a:pt x="5524173" y="623428"/>
                </a:cubicBezTo>
                <a:cubicBezTo>
                  <a:pt x="5517268" y="543117"/>
                  <a:pt x="5711665" y="703794"/>
                  <a:pt x="5644692" y="606574"/>
                </a:cubicBezTo>
                <a:lnTo>
                  <a:pt x="5984259" y="559264"/>
                </a:lnTo>
                <a:cubicBezTo>
                  <a:pt x="6030154" y="495862"/>
                  <a:pt x="6007425" y="553220"/>
                  <a:pt x="6059790" y="538457"/>
                </a:cubicBezTo>
                <a:cubicBezTo>
                  <a:pt x="6050344" y="594649"/>
                  <a:pt x="6121744" y="503179"/>
                  <a:pt x="6130495" y="565308"/>
                </a:cubicBezTo>
                <a:cubicBezTo>
                  <a:pt x="6139748" y="560655"/>
                  <a:pt x="6148435" y="554186"/>
                  <a:pt x="6157089" y="547229"/>
                </a:cubicBezTo>
                <a:lnTo>
                  <a:pt x="6161628" y="543616"/>
                </a:lnTo>
                <a:lnTo>
                  <a:pt x="6180804" y="539939"/>
                </a:lnTo>
                <a:lnTo>
                  <a:pt x="6184951" y="525424"/>
                </a:lnTo>
                <a:lnTo>
                  <a:pt x="6212909" y="510232"/>
                </a:lnTo>
                <a:cubicBezTo>
                  <a:pt x="6223574" y="506625"/>
                  <a:pt x="6235279" y="505181"/>
                  <a:pt x="6248556" y="507226"/>
                </a:cubicBezTo>
                <a:cubicBezTo>
                  <a:pt x="6294288" y="537334"/>
                  <a:pt x="6362573" y="467613"/>
                  <a:pt x="6419167" y="508015"/>
                </a:cubicBezTo>
                <a:cubicBezTo>
                  <a:pt x="6440234" y="517921"/>
                  <a:pt x="6506991" y="518278"/>
                  <a:pt x="6520553" y="499890"/>
                </a:cubicBezTo>
                <a:cubicBezTo>
                  <a:pt x="6534665" y="496161"/>
                  <a:pt x="6550555" y="503153"/>
                  <a:pt x="6557985" y="483298"/>
                </a:cubicBezTo>
                <a:cubicBezTo>
                  <a:pt x="6569810" y="459469"/>
                  <a:pt x="6616472" y="497766"/>
                  <a:pt x="6610986" y="469207"/>
                </a:cubicBezTo>
                <a:cubicBezTo>
                  <a:pt x="6644167" y="495476"/>
                  <a:pt x="6674091" y="445680"/>
                  <a:pt x="6703685" y="433885"/>
                </a:cubicBezTo>
                <a:cubicBezTo>
                  <a:pt x="6729555" y="459786"/>
                  <a:pt x="6766135" y="409500"/>
                  <a:pt x="6829686" y="404609"/>
                </a:cubicBezTo>
                <a:cubicBezTo>
                  <a:pt x="6858065" y="434525"/>
                  <a:pt x="6872501" y="400914"/>
                  <a:pt x="6926071" y="440952"/>
                </a:cubicBezTo>
                <a:cubicBezTo>
                  <a:pt x="6928018" y="437011"/>
                  <a:pt x="6930506" y="433362"/>
                  <a:pt x="6933459" y="430117"/>
                </a:cubicBezTo>
                <a:cubicBezTo>
                  <a:pt x="6950612" y="411270"/>
                  <a:pt x="6979388" y="409908"/>
                  <a:pt x="6997730" y="427075"/>
                </a:cubicBezTo>
                <a:cubicBezTo>
                  <a:pt x="7082631" y="480403"/>
                  <a:pt x="7157271" y="476334"/>
                  <a:pt x="7228068" y="485987"/>
                </a:cubicBezTo>
                <a:cubicBezTo>
                  <a:pt x="7307806" y="490694"/>
                  <a:pt x="7251469" y="427974"/>
                  <a:pt x="7353524" y="478122"/>
                </a:cubicBezTo>
                <a:cubicBezTo>
                  <a:pt x="7362883" y="455559"/>
                  <a:pt x="7375392" y="454116"/>
                  <a:pt x="7397216" y="464113"/>
                </a:cubicBezTo>
                <a:cubicBezTo>
                  <a:pt x="7435863" y="464738"/>
                  <a:pt x="7429507" y="408907"/>
                  <a:pt x="7470470" y="441338"/>
                </a:cubicBezTo>
                <a:cubicBezTo>
                  <a:pt x="7461672" y="411511"/>
                  <a:pt x="7542865" y="427363"/>
                  <a:pt x="7523162" y="396692"/>
                </a:cubicBezTo>
                <a:cubicBezTo>
                  <a:pt x="7546603" y="368516"/>
                  <a:pt x="7561752" y="413189"/>
                  <a:pt x="7585229" y="388596"/>
                </a:cubicBezTo>
                <a:cubicBezTo>
                  <a:pt x="7613007" y="382141"/>
                  <a:pt x="7571052" y="421230"/>
                  <a:pt x="7602312" y="422441"/>
                </a:cubicBezTo>
                <a:cubicBezTo>
                  <a:pt x="7639880" y="418484"/>
                  <a:pt x="7643170" y="473582"/>
                  <a:pt x="7667842" y="402184"/>
                </a:cubicBezTo>
                <a:cubicBezTo>
                  <a:pt x="7708368" y="417673"/>
                  <a:pt x="7714055" y="385770"/>
                  <a:pt x="7766955" y="367538"/>
                </a:cubicBezTo>
                <a:cubicBezTo>
                  <a:pt x="7790642" y="384091"/>
                  <a:pt x="7808202" y="374622"/>
                  <a:pt x="7824808" y="356782"/>
                </a:cubicBezTo>
                <a:cubicBezTo>
                  <a:pt x="7877588" y="358773"/>
                  <a:pt x="7923771" y="330652"/>
                  <a:pt x="7982082" y="317381"/>
                </a:cubicBezTo>
                <a:cubicBezTo>
                  <a:pt x="8047173" y="334199"/>
                  <a:pt x="8076711" y="284263"/>
                  <a:pt x="8139042" y="270278"/>
                </a:cubicBezTo>
                <a:cubicBezTo>
                  <a:pt x="8171699" y="291139"/>
                  <a:pt x="8180849" y="273703"/>
                  <a:pt x="8188479" y="250893"/>
                </a:cubicBezTo>
                <a:lnTo>
                  <a:pt x="8197460" y="227412"/>
                </a:lnTo>
                <a:lnTo>
                  <a:pt x="8236543" y="231896"/>
                </a:lnTo>
                <a:cubicBezTo>
                  <a:pt x="8252245" y="232878"/>
                  <a:pt x="8267047" y="233030"/>
                  <a:pt x="8288656" y="233518"/>
                </a:cubicBezTo>
                <a:lnTo>
                  <a:pt x="8365194" y="255354"/>
                </a:lnTo>
                <a:lnTo>
                  <a:pt x="8371093" y="253056"/>
                </a:lnTo>
                <a:cubicBezTo>
                  <a:pt x="8375220" y="251794"/>
                  <a:pt x="8378040" y="251369"/>
                  <a:pt x="8380079" y="251533"/>
                </a:cubicBezTo>
                <a:lnTo>
                  <a:pt x="8380352" y="251771"/>
                </a:lnTo>
                <a:lnTo>
                  <a:pt x="8388670" y="249803"/>
                </a:lnTo>
                <a:cubicBezTo>
                  <a:pt x="8402579" y="245856"/>
                  <a:pt x="8426713" y="256901"/>
                  <a:pt x="8439400" y="252189"/>
                </a:cubicBezTo>
                <a:cubicBezTo>
                  <a:pt x="8461985" y="253229"/>
                  <a:pt x="8486049" y="243125"/>
                  <a:pt x="8502127" y="246524"/>
                </a:cubicBezTo>
                <a:lnTo>
                  <a:pt x="8575600" y="247912"/>
                </a:lnTo>
                <a:lnTo>
                  <a:pt x="8609423" y="225288"/>
                </a:lnTo>
                <a:cubicBezTo>
                  <a:pt x="8613054" y="222366"/>
                  <a:pt x="8618682" y="220403"/>
                  <a:pt x="8628794" y="220632"/>
                </a:cubicBezTo>
                <a:lnTo>
                  <a:pt x="8631243" y="221270"/>
                </a:lnTo>
                <a:cubicBezTo>
                  <a:pt x="8636121" y="217981"/>
                  <a:pt x="8676301" y="210759"/>
                  <a:pt x="8708752" y="203517"/>
                </a:cubicBezTo>
                <a:cubicBezTo>
                  <a:pt x="8760405" y="193315"/>
                  <a:pt x="8765450" y="184312"/>
                  <a:pt x="8825952" y="177822"/>
                </a:cubicBezTo>
                <a:cubicBezTo>
                  <a:pt x="8840694" y="175283"/>
                  <a:pt x="8852337" y="172902"/>
                  <a:pt x="8862166" y="170735"/>
                </a:cubicBezTo>
                <a:lnTo>
                  <a:pt x="8884490" y="165616"/>
                </a:lnTo>
                <a:lnTo>
                  <a:pt x="8918298" y="194546"/>
                </a:lnTo>
                <a:cubicBezTo>
                  <a:pt x="8929331" y="203143"/>
                  <a:pt x="8939711" y="209096"/>
                  <a:pt x="8948572" y="207940"/>
                </a:cubicBezTo>
                <a:cubicBezTo>
                  <a:pt x="9007398" y="191013"/>
                  <a:pt x="9066382" y="123071"/>
                  <a:pt x="9104724" y="178319"/>
                </a:cubicBezTo>
                <a:cubicBezTo>
                  <a:pt x="9146350" y="170182"/>
                  <a:pt x="9159213" y="154939"/>
                  <a:pt x="9198328" y="159122"/>
                </a:cubicBezTo>
                <a:cubicBezTo>
                  <a:pt x="9243361" y="178179"/>
                  <a:pt x="9337410" y="133426"/>
                  <a:pt x="9339412" y="203422"/>
                </a:cubicBezTo>
                <a:cubicBezTo>
                  <a:pt x="9356193" y="242785"/>
                  <a:pt x="9404145" y="172882"/>
                  <a:pt x="9409165" y="216989"/>
                </a:cubicBezTo>
                <a:cubicBezTo>
                  <a:pt x="9430000" y="185563"/>
                  <a:pt x="9477391" y="226977"/>
                  <a:pt x="9516379" y="220757"/>
                </a:cubicBezTo>
                <a:cubicBezTo>
                  <a:pt x="9525989" y="239713"/>
                  <a:pt x="9601557" y="209033"/>
                  <a:pt x="9615958" y="196389"/>
                </a:cubicBezTo>
                <a:cubicBezTo>
                  <a:pt x="9740300" y="170539"/>
                  <a:pt x="9758977" y="138949"/>
                  <a:pt x="9860346" y="177067"/>
                </a:cubicBezTo>
                <a:cubicBezTo>
                  <a:pt x="9889677" y="171165"/>
                  <a:pt x="10006630" y="193672"/>
                  <a:pt x="10071193" y="142345"/>
                </a:cubicBezTo>
                <a:cubicBezTo>
                  <a:pt x="10108399" y="184331"/>
                  <a:pt x="10235527" y="166620"/>
                  <a:pt x="10270876" y="164464"/>
                </a:cubicBezTo>
                <a:cubicBezTo>
                  <a:pt x="10282938" y="193487"/>
                  <a:pt x="10335459" y="157175"/>
                  <a:pt x="10338607" y="202846"/>
                </a:cubicBezTo>
                <a:cubicBezTo>
                  <a:pt x="10349171" y="220353"/>
                  <a:pt x="10366124" y="217011"/>
                  <a:pt x="10370927" y="198630"/>
                </a:cubicBezTo>
                <a:cubicBezTo>
                  <a:pt x="10391994" y="198716"/>
                  <a:pt x="10408613" y="218644"/>
                  <a:pt x="10423650" y="187033"/>
                </a:cubicBezTo>
                <a:cubicBezTo>
                  <a:pt x="10452431" y="186111"/>
                  <a:pt x="10492877" y="246749"/>
                  <a:pt x="10507238" y="199359"/>
                </a:cubicBezTo>
                <a:cubicBezTo>
                  <a:pt x="10543427" y="261875"/>
                  <a:pt x="10653987" y="201249"/>
                  <a:pt x="10712234" y="202150"/>
                </a:cubicBezTo>
                <a:cubicBezTo>
                  <a:pt x="10824446" y="218073"/>
                  <a:pt x="10878410" y="233516"/>
                  <a:pt x="10955598" y="236823"/>
                </a:cubicBezTo>
                <a:cubicBezTo>
                  <a:pt x="11045848" y="210188"/>
                  <a:pt x="11132536" y="208078"/>
                  <a:pt x="11210395" y="197924"/>
                </a:cubicBezTo>
                <a:cubicBezTo>
                  <a:pt x="11248542" y="205602"/>
                  <a:pt x="11317163" y="98606"/>
                  <a:pt x="11355556" y="131371"/>
                </a:cubicBezTo>
                <a:cubicBezTo>
                  <a:pt x="11409097" y="114944"/>
                  <a:pt x="11452001" y="121965"/>
                  <a:pt x="11531644" y="99364"/>
                </a:cubicBezTo>
                <a:cubicBezTo>
                  <a:pt x="11597142" y="88300"/>
                  <a:pt x="11671940" y="72591"/>
                  <a:pt x="11719114" y="62439"/>
                </a:cubicBezTo>
                <a:cubicBezTo>
                  <a:pt x="11727434" y="40579"/>
                  <a:pt x="11796069" y="38621"/>
                  <a:pt x="11814686" y="38458"/>
                </a:cubicBezTo>
                <a:cubicBezTo>
                  <a:pt x="11821248" y="1152"/>
                  <a:pt x="11853228" y="33244"/>
                  <a:pt x="11865687" y="10088"/>
                </a:cubicBezTo>
                <a:cubicBezTo>
                  <a:pt x="11893768" y="15302"/>
                  <a:pt x="11926464" y="10706"/>
                  <a:pt x="11957454" y="4020"/>
                </a:cubicBezTo>
                <a:lnTo>
                  <a:pt x="11975060" y="0"/>
                </a:lnTo>
                <a:lnTo>
                  <a:pt x="12006839" y="210943"/>
                </a:lnTo>
                <a:cubicBezTo>
                  <a:pt x="12204146" y="1520595"/>
                  <a:pt x="12452801" y="3171091"/>
                  <a:pt x="12642772" y="4432052"/>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1C6452A-44B9-1A89-1200-8C7A00C9B824}"/>
              </a:ext>
            </a:extLst>
          </p:cNvPr>
          <p:cNvSpPr>
            <a:spLocks noGrp="1"/>
          </p:cNvSpPr>
          <p:nvPr>
            <p:ph type="ctrTitle"/>
          </p:nvPr>
        </p:nvSpPr>
        <p:spPr>
          <a:xfrm>
            <a:off x="1184744" y="442551"/>
            <a:ext cx="9859618" cy="713311"/>
          </a:xfrm>
        </p:spPr>
        <p:txBody>
          <a:bodyPr>
            <a:normAutofit/>
          </a:bodyPr>
          <a:lstStyle/>
          <a:p>
            <a:r>
              <a:rPr lang="en-IE" sz="3600"/>
              <a:t>Teacher self-paced training</a:t>
            </a:r>
          </a:p>
        </p:txBody>
      </p:sp>
      <p:sp>
        <p:nvSpPr>
          <p:cNvPr id="3" name="Subtitle 2">
            <a:extLst>
              <a:ext uri="{FF2B5EF4-FFF2-40B4-BE49-F238E27FC236}">
                <a16:creationId xmlns:a16="http://schemas.microsoft.com/office/drawing/2014/main" id="{48037855-12BC-D028-B0CD-00A37BFF75BE}"/>
              </a:ext>
            </a:extLst>
          </p:cNvPr>
          <p:cNvSpPr>
            <a:spLocks noGrp="1"/>
          </p:cNvSpPr>
          <p:nvPr>
            <p:ph type="subTitle" idx="1"/>
          </p:nvPr>
        </p:nvSpPr>
        <p:spPr>
          <a:xfrm>
            <a:off x="2177746" y="1199479"/>
            <a:ext cx="7831559" cy="408790"/>
          </a:xfrm>
        </p:spPr>
        <p:txBody>
          <a:bodyPr>
            <a:normAutofit/>
          </a:bodyPr>
          <a:lstStyle/>
          <a:p>
            <a:r>
              <a:rPr lang="en-IE" sz="1600"/>
              <a:t>Autumn 2023</a:t>
            </a:r>
          </a:p>
        </p:txBody>
      </p:sp>
      <p:sp>
        <p:nvSpPr>
          <p:cNvPr id="22" name="Freeform: Shape 21">
            <a:extLst>
              <a:ext uri="{FF2B5EF4-FFF2-40B4-BE49-F238E27FC236}">
                <a16:creationId xmlns:a16="http://schemas.microsoft.com/office/drawing/2014/main" id="{3389D0BC-BA1D-4360-88F9-D9ECCBDA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79" y="1764254"/>
            <a:ext cx="10937021" cy="445557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utumn leaves color progression">
            <a:extLst>
              <a:ext uri="{FF2B5EF4-FFF2-40B4-BE49-F238E27FC236}">
                <a16:creationId xmlns:a16="http://schemas.microsoft.com/office/drawing/2014/main" id="{43451B48-3A44-B8B7-30D2-A2DF3AED379C}"/>
              </a:ext>
            </a:extLst>
          </p:cNvPr>
          <p:cNvPicPr>
            <a:picLocks noChangeAspect="1"/>
          </p:cNvPicPr>
          <p:nvPr/>
        </p:nvPicPr>
        <p:blipFill rotWithShape="1">
          <a:blip r:embed="rId2"/>
          <a:srcRect t="12305" b="18860"/>
          <a:stretch/>
        </p:blipFill>
        <p:spPr>
          <a:xfrm>
            <a:off x="1600861" y="1909483"/>
            <a:ext cx="9013997" cy="4141694"/>
          </a:xfrm>
          <a:prstGeom prst="rect">
            <a:avLst/>
          </a:prstGeom>
        </p:spPr>
      </p:pic>
    </p:spTree>
    <p:extLst>
      <p:ext uri="{BB962C8B-B14F-4D97-AF65-F5344CB8AC3E}">
        <p14:creationId xmlns:p14="http://schemas.microsoft.com/office/powerpoint/2010/main" val="1371736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8" name="Rectangle 1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631" y="809898"/>
            <a:ext cx="10173010" cy="1554480"/>
          </a:xfrm>
        </p:spPr>
        <p:txBody>
          <a:bodyPr vert="horz" lIns="91440" tIns="45720" rIns="91440" bIns="45720" rtlCol="0" anchor="ctr">
            <a:normAutofit/>
          </a:bodyPr>
          <a:lstStyle/>
          <a:p>
            <a:pPr lvl="0">
              <a:defRPr/>
            </a:pPr>
            <a:r>
              <a:rPr lang="en-US" sz="4800" b="1" kern="1200">
                <a:solidFill>
                  <a:schemeClr val="tx1"/>
                </a:solidFill>
                <a:latin typeface="+mj-lt"/>
                <a:ea typeface="+mj-ea"/>
                <a:cs typeface="+mj-cs"/>
              </a:rPr>
              <a:t>Green-Down observations from Space &amp; the Ground </a:t>
            </a:r>
          </a:p>
        </p:txBody>
      </p:sp>
      <p:cxnSp>
        <p:nvCxnSpPr>
          <p:cNvPr id="24" name="Straight Connector 2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838200" y="3017520"/>
            <a:ext cx="4726225" cy="1185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758952">
              <a:spcBef>
                <a:spcPts val="830"/>
              </a:spcBef>
              <a:buNone/>
            </a:pPr>
            <a:r>
              <a:rPr lang="en-US" kern="1200" dirty="0">
                <a:solidFill>
                  <a:schemeClr val="tx1"/>
                </a:solidFill>
                <a:latin typeface="+mn-lt"/>
                <a:ea typeface="+mn-ea"/>
                <a:cs typeface="+mn-cs"/>
              </a:rPr>
              <a:t>Scientists use data from a NASA sensor, the </a:t>
            </a:r>
            <a:r>
              <a:rPr lang="en-US" b="1" kern="1200" dirty="0">
                <a:solidFill>
                  <a:schemeClr val="accent6">
                    <a:lumMod val="50000"/>
                  </a:schemeClr>
                </a:solidFill>
                <a:latin typeface="+mn-lt"/>
                <a:ea typeface="+mn-ea"/>
                <a:cs typeface="+mn-cs"/>
              </a:rPr>
              <a:t>Moderate Resolution Imaging Spectrometer (MODIS), </a:t>
            </a:r>
            <a:r>
              <a:rPr lang="en-US" kern="1200" dirty="0">
                <a:solidFill>
                  <a:schemeClr val="tx1"/>
                </a:solidFill>
                <a:latin typeface="+mn-lt"/>
                <a:ea typeface="+mn-ea"/>
                <a:cs typeface="+mn-cs"/>
              </a:rPr>
              <a:t>to monitor the seasonal dynamics of vegetation. </a:t>
            </a:r>
            <a:endParaRPr lang="en-US" sz="2400" dirty="0"/>
          </a:p>
        </p:txBody>
      </p:sp>
      <p:pic>
        <p:nvPicPr>
          <p:cNvPr id="9" name="Content Placeholder 7" descr="Scientific visualization of  Vegetation Index  (NDVI) derived from Terra/MODIS data. The dark green areas are areas which are photosynthetically active. ">
            <a:hlinkClick r:id="rId2"/>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188659" y="3017519"/>
            <a:ext cx="2082437" cy="1443900"/>
          </a:xfrm>
          <a:prstGeom prst="rect">
            <a:avLst/>
          </a:prstGeom>
        </p:spPr>
      </p:pic>
      <p:sp>
        <p:nvSpPr>
          <p:cNvPr id="10" name="TextBox 9"/>
          <p:cNvSpPr txBox="1"/>
          <p:nvPr/>
        </p:nvSpPr>
        <p:spPr>
          <a:xfrm>
            <a:off x="8271095" y="4202966"/>
            <a:ext cx="2303577" cy="271164"/>
          </a:xfrm>
          <a:prstGeom prst="rect">
            <a:avLst/>
          </a:prstGeom>
          <a:noFill/>
        </p:spPr>
        <p:txBody>
          <a:bodyPr wrap="square" rtlCol="0">
            <a:spAutoFit/>
          </a:bodyPr>
          <a:lstStyle/>
          <a:p>
            <a:pPr defTabSz="758952">
              <a:spcAft>
                <a:spcPts val="600"/>
              </a:spcAft>
            </a:pPr>
            <a:r>
              <a:rPr lang="en-US" sz="1162" i="1" kern="1200">
                <a:solidFill>
                  <a:schemeClr val="tx1"/>
                </a:solidFill>
                <a:latin typeface="+mn-lt"/>
                <a:ea typeface="+mn-ea"/>
                <a:cs typeface="+mn-cs"/>
              </a:rPr>
              <a:t>Image: NASA Earth Observatory</a:t>
            </a:r>
            <a:endParaRPr lang="en-US" sz="1400" i="1"/>
          </a:p>
        </p:txBody>
      </p:sp>
      <p:pic>
        <p:nvPicPr>
          <p:cNvPr id="6" name="Content Placeholder 23" descr="Photo of students using the GLOBE Plant Color Chart to determine the color of the tree leaf during green-down.">
            <a:extLst>
              <a:ext uri="{FF2B5EF4-FFF2-40B4-BE49-F238E27FC236}">
                <a16:creationId xmlns:a16="http://schemas.microsoft.com/office/drawing/2014/main" id="{D6F0C916-0314-8BD4-910A-330307AAAA49}"/>
              </a:ext>
            </a:extLst>
          </p:cNvPr>
          <p:cNvPicPr>
            <a:picLocks noChangeAspect="1"/>
          </p:cNvPicPr>
          <p:nvPr/>
        </p:nvPicPr>
        <p:blipFill rotWithShape="1">
          <a:blip r:embed="rId4">
            <a:extLst>
              <a:ext uri="{28A0092B-C50C-407E-A947-70E740481C1C}">
                <a14:useLocalDpi xmlns:a14="http://schemas.microsoft.com/office/drawing/2010/main" val="0"/>
              </a:ext>
            </a:extLst>
          </a:blip>
          <a:srcRect l="19801" t="41098"/>
          <a:stretch/>
        </p:blipFill>
        <p:spPr>
          <a:xfrm>
            <a:off x="6188659" y="4817522"/>
            <a:ext cx="2491311" cy="1387955"/>
          </a:xfrm>
          <a:prstGeom prst="rect">
            <a:avLst/>
          </a:prstGeom>
        </p:spPr>
      </p:pic>
      <p:sp>
        <p:nvSpPr>
          <p:cNvPr id="3" name="Content Placeholder 2">
            <a:extLst>
              <a:ext uri="{FF2B5EF4-FFF2-40B4-BE49-F238E27FC236}">
                <a16:creationId xmlns:a16="http://schemas.microsoft.com/office/drawing/2014/main" id="{028A3040-FA79-0960-4849-A0CA9318740F}"/>
              </a:ext>
            </a:extLst>
          </p:cNvPr>
          <p:cNvSpPr txBox="1">
            <a:spLocks/>
          </p:cNvSpPr>
          <p:nvPr/>
        </p:nvSpPr>
        <p:spPr>
          <a:xfrm>
            <a:off x="838200" y="4742497"/>
            <a:ext cx="4726225" cy="148492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758952">
              <a:spcBef>
                <a:spcPts val="830"/>
              </a:spcBef>
              <a:buNone/>
            </a:pPr>
            <a:r>
              <a:rPr lang="en-US" kern="1200" dirty="0">
                <a:solidFill>
                  <a:schemeClr val="tx1"/>
                </a:solidFill>
                <a:latin typeface="+mn-lt"/>
                <a:ea typeface="+mn-ea"/>
                <a:cs typeface="+mn-cs"/>
              </a:rPr>
              <a:t>Ground observations are critical to improve the interpretation of satellite data. Green-up/green-down data gathered </a:t>
            </a:r>
            <a:r>
              <a:rPr lang="en-US" b="1" kern="1200" dirty="0">
                <a:solidFill>
                  <a:schemeClr val="tx1"/>
                </a:solidFill>
                <a:highlight>
                  <a:srgbClr val="FFFF00"/>
                </a:highlight>
                <a:latin typeface="+mn-lt"/>
                <a:ea typeface="+mn-ea"/>
                <a:cs typeface="+mn-cs"/>
              </a:rPr>
              <a:t>by GLOBE students</a:t>
            </a:r>
            <a:r>
              <a:rPr lang="en-US" kern="1200" dirty="0">
                <a:solidFill>
                  <a:schemeClr val="tx1"/>
                </a:solidFill>
                <a:latin typeface="+mn-lt"/>
                <a:ea typeface="+mn-ea"/>
                <a:cs typeface="+mn-cs"/>
              </a:rPr>
              <a:t>, using consistent methods all over the world, offer a way to verify the accuracy of these satellite products.</a:t>
            </a:r>
            <a:endParaRPr lang="en-US" sz="2400" dirty="0"/>
          </a:p>
        </p:txBody>
      </p:sp>
    </p:spTree>
    <p:extLst>
      <p:ext uri="{BB962C8B-B14F-4D97-AF65-F5344CB8AC3E}">
        <p14:creationId xmlns:p14="http://schemas.microsoft.com/office/powerpoint/2010/main" val="1612703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C39F62-176D-9D70-5189-944B0E17B54C}"/>
              </a:ext>
            </a:extLst>
          </p:cNvPr>
          <p:cNvSpPr>
            <a:spLocks noGrp="1"/>
          </p:cNvSpPr>
          <p:nvPr>
            <p:ph type="title"/>
          </p:nvPr>
        </p:nvSpPr>
        <p:spPr>
          <a:xfrm>
            <a:off x="835152" y="586822"/>
            <a:ext cx="4090416" cy="1645920"/>
          </a:xfrm>
        </p:spPr>
        <p:txBody>
          <a:bodyPr vert="horz" lIns="91440" tIns="45720" rIns="91440" bIns="45720" rtlCol="0" anchor="ctr">
            <a:normAutofit/>
          </a:bodyPr>
          <a:lstStyle/>
          <a:p>
            <a:r>
              <a:rPr lang="en-US" sz="2200" b="1" dirty="0"/>
              <a:t>Click one of the videos </a:t>
            </a:r>
            <a:r>
              <a:rPr lang="en-US" sz="2200" dirty="0"/>
              <a:t>below to hear from a scientist who is studying the effects of a changing climate on the rhythms of plants/animals. </a:t>
            </a:r>
          </a:p>
        </p:txBody>
      </p:sp>
      <p:sp>
        <p:nvSpPr>
          <p:cNvPr id="15" name="Rectangle 14">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4D760086-57D0-9B2B-0B89-3112C7C0FE76}"/>
              </a:ext>
            </a:extLst>
          </p:cNvPr>
          <p:cNvSpPr/>
          <p:nvPr/>
        </p:nvSpPr>
        <p:spPr>
          <a:xfrm>
            <a:off x="5250106" y="586822"/>
            <a:ext cx="6106742" cy="1645920"/>
          </a:xfrm>
          <a:custGeom>
            <a:avLst/>
            <a:gdLst>
              <a:gd name="connsiteX0" fmla="*/ 0 w 6106742"/>
              <a:gd name="connsiteY0" fmla="*/ 0 h 1645920"/>
              <a:gd name="connsiteX1" fmla="*/ 678527 w 6106742"/>
              <a:gd name="connsiteY1" fmla="*/ 0 h 1645920"/>
              <a:gd name="connsiteX2" fmla="*/ 1234919 w 6106742"/>
              <a:gd name="connsiteY2" fmla="*/ 0 h 1645920"/>
              <a:gd name="connsiteX3" fmla="*/ 1730244 w 6106742"/>
              <a:gd name="connsiteY3" fmla="*/ 0 h 1645920"/>
              <a:gd name="connsiteX4" fmla="*/ 2225568 w 6106742"/>
              <a:gd name="connsiteY4" fmla="*/ 0 h 1645920"/>
              <a:gd name="connsiteX5" fmla="*/ 2904095 w 6106742"/>
              <a:gd name="connsiteY5" fmla="*/ 0 h 1645920"/>
              <a:gd name="connsiteX6" fmla="*/ 3521555 w 6106742"/>
              <a:gd name="connsiteY6" fmla="*/ 0 h 1645920"/>
              <a:gd name="connsiteX7" fmla="*/ 4322216 w 6106742"/>
              <a:gd name="connsiteY7" fmla="*/ 0 h 1645920"/>
              <a:gd name="connsiteX8" fmla="*/ 4939676 w 6106742"/>
              <a:gd name="connsiteY8" fmla="*/ 0 h 1645920"/>
              <a:gd name="connsiteX9" fmla="*/ 6106742 w 6106742"/>
              <a:gd name="connsiteY9" fmla="*/ 0 h 1645920"/>
              <a:gd name="connsiteX10" fmla="*/ 6106742 w 6106742"/>
              <a:gd name="connsiteY10" fmla="*/ 532181 h 1645920"/>
              <a:gd name="connsiteX11" fmla="*/ 6106742 w 6106742"/>
              <a:gd name="connsiteY11" fmla="*/ 1097280 h 1645920"/>
              <a:gd name="connsiteX12" fmla="*/ 6106742 w 6106742"/>
              <a:gd name="connsiteY12" fmla="*/ 1645920 h 1645920"/>
              <a:gd name="connsiteX13" fmla="*/ 5428215 w 6106742"/>
              <a:gd name="connsiteY13" fmla="*/ 1645920 h 1645920"/>
              <a:gd name="connsiteX14" fmla="*/ 4688621 w 6106742"/>
              <a:gd name="connsiteY14" fmla="*/ 1645920 h 1645920"/>
              <a:gd name="connsiteX15" fmla="*/ 4132229 w 6106742"/>
              <a:gd name="connsiteY15" fmla="*/ 1645920 h 1645920"/>
              <a:gd name="connsiteX16" fmla="*/ 3575837 w 6106742"/>
              <a:gd name="connsiteY16" fmla="*/ 1645920 h 1645920"/>
              <a:gd name="connsiteX17" fmla="*/ 3080512 w 6106742"/>
              <a:gd name="connsiteY17" fmla="*/ 1645920 h 1645920"/>
              <a:gd name="connsiteX18" fmla="*/ 2340918 w 6106742"/>
              <a:gd name="connsiteY18" fmla="*/ 1645920 h 1645920"/>
              <a:gd name="connsiteX19" fmla="*/ 1784526 w 6106742"/>
              <a:gd name="connsiteY19" fmla="*/ 1645920 h 1645920"/>
              <a:gd name="connsiteX20" fmla="*/ 983864 w 6106742"/>
              <a:gd name="connsiteY20" fmla="*/ 1645920 h 1645920"/>
              <a:gd name="connsiteX21" fmla="*/ 0 w 6106742"/>
              <a:gd name="connsiteY21" fmla="*/ 1645920 h 1645920"/>
              <a:gd name="connsiteX22" fmla="*/ 0 w 6106742"/>
              <a:gd name="connsiteY22" fmla="*/ 1130198 h 1645920"/>
              <a:gd name="connsiteX23" fmla="*/ 0 w 6106742"/>
              <a:gd name="connsiteY23" fmla="*/ 565099 h 1645920"/>
              <a:gd name="connsiteX24" fmla="*/ 0 w 6106742"/>
              <a:gd name="connsiteY24" fmla="*/ 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06742" h="1645920" fill="none" extrusionOk="0">
                <a:moveTo>
                  <a:pt x="0" y="0"/>
                </a:moveTo>
                <a:cubicBezTo>
                  <a:pt x="147986" y="4885"/>
                  <a:pt x="341819" y="12714"/>
                  <a:pt x="678527" y="0"/>
                </a:cubicBezTo>
                <a:cubicBezTo>
                  <a:pt x="1015235" y="-12714"/>
                  <a:pt x="1103919" y="-19757"/>
                  <a:pt x="1234919" y="0"/>
                </a:cubicBezTo>
                <a:cubicBezTo>
                  <a:pt x="1365919" y="19757"/>
                  <a:pt x="1553572" y="5496"/>
                  <a:pt x="1730244" y="0"/>
                </a:cubicBezTo>
                <a:cubicBezTo>
                  <a:pt x="1906917" y="-5496"/>
                  <a:pt x="2034850" y="23413"/>
                  <a:pt x="2225568" y="0"/>
                </a:cubicBezTo>
                <a:cubicBezTo>
                  <a:pt x="2416286" y="-23413"/>
                  <a:pt x="2738048" y="24862"/>
                  <a:pt x="2904095" y="0"/>
                </a:cubicBezTo>
                <a:cubicBezTo>
                  <a:pt x="3070142" y="-24862"/>
                  <a:pt x="3259006" y="6402"/>
                  <a:pt x="3521555" y="0"/>
                </a:cubicBezTo>
                <a:cubicBezTo>
                  <a:pt x="3784104" y="-6402"/>
                  <a:pt x="4154810" y="-17748"/>
                  <a:pt x="4322216" y="0"/>
                </a:cubicBezTo>
                <a:cubicBezTo>
                  <a:pt x="4489622" y="17748"/>
                  <a:pt x="4650157" y="24280"/>
                  <a:pt x="4939676" y="0"/>
                </a:cubicBezTo>
                <a:cubicBezTo>
                  <a:pt x="5229195" y="-24280"/>
                  <a:pt x="5540688" y="11928"/>
                  <a:pt x="6106742" y="0"/>
                </a:cubicBezTo>
                <a:cubicBezTo>
                  <a:pt x="6093643" y="135244"/>
                  <a:pt x="6090465" y="314864"/>
                  <a:pt x="6106742" y="532181"/>
                </a:cubicBezTo>
                <a:cubicBezTo>
                  <a:pt x="6123019" y="749498"/>
                  <a:pt x="6115737" y="853682"/>
                  <a:pt x="6106742" y="1097280"/>
                </a:cubicBezTo>
                <a:cubicBezTo>
                  <a:pt x="6097747" y="1340878"/>
                  <a:pt x="6120770" y="1401703"/>
                  <a:pt x="6106742" y="1645920"/>
                </a:cubicBezTo>
                <a:cubicBezTo>
                  <a:pt x="5956331" y="1627294"/>
                  <a:pt x="5599781" y="1662735"/>
                  <a:pt x="5428215" y="1645920"/>
                </a:cubicBezTo>
                <a:cubicBezTo>
                  <a:pt x="5256649" y="1629105"/>
                  <a:pt x="4847356" y="1638108"/>
                  <a:pt x="4688621" y="1645920"/>
                </a:cubicBezTo>
                <a:cubicBezTo>
                  <a:pt x="4529886" y="1653732"/>
                  <a:pt x="4374698" y="1638478"/>
                  <a:pt x="4132229" y="1645920"/>
                </a:cubicBezTo>
                <a:cubicBezTo>
                  <a:pt x="3889760" y="1653362"/>
                  <a:pt x="3695787" y="1630657"/>
                  <a:pt x="3575837" y="1645920"/>
                </a:cubicBezTo>
                <a:cubicBezTo>
                  <a:pt x="3455887" y="1661183"/>
                  <a:pt x="3272919" y="1663709"/>
                  <a:pt x="3080512" y="1645920"/>
                </a:cubicBezTo>
                <a:cubicBezTo>
                  <a:pt x="2888105" y="1628131"/>
                  <a:pt x="2631302" y="1654490"/>
                  <a:pt x="2340918" y="1645920"/>
                </a:cubicBezTo>
                <a:cubicBezTo>
                  <a:pt x="2050534" y="1637350"/>
                  <a:pt x="1928889" y="1654769"/>
                  <a:pt x="1784526" y="1645920"/>
                </a:cubicBezTo>
                <a:cubicBezTo>
                  <a:pt x="1640163" y="1637071"/>
                  <a:pt x="1214599" y="1672144"/>
                  <a:pt x="983864" y="1645920"/>
                </a:cubicBezTo>
                <a:cubicBezTo>
                  <a:pt x="753129" y="1619696"/>
                  <a:pt x="235060" y="1629702"/>
                  <a:pt x="0" y="1645920"/>
                </a:cubicBezTo>
                <a:cubicBezTo>
                  <a:pt x="5875" y="1398743"/>
                  <a:pt x="-458" y="1318947"/>
                  <a:pt x="0" y="1130198"/>
                </a:cubicBezTo>
                <a:cubicBezTo>
                  <a:pt x="458" y="941449"/>
                  <a:pt x="-18341" y="679865"/>
                  <a:pt x="0" y="565099"/>
                </a:cubicBezTo>
                <a:cubicBezTo>
                  <a:pt x="18341" y="450333"/>
                  <a:pt x="-8620" y="117248"/>
                  <a:pt x="0" y="0"/>
                </a:cubicBezTo>
                <a:close/>
              </a:path>
              <a:path w="6106742" h="1645920" stroke="0" extrusionOk="0">
                <a:moveTo>
                  <a:pt x="0" y="0"/>
                </a:moveTo>
                <a:cubicBezTo>
                  <a:pt x="318565" y="17794"/>
                  <a:pt x="420278" y="-31843"/>
                  <a:pt x="678527" y="0"/>
                </a:cubicBezTo>
                <a:cubicBezTo>
                  <a:pt x="936776" y="31843"/>
                  <a:pt x="1153212" y="-5558"/>
                  <a:pt x="1295986" y="0"/>
                </a:cubicBezTo>
                <a:cubicBezTo>
                  <a:pt x="1438760" y="5558"/>
                  <a:pt x="1655645" y="17147"/>
                  <a:pt x="1852378" y="0"/>
                </a:cubicBezTo>
                <a:cubicBezTo>
                  <a:pt x="2049111" y="-17147"/>
                  <a:pt x="2195206" y="-16973"/>
                  <a:pt x="2530905" y="0"/>
                </a:cubicBezTo>
                <a:cubicBezTo>
                  <a:pt x="2866604" y="16973"/>
                  <a:pt x="2890029" y="21355"/>
                  <a:pt x="3026230" y="0"/>
                </a:cubicBezTo>
                <a:cubicBezTo>
                  <a:pt x="3162431" y="-21355"/>
                  <a:pt x="3407535" y="18402"/>
                  <a:pt x="3643689" y="0"/>
                </a:cubicBezTo>
                <a:cubicBezTo>
                  <a:pt x="3879843" y="-18402"/>
                  <a:pt x="4036773" y="17379"/>
                  <a:pt x="4383284" y="0"/>
                </a:cubicBezTo>
                <a:cubicBezTo>
                  <a:pt x="4729796" y="-17379"/>
                  <a:pt x="4764977" y="16700"/>
                  <a:pt x="5061811" y="0"/>
                </a:cubicBezTo>
                <a:cubicBezTo>
                  <a:pt x="5358645" y="-16700"/>
                  <a:pt x="5665109" y="-30585"/>
                  <a:pt x="6106742" y="0"/>
                </a:cubicBezTo>
                <a:cubicBezTo>
                  <a:pt x="6092401" y="131821"/>
                  <a:pt x="6082464" y="365516"/>
                  <a:pt x="6106742" y="515722"/>
                </a:cubicBezTo>
                <a:cubicBezTo>
                  <a:pt x="6131020" y="665928"/>
                  <a:pt x="6082292" y="941438"/>
                  <a:pt x="6106742" y="1097280"/>
                </a:cubicBezTo>
                <a:cubicBezTo>
                  <a:pt x="6131192" y="1253122"/>
                  <a:pt x="6110555" y="1380004"/>
                  <a:pt x="6106742" y="1645920"/>
                </a:cubicBezTo>
                <a:cubicBezTo>
                  <a:pt x="5868739" y="1638591"/>
                  <a:pt x="5594838" y="1647556"/>
                  <a:pt x="5367148" y="1645920"/>
                </a:cubicBezTo>
                <a:cubicBezTo>
                  <a:pt x="5139458" y="1644284"/>
                  <a:pt x="4877515" y="1631200"/>
                  <a:pt x="4627553" y="1645920"/>
                </a:cubicBezTo>
                <a:cubicBezTo>
                  <a:pt x="4377591" y="1660640"/>
                  <a:pt x="4237900" y="1651001"/>
                  <a:pt x="3949026" y="1645920"/>
                </a:cubicBezTo>
                <a:cubicBezTo>
                  <a:pt x="3660152" y="1640839"/>
                  <a:pt x="3626952" y="1631144"/>
                  <a:pt x="3392634" y="1645920"/>
                </a:cubicBezTo>
                <a:cubicBezTo>
                  <a:pt x="3158316" y="1660696"/>
                  <a:pt x="3003690" y="1626913"/>
                  <a:pt x="2897310" y="1645920"/>
                </a:cubicBezTo>
                <a:cubicBezTo>
                  <a:pt x="2790930" y="1664927"/>
                  <a:pt x="2544657" y="1643890"/>
                  <a:pt x="2401985" y="1645920"/>
                </a:cubicBezTo>
                <a:cubicBezTo>
                  <a:pt x="2259314" y="1647950"/>
                  <a:pt x="1948031" y="1648714"/>
                  <a:pt x="1723458" y="1645920"/>
                </a:cubicBezTo>
                <a:cubicBezTo>
                  <a:pt x="1498885" y="1643126"/>
                  <a:pt x="1231307" y="1627504"/>
                  <a:pt x="983864" y="1645920"/>
                </a:cubicBezTo>
                <a:cubicBezTo>
                  <a:pt x="736421" y="1664336"/>
                  <a:pt x="296299" y="1634687"/>
                  <a:pt x="0" y="1645920"/>
                </a:cubicBezTo>
                <a:cubicBezTo>
                  <a:pt x="22890" y="1538871"/>
                  <a:pt x="-20211" y="1224424"/>
                  <a:pt x="0" y="1113739"/>
                </a:cubicBezTo>
                <a:cubicBezTo>
                  <a:pt x="20211" y="1003054"/>
                  <a:pt x="20714" y="763679"/>
                  <a:pt x="0" y="548640"/>
                </a:cubicBezTo>
                <a:cubicBezTo>
                  <a:pt x="-20714" y="333601"/>
                  <a:pt x="-20623" y="189359"/>
                  <a:pt x="0" y="0"/>
                </a:cubicBezTo>
                <a:close/>
              </a:path>
            </a:pathLst>
          </a:custGeom>
          <a:ln w="28575">
            <a:solidFill>
              <a:schemeClr val="accent2"/>
            </a:solidFill>
            <a:extLst>
              <a:ext uri="{C807C97D-BFC1-408E-A445-0C87EB9F89A2}">
                <ask:lineSketchStyleProps xmlns:ask="http://schemas.microsoft.com/office/drawing/2018/sketchyshapes" sd="3484007200">
                  <a:custGeom>
                    <a:avLst/>
                    <a:gdLst>
                      <a:gd name="connsiteX0" fmla="*/ 0 w 3148942"/>
                      <a:gd name="connsiteY0" fmla="*/ 0 h 1335915"/>
                      <a:gd name="connsiteX1" fmla="*/ 3148942 w 3148942"/>
                      <a:gd name="connsiteY1" fmla="*/ 0 h 1335915"/>
                      <a:gd name="connsiteX2" fmla="*/ 3148942 w 3148942"/>
                      <a:gd name="connsiteY2" fmla="*/ 1335915 h 1335915"/>
                      <a:gd name="connsiteX3" fmla="*/ 0 w 3148942"/>
                      <a:gd name="connsiteY3" fmla="*/ 1335915 h 1335915"/>
                      <a:gd name="connsiteX4" fmla="*/ 0 w 3148942"/>
                      <a:gd name="connsiteY4" fmla="*/ 0 h 1335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942" h="1335915">
                        <a:moveTo>
                          <a:pt x="0" y="0"/>
                        </a:moveTo>
                        <a:lnTo>
                          <a:pt x="3148942" y="0"/>
                        </a:lnTo>
                        <a:lnTo>
                          <a:pt x="3148942" y="1335915"/>
                        </a:lnTo>
                        <a:lnTo>
                          <a:pt x="0" y="1335915"/>
                        </a:lnTo>
                        <a:lnTo>
                          <a:pt x="0" y="0"/>
                        </a:lnTo>
                        <a:close/>
                      </a:path>
                    </a:pathLst>
                  </a:custGeom>
                  <ask:type>
                    <ask:lineSketchFreehand/>
                  </ask:type>
                </ask:lineSketchStyleProps>
              </a:ext>
            </a:extLst>
          </a:ln>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3">
              <a:hueOff val="0"/>
              <a:satOff val="0"/>
              <a:lumOff val="0"/>
              <a:alphaOff val="0"/>
            </a:schemeClr>
          </a:fontRef>
        </p:style>
        <p:txBody>
          <a:bodyPr spcFirstLastPara="0" vert="horz" lIns="91440" tIns="45720" rIns="91440" bIns="45720" numCol="1" spcCol="1270" rtlCol="0" anchor="ctr" anchorCtr="0">
            <a:normAutofit/>
          </a:bodyPr>
          <a:lstStyle/>
          <a:p>
            <a:pPr lvl="0">
              <a:lnSpc>
                <a:spcPct val="90000"/>
              </a:lnSpc>
              <a:spcBef>
                <a:spcPct val="0"/>
              </a:spcBef>
              <a:spcAft>
                <a:spcPct val="35000"/>
              </a:spcAft>
            </a:pPr>
            <a:r>
              <a:rPr lang="en-US" dirty="0">
                <a:solidFill>
                  <a:schemeClr val="tx1"/>
                </a:solidFill>
              </a:rPr>
              <a:t>Some of the best indicators of climate change are how the plants and animals are responding. This is because organisms are sensitive to the world around them and depend on environmental cues to know when to migrate, eat, reproduce, etc. </a:t>
            </a:r>
          </a:p>
        </p:txBody>
      </p:sp>
      <p:pic>
        <p:nvPicPr>
          <p:cNvPr id="5" name="Online Media 4" title="North America Phenology Campaign Scientist Q&amp;A: Meet Dr. Alison Post">
            <a:hlinkClick r:id="" action="ppaction://media"/>
            <a:extLst>
              <a:ext uri="{FF2B5EF4-FFF2-40B4-BE49-F238E27FC236}">
                <a16:creationId xmlns:a16="http://schemas.microsoft.com/office/drawing/2014/main" id="{F2CC7A88-B55B-8D37-3446-6118F7D2A558}"/>
              </a:ext>
            </a:extLst>
          </p:cNvPr>
          <p:cNvPicPr>
            <a:picLocks noRot="1" noChangeAspect="1"/>
          </p:cNvPicPr>
          <p:nvPr>
            <a:videoFile r:link="rId1"/>
          </p:nvPr>
        </p:nvPicPr>
        <p:blipFill>
          <a:blip r:embed="rId5"/>
          <a:stretch>
            <a:fillRect/>
          </a:stretch>
        </p:blipFill>
        <p:spPr>
          <a:xfrm>
            <a:off x="6240354" y="3070941"/>
            <a:ext cx="5481509" cy="3097052"/>
          </a:xfrm>
          <a:prstGeom prst="rect">
            <a:avLst/>
          </a:prstGeom>
        </p:spPr>
      </p:pic>
      <p:pic>
        <p:nvPicPr>
          <p:cNvPr id="4" name="Online Media 3" title="North America Phenology Campaign Scientist Shorts: Meet Dr. Dave Steinberg">
            <a:hlinkClick r:id="" action="ppaction://media"/>
            <a:extLst>
              <a:ext uri="{FF2B5EF4-FFF2-40B4-BE49-F238E27FC236}">
                <a16:creationId xmlns:a16="http://schemas.microsoft.com/office/drawing/2014/main" id="{801F8522-A1A4-966B-EFA5-CF07E1314D21}"/>
              </a:ext>
            </a:extLst>
          </p:cNvPr>
          <p:cNvPicPr>
            <a:picLocks noRot="1" noChangeAspect="1"/>
          </p:cNvPicPr>
          <p:nvPr>
            <a:videoFile r:link="rId2"/>
          </p:nvPr>
        </p:nvPicPr>
        <p:blipFill>
          <a:blip r:embed="rId6"/>
          <a:stretch>
            <a:fillRect/>
          </a:stretch>
        </p:blipFill>
        <p:spPr>
          <a:xfrm>
            <a:off x="572918" y="3059197"/>
            <a:ext cx="5523082" cy="3120541"/>
          </a:xfrm>
          <a:prstGeom prst="rect">
            <a:avLst/>
          </a:prstGeom>
        </p:spPr>
      </p:pic>
    </p:spTree>
    <p:extLst>
      <p:ext uri="{BB962C8B-B14F-4D97-AF65-F5344CB8AC3E}">
        <p14:creationId xmlns:p14="http://schemas.microsoft.com/office/powerpoint/2010/main" val="56086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extLst>
    <p:ext uri="{6950BFC3-D8DA-4A85-94F7-54DA5524770B}">
      <p188:commentRel xmlns:p188="http://schemas.microsoft.com/office/powerpoint/2018/8/main" r:id="rId4"/>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C9D962-F904-4553-A140-500CF3EFC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2FE0FA2-B10C-4B9F-B9CC-E5D9AD400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314048">
            <a:off x="-271537" y="-884980"/>
            <a:ext cx="12642772" cy="6248341"/>
          </a:xfrm>
          <a:custGeom>
            <a:avLst/>
            <a:gdLst>
              <a:gd name="connsiteX0" fmla="*/ 12642772 w 12642772"/>
              <a:gd name="connsiteY0" fmla="*/ 4432052 h 6248341"/>
              <a:gd name="connsiteX1" fmla="*/ 586822 w 12642772"/>
              <a:gd name="connsiteY1" fmla="*/ 6248341 h 6248341"/>
              <a:gd name="connsiteX2" fmla="*/ 0 w 12642772"/>
              <a:gd name="connsiteY2" fmla="*/ 2394542 h 6248341"/>
              <a:gd name="connsiteX3" fmla="*/ 52893 w 12642772"/>
              <a:gd name="connsiteY3" fmla="*/ 2306669 h 6248341"/>
              <a:gd name="connsiteX4" fmla="*/ 131535 w 12642772"/>
              <a:gd name="connsiteY4" fmla="*/ 2293621 h 6248341"/>
              <a:gd name="connsiteX5" fmla="*/ 244153 w 12642772"/>
              <a:gd name="connsiteY5" fmla="*/ 2272261 h 6248341"/>
              <a:gd name="connsiteX6" fmla="*/ 324401 w 12642772"/>
              <a:gd name="connsiteY6" fmla="*/ 2233208 h 6248341"/>
              <a:gd name="connsiteX7" fmla="*/ 463569 w 12642772"/>
              <a:gd name="connsiteY7" fmla="*/ 2158308 h 6248341"/>
              <a:gd name="connsiteX8" fmla="*/ 582537 w 12642772"/>
              <a:gd name="connsiteY8" fmla="*/ 2095961 h 6248341"/>
              <a:gd name="connsiteX9" fmla="*/ 638937 w 12642772"/>
              <a:gd name="connsiteY9" fmla="*/ 2008169 h 6248341"/>
              <a:gd name="connsiteX10" fmla="*/ 749855 w 12642772"/>
              <a:gd name="connsiteY10" fmla="*/ 1936088 h 6248341"/>
              <a:gd name="connsiteX11" fmla="*/ 856553 w 12642772"/>
              <a:gd name="connsiteY11" fmla="*/ 1892728 h 6248341"/>
              <a:gd name="connsiteX12" fmla="*/ 939338 w 12642772"/>
              <a:gd name="connsiteY12" fmla="*/ 1863906 h 6248341"/>
              <a:gd name="connsiteX13" fmla="*/ 987836 w 12642772"/>
              <a:gd name="connsiteY13" fmla="*/ 1848470 h 6248341"/>
              <a:gd name="connsiteX14" fmla="*/ 1086094 w 12642772"/>
              <a:gd name="connsiteY14" fmla="*/ 1834336 h 6248341"/>
              <a:gd name="connsiteX15" fmla="*/ 1155607 w 12642772"/>
              <a:gd name="connsiteY15" fmla="*/ 1814299 h 6248341"/>
              <a:gd name="connsiteX16" fmla="*/ 1219621 w 12642772"/>
              <a:gd name="connsiteY16" fmla="*/ 1774472 h 6248341"/>
              <a:gd name="connsiteX17" fmla="*/ 1275113 w 12642772"/>
              <a:gd name="connsiteY17" fmla="*/ 1734756 h 6248341"/>
              <a:gd name="connsiteX18" fmla="*/ 1337800 w 12642772"/>
              <a:gd name="connsiteY18" fmla="*/ 1684579 h 6248341"/>
              <a:gd name="connsiteX19" fmla="*/ 1526287 w 12642772"/>
              <a:gd name="connsiteY19" fmla="*/ 1602057 h 6248341"/>
              <a:gd name="connsiteX20" fmla="*/ 1579126 w 12642772"/>
              <a:gd name="connsiteY20" fmla="*/ 1559561 h 6248341"/>
              <a:gd name="connsiteX21" fmla="*/ 1651242 w 12642772"/>
              <a:gd name="connsiteY21" fmla="*/ 1546569 h 6248341"/>
              <a:gd name="connsiteX22" fmla="*/ 1712038 w 12642772"/>
              <a:gd name="connsiteY22" fmla="*/ 1533432 h 6248341"/>
              <a:gd name="connsiteX23" fmla="*/ 1758402 w 12642772"/>
              <a:gd name="connsiteY23" fmla="*/ 1525816 h 6248341"/>
              <a:gd name="connsiteX24" fmla="*/ 1831776 w 12642772"/>
              <a:gd name="connsiteY24" fmla="*/ 1504679 h 6248341"/>
              <a:gd name="connsiteX25" fmla="*/ 1963032 w 12642772"/>
              <a:gd name="connsiteY25" fmla="*/ 1472999 h 6248341"/>
              <a:gd name="connsiteX26" fmla="*/ 2006520 w 12642772"/>
              <a:gd name="connsiteY26" fmla="*/ 1464281 h 6248341"/>
              <a:gd name="connsiteX27" fmla="*/ 2049195 w 12642772"/>
              <a:gd name="connsiteY27" fmla="*/ 1459572 h 6248341"/>
              <a:gd name="connsiteX28" fmla="*/ 2125117 w 12642772"/>
              <a:gd name="connsiteY28" fmla="*/ 1432093 h 6248341"/>
              <a:gd name="connsiteX29" fmla="*/ 2234987 w 12642772"/>
              <a:gd name="connsiteY29" fmla="*/ 1408543 h 6248341"/>
              <a:gd name="connsiteX30" fmla="*/ 2349979 w 12642772"/>
              <a:gd name="connsiteY30" fmla="*/ 1370325 h 6248341"/>
              <a:gd name="connsiteX31" fmla="*/ 2490342 w 12642772"/>
              <a:gd name="connsiteY31" fmla="*/ 1337371 h 6248341"/>
              <a:gd name="connsiteX32" fmla="*/ 2721983 w 12642772"/>
              <a:gd name="connsiteY32" fmla="*/ 1255221 h 6248341"/>
              <a:gd name="connsiteX33" fmla="*/ 2740778 w 12642772"/>
              <a:gd name="connsiteY33" fmla="*/ 1232389 h 6248341"/>
              <a:gd name="connsiteX34" fmla="*/ 2772006 w 12642772"/>
              <a:gd name="connsiteY34" fmla="*/ 1218123 h 6248341"/>
              <a:gd name="connsiteX35" fmla="*/ 2850754 w 12642772"/>
              <a:gd name="connsiteY35" fmla="*/ 1180094 h 6248341"/>
              <a:gd name="connsiteX36" fmla="*/ 2872381 w 12642772"/>
              <a:gd name="connsiteY36" fmla="*/ 1159349 h 6248341"/>
              <a:gd name="connsiteX37" fmla="*/ 2877664 w 12642772"/>
              <a:gd name="connsiteY37" fmla="*/ 1153429 h 6248341"/>
              <a:gd name="connsiteX38" fmla="*/ 2898982 w 12642772"/>
              <a:gd name="connsiteY38" fmla="*/ 1143332 h 6248341"/>
              <a:gd name="connsiteX39" fmla="*/ 2900154 w 12642772"/>
              <a:gd name="connsiteY39" fmla="*/ 1144257 h 6248341"/>
              <a:gd name="connsiteX40" fmla="*/ 2913224 w 12642772"/>
              <a:gd name="connsiteY40" fmla="*/ 1144530 h 6248341"/>
              <a:gd name="connsiteX41" fmla="*/ 2936660 w 12642772"/>
              <a:gd name="connsiteY41" fmla="*/ 1142412 h 6248341"/>
              <a:gd name="connsiteX42" fmla="*/ 2997572 w 12642772"/>
              <a:gd name="connsiteY42" fmla="*/ 1141831 h 6248341"/>
              <a:gd name="connsiteX43" fmla="*/ 3044472 w 12642772"/>
              <a:gd name="connsiteY43" fmla="*/ 1131369 h 6248341"/>
              <a:gd name="connsiteX44" fmla="*/ 3044790 w 12642772"/>
              <a:gd name="connsiteY44" fmla="*/ 1131569 h 6248341"/>
              <a:gd name="connsiteX45" fmla="*/ 3053469 w 12642772"/>
              <a:gd name="connsiteY45" fmla="*/ 1129009 h 6248341"/>
              <a:gd name="connsiteX46" fmla="*/ 3058924 w 12642772"/>
              <a:gd name="connsiteY46" fmla="*/ 1126056 h 6248341"/>
              <a:gd name="connsiteX47" fmla="*/ 3074299 w 12642772"/>
              <a:gd name="connsiteY47" fmla="*/ 1120405 h 6248341"/>
              <a:gd name="connsiteX48" fmla="*/ 3080657 w 12642772"/>
              <a:gd name="connsiteY48" fmla="*/ 1120171 h 6248341"/>
              <a:gd name="connsiteX49" fmla="*/ 3085901 w 12642772"/>
              <a:gd name="connsiteY49" fmla="*/ 1121681 h 6248341"/>
              <a:gd name="connsiteX50" fmla="*/ 3109448 w 12642772"/>
              <a:gd name="connsiteY50" fmla="*/ 1097576 h 6248341"/>
              <a:gd name="connsiteX51" fmla="*/ 3120280 w 12642772"/>
              <a:gd name="connsiteY51" fmla="*/ 1092673 h 6248341"/>
              <a:gd name="connsiteX52" fmla="*/ 3151969 w 12642772"/>
              <a:gd name="connsiteY52" fmla="*/ 1093148 h 6248341"/>
              <a:gd name="connsiteX53" fmla="*/ 3156202 w 12642772"/>
              <a:gd name="connsiteY53" fmla="*/ 1091941 h 6248341"/>
              <a:gd name="connsiteX54" fmla="*/ 3218578 w 12642772"/>
              <a:gd name="connsiteY54" fmla="*/ 1084695 h 6248341"/>
              <a:gd name="connsiteX55" fmla="*/ 3291572 w 12642772"/>
              <a:gd name="connsiteY55" fmla="*/ 1074108 h 6248341"/>
              <a:gd name="connsiteX56" fmla="*/ 3335322 w 12642772"/>
              <a:gd name="connsiteY56" fmla="*/ 1065344 h 6248341"/>
              <a:gd name="connsiteX57" fmla="*/ 3444471 w 12642772"/>
              <a:gd name="connsiteY57" fmla="*/ 1040037 h 6248341"/>
              <a:gd name="connsiteX58" fmla="*/ 3516736 w 12642772"/>
              <a:gd name="connsiteY58" fmla="*/ 1044495 h 6248341"/>
              <a:gd name="connsiteX59" fmla="*/ 3529913 w 12642772"/>
              <a:gd name="connsiteY59" fmla="*/ 1036395 h 6248341"/>
              <a:gd name="connsiteX60" fmla="*/ 3534215 w 12642772"/>
              <a:gd name="connsiteY60" fmla="*/ 1032644 h 6248341"/>
              <a:gd name="connsiteX61" fmla="*/ 3541901 w 12642772"/>
              <a:gd name="connsiteY61" fmla="*/ 1028655 h 6248341"/>
              <a:gd name="connsiteX62" fmla="*/ 3542297 w 12642772"/>
              <a:gd name="connsiteY62" fmla="*/ 1028781 h 6248341"/>
              <a:gd name="connsiteX63" fmla="*/ 3549091 w 12642772"/>
              <a:gd name="connsiteY63" fmla="*/ 1024603 h 6248341"/>
              <a:gd name="connsiteX64" fmla="*/ 3668564 w 12642772"/>
              <a:gd name="connsiteY64" fmla="*/ 992085 h 6248341"/>
              <a:gd name="connsiteX65" fmla="*/ 3681760 w 12642772"/>
              <a:gd name="connsiteY65" fmla="*/ 989897 h 6248341"/>
              <a:gd name="connsiteX66" fmla="*/ 3683298 w 12642772"/>
              <a:gd name="connsiteY66" fmla="*/ 990533 h 6248341"/>
              <a:gd name="connsiteX67" fmla="*/ 3701238 w 12642772"/>
              <a:gd name="connsiteY67" fmla="*/ 978370 h 6248341"/>
              <a:gd name="connsiteX68" fmla="*/ 3727029 w 12642772"/>
              <a:gd name="connsiteY68" fmla="*/ 982634 h 6248341"/>
              <a:gd name="connsiteX69" fmla="*/ 3827462 w 12642772"/>
              <a:gd name="connsiteY69" fmla="*/ 983777 h 6248341"/>
              <a:gd name="connsiteX70" fmla="*/ 3939255 w 12642772"/>
              <a:gd name="connsiteY70" fmla="*/ 962526 h 6248341"/>
              <a:gd name="connsiteX71" fmla="*/ 3976764 w 12642772"/>
              <a:gd name="connsiteY71" fmla="*/ 943975 h 6248341"/>
              <a:gd name="connsiteX72" fmla="*/ 4039745 w 12642772"/>
              <a:gd name="connsiteY72" fmla="*/ 913576 h 6248341"/>
              <a:gd name="connsiteX73" fmla="*/ 4081478 w 12642772"/>
              <a:gd name="connsiteY73" fmla="*/ 863744 h 6248341"/>
              <a:gd name="connsiteX74" fmla="*/ 4136255 w 12642772"/>
              <a:gd name="connsiteY74" fmla="*/ 849070 h 6248341"/>
              <a:gd name="connsiteX75" fmla="*/ 4155885 w 12642772"/>
              <a:gd name="connsiteY75" fmla="*/ 880724 h 6248341"/>
              <a:gd name="connsiteX76" fmla="*/ 4212239 w 12642772"/>
              <a:gd name="connsiteY76" fmla="*/ 853648 h 6248341"/>
              <a:gd name="connsiteX77" fmla="*/ 4296968 w 12642772"/>
              <a:gd name="connsiteY77" fmla="*/ 808725 h 6248341"/>
              <a:gd name="connsiteX78" fmla="*/ 4347619 w 12642772"/>
              <a:gd name="connsiteY78" fmla="*/ 791871 h 6248341"/>
              <a:gd name="connsiteX79" fmla="*/ 4484035 w 12642772"/>
              <a:gd name="connsiteY79" fmla="*/ 736001 h 6248341"/>
              <a:gd name="connsiteX80" fmla="*/ 4619194 w 12642772"/>
              <a:gd name="connsiteY80" fmla="*/ 672546 h 6248341"/>
              <a:gd name="connsiteX81" fmla="*/ 4648276 w 12642772"/>
              <a:gd name="connsiteY81" fmla="*/ 677255 h 6248341"/>
              <a:gd name="connsiteX82" fmla="*/ 4658535 w 12642772"/>
              <a:gd name="connsiteY82" fmla="*/ 658404 h 6248341"/>
              <a:gd name="connsiteX83" fmla="*/ 4684435 w 12642772"/>
              <a:gd name="connsiteY83" fmla="*/ 658040 h 6248341"/>
              <a:gd name="connsiteX84" fmla="*/ 4685966 w 12642772"/>
              <a:gd name="connsiteY84" fmla="*/ 659300 h 6248341"/>
              <a:gd name="connsiteX85" fmla="*/ 4773323 w 12642772"/>
              <a:gd name="connsiteY85" fmla="*/ 620033 h 6248341"/>
              <a:gd name="connsiteX86" fmla="*/ 4789881 w 12642772"/>
              <a:gd name="connsiteY86" fmla="*/ 612833 h 6248341"/>
              <a:gd name="connsiteX87" fmla="*/ 4793116 w 12642772"/>
              <a:gd name="connsiteY87" fmla="*/ 606807 h 6248341"/>
              <a:gd name="connsiteX88" fmla="*/ 4818294 w 12642772"/>
              <a:gd name="connsiteY88" fmla="*/ 598208 h 6248341"/>
              <a:gd name="connsiteX89" fmla="*/ 4889379 w 12642772"/>
              <a:gd name="connsiteY89" fmla="*/ 574856 h 6248341"/>
              <a:gd name="connsiteX90" fmla="*/ 4967000 w 12642772"/>
              <a:gd name="connsiteY90" fmla="*/ 563548 h 6248341"/>
              <a:gd name="connsiteX91" fmla="*/ 5011397 w 12642772"/>
              <a:gd name="connsiteY91" fmla="*/ 546508 h 6248341"/>
              <a:gd name="connsiteX92" fmla="*/ 5017511 w 12642772"/>
              <a:gd name="connsiteY92" fmla="*/ 542737 h 6248341"/>
              <a:gd name="connsiteX93" fmla="*/ 5022951 w 12642772"/>
              <a:gd name="connsiteY93" fmla="*/ 543578 h 6248341"/>
              <a:gd name="connsiteX94" fmla="*/ 5028686 w 12642772"/>
              <a:gd name="connsiteY94" fmla="*/ 550797 h 6248341"/>
              <a:gd name="connsiteX95" fmla="*/ 5055222 w 12642772"/>
              <a:gd name="connsiteY95" fmla="*/ 551685 h 6248341"/>
              <a:gd name="connsiteX96" fmla="*/ 5058043 w 12642772"/>
              <a:gd name="connsiteY96" fmla="*/ 549365 h 6248341"/>
              <a:gd name="connsiteX97" fmla="*/ 5080769 w 12642772"/>
              <a:gd name="connsiteY97" fmla="*/ 559110 h 6248341"/>
              <a:gd name="connsiteX98" fmla="*/ 5100831 w 12642772"/>
              <a:gd name="connsiteY98" fmla="*/ 578170 h 6248341"/>
              <a:gd name="connsiteX99" fmla="*/ 5323302 w 12642772"/>
              <a:gd name="connsiteY99" fmla="*/ 551607 h 6248341"/>
              <a:gd name="connsiteX100" fmla="*/ 5524173 w 12642772"/>
              <a:gd name="connsiteY100" fmla="*/ 623428 h 6248341"/>
              <a:gd name="connsiteX101" fmla="*/ 5644692 w 12642772"/>
              <a:gd name="connsiteY101" fmla="*/ 606574 h 6248341"/>
              <a:gd name="connsiteX102" fmla="*/ 5984259 w 12642772"/>
              <a:gd name="connsiteY102" fmla="*/ 559264 h 6248341"/>
              <a:gd name="connsiteX103" fmla="*/ 6059790 w 12642772"/>
              <a:gd name="connsiteY103" fmla="*/ 538457 h 6248341"/>
              <a:gd name="connsiteX104" fmla="*/ 6130495 w 12642772"/>
              <a:gd name="connsiteY104" fmla="*/ 565308 h 6248341"/>
              <a:gd name="connsiteX105" fmla="*/ 6157089 w 12642772"/>
              <a:gd name="connsiteY105" fmla="*/ 547229 h 6248341"/>
              <a:gd name="connsiteX106" fmla="*/ 6161628 w 12642772"/>
              <a:gd name="connsiteY106" fmla="*/ 543616 h 6248341"/>
              <a:gd name="connsiteX107" fmla="*/ 6180804 w 12642772"/>
              <a:gd name="connsiteY107" fmla="*/ 539939 h 6248341"/>
              <a:gd name="connsiteX108" fmla="*/ 6184951 w 12642772"/>
              <a:gd name="connsiteY108" fmla="*/ 525424 h 6248341"/>
              <a:gd name="connsiteX109" fmla="*/ 6212909 w 12642772"/>
              <a:gd name="connsiteY109" fmla="*/ 510232 h 6248341"/>
              <a:gd name="connsiteX110" fmla="*/ 6248556 w 12642772"/>
              <a:gd name="connsiteY110" fmla="*/ 507226 h 6248341"/>
              <a:gd name="connsiteX111" fmla="*/ 6419167 w 12642772"/>
              <a:gd name="connsiteY111" fmla="*/ 508015 h 6248341"/>
              <a:gd name="connsiteX112" fmla="*/ 6520553 w 12642772"/>
              <a:gd name="connsiteY112" fmla="*/ 499890 h 6248341"/>
              <a:gd name="connsiteX113" fmla="*/ 6557985 w 12642772"/>
              <a:gd name="connsiteY113" fmla="*/ 483298 h 6248341"/>
              <a:gd name="connsiteX114" fmla="*/ 6610986 w 12642772"/>
              <a:gd name="connsiteY114" fmla="*/ 469207 h 6248341"/>
              <a:gd name="connsiteX115" fmla="*/ 6703685 w 12642772"/>
              <a:gd name="connsiteY115" fmla="*/ 433885 h 6248341"/>
              <a:gd name="connsiteX116" fmla="*/ 6829686 w 12642772"/>
              <a:gd name="connsiteY116" fmla="*/ 404609 h 6248341"/>
              <a:gd name="connsiteX117" fmla="*/ 6926071 w 12642772"/>
              <a:gd name="connsiteY117" fmla="*/ 440952 h 6248341"/>
              <a:gd name="connsiteX118" fmla="*/ 6933459 w 12642772"/>
              <a:gd name="connsiteY118" fmla="*/ 430117 h 6248341"/>
              <a:gd name="connsiteX119" fmla="*/ 6997730 w 12642772"/>
              <a:gd name="connsiteY119" fmla="*/ 427075 h 6248341"/>
              <a:gd name="connsiteX120" fmla="*/ 7228068 w 12642772"/>
              <a:gd name="connsiteY120" fmla="*/ 485987 h 6248341"/>
              <a:gd name="connsiteX121" fmla="*/ 7353524 w 12642772"/>
              <a:gd name="connsiteY121" fmla="*/ 478122 h 6248341"/>
              <a:gd name="connsiteX122" fmla="*/ 7397216 w 12642772"/>
              <a:gd name="connsiteY122" fmla="*/ 464113 h 6248341"/>
              <a:gd name="connsiteX123" fmla="*/ 7470470 w 12642772"/>
              <a:gd name="connsiteY123" fmla="*/ 441338 h 6248341"/>
              <a:gd name="connsiteX124" fmla="*/ 7523162 w 12642772"/>
              <a:gd name="connsiteY124" fmla="*/ 396692 h 6248341"/>
              <a:gd name="connsiteX125" fmla="*/ 7585229 w 12642772"/>
              <a:gd name="connsiteY125" fmla="*/ 388596 h 6248341"/>
              <a:gd name="connsiteX126" fmla="*/ 7602312 w 12642772"/>
              <a:gd name="connsiteY126" fmla="*/ 422441 h 6248341"/>
              <a:gd name="connsiteX127" fmla="*/ 7667842 w 12642772"/>
              <a:gd name="connsiteY127" fmla="*/ 402184 h 6248341"/>
              <a:gd name="connsiteX128" fmla="*/ 7766955 w 12642772"/>
              <a:gd name="connsiteY128" fmla="*/ 367538 h 6248341"/>
              <a:gd name="connsiteX129" fmla="*/ 7824808 w 12642772"/>
              <a:gd name="connsiteY129" fmla="*/ 356782 h 6248341"/>
              <a:gd name="connsiteX130" fmla="*/ 7982082 w 12642772"/>
              <a:gd name="connsiteY130" fmla="*/ 317381 h 6248341"/>
              <a:gd name="connsiteX131" fmla="*/ 8139042 w 12642772"/>
              <a:gd name="connsiteY131" fmla="*/ 270278 h 6248341"/>
              <a:gd name="connsiteX132" fmla="*/ 8188479 w 12642772"/>
              <a:gd name="connsiteY132" fmla="*/ 250893 h 6248341"/>
              <a:gd name="connsiteX133" fmla="*/ 8197460 w 12642772"/>
              <a:gd name="connsiteY133" fmla="*/ 227412 h 6248341"/>
              <a:gd name="connsiteX134" fmla="*/ 8236543 w 12642772"/>
              <a:gd name="connsiteY134" fmla="*/ 231896 h 6248341"/>
              <a:gd name="connsiteX135" fmla="*/ 8288656 w 12642772"/>
              <a:gd name="connsiteY135" fmla="*/ 233518 h 6248341"/>
              <a:gd name="connsiteX136" fmla="*/ 8365194 w 12642772"/>
              <a:gd name="connsiteY136" fmla="*/ 255354 h 6248341"/>
              <a:gd name="connsiteX137" fmla="*/ 8371093 w 12642772"/>
              <a:gd name="connsiteY137" fmla="*/ 253056 h 6248341"/>
              <a:gd name="connsiteX138" fmla="*/ 8380079 w 12642772"/>
              <a:gd name="connsiteY138" fmla="*/ 251533 h 6248341"/>
              <a:gd name="connsiteX139" fmla="*/ 8380352 w 12642772"/>
              <a:gd name="connsiteY139" fmla="*/ 251771 h 6248341"/>
              <a:gd name="connsiteX140" fmla="*/ 8388670 w 12642772"/>
              <a:gd name="connsiteY140" fmla="*/ 249803 h 6248341"/>
              <a:gd name="connsiteX141" fmla="*/ 8439400 w 12642772"/>
              <a:gd name="connsiteY141" fmla="*/ 252189 h 6248341"/>
              <a:gd name="connsiteX142" fmla="*/ 8502127 w 12642772"/>
              <a:gd name="connsiteY142" fmla="*/ 246524 h 6248341"/>
              <a:gd name="connsiteX143" fmla="*/ 8575600 w 12642772"/>
              <a:gd name="connsiteY143" fmla="*/ 247912 h 6248341"/>
              <a:gd name="connsiteX144" fmla="*/ 8609423 w 12642772"/>
              <a:gd name="connsiteY144" fmla="*/ 225288 h 6248341"/>
              <a:gd name="connsiteX145" fmla="*/ 8628794 w 12642772"/>
              <a:gd name="connsiteY145" fmla="*/ 220632 h 6248341"/>
              <a:gd name="connsiteX146" fmla="*/ 8631243 w 12642772"/>
              <a:gd name="connsiteY146" fmla="*/ 221270 h 6248341"/>
              <a:gd name="connsiteX147" fmla="*/ 8708752 w 12642772"/>
              <a:gd name="connsiteY147" fmla="*/ 203517 h 6248341"/>
              <a:gd name="connsiteX148" fmla="*/ 8825952 w 12642772"/>
              <a:gd name="connsiteY148" fmla="*/ 177822 h 6248341"/>
              <a:gd name="connsiteX149" fmla="*/ 8862166 w 12642772"/>
              <a:gd name="connsiteY149" fmla="*/ 170735 h 6248341"/>
              <a:gd name="connsiteX150" fmla="*/ 8884490 w 12642772"/>
              <a:gd name="connsiteY150" fmla="*/ 165616 h 6248341"/>
              <a:gd name="connsiteX151" fmla="*/ 8918298 w 12642772"/>
              <a:gd name="connsiteY151" fmla="*/ 194546 h 6248341"/>
              <a:gd name="connsiteX152" fmla="*/ 8948572 w 12642772"/>
              <a:gd name="connsiteY152" fmla="*/ 207940 h 6248341"/>
              <a:gd name="connsiteX153" fmla="*/ 9104724 w 12642772"/>
              <a:gd name="connsiteY153" fmla="*/ 178319 h 6248341"/>
              <a:gd name="connsiteX154" fmla="*/ 9198328 w 12642772"/>
              <a:gd name="connsiteY154" fmla="*/ 159122 h 6248341"/>
              <a:gd name="connsiteX155" fmla="*/ 9339412 w 12642772"/>
              <a:gd name="connsiteY155" fmla="*/ 203422 h 6248341"/>
              <a:gd name="connsiteX156" fmla="*/ 9409165 w 12642772"/>
              <a:gd name="connsiteY156" fmla="*/ 216989 h 6248341"/>
              <a:gd name="connsiteX157" fmla="*/ 9516379 w 12642772"/>
              <a:gd name="connsiteY157" fmla="*/ 220757 h 6248341"/>
              <a:gd name="connsiteX158" fmla="*/ 9615958 w 12642772"/>
              <a:gd name="connsiteY158" fmla="*/ 196389 h 6248341"/>
              <a:gd name="connsiteX159" fmla="*/ 9860346 w 12642772"/>
              <a:gd name="connsiteY159" fmla="*/ 177067 h 6248341"/>
              <a:gd name="connsiteX160" fmla="*/ 10071193 w 12642772"/>
              <a:gd name="connsiteY160" fmla="*/ 142345 h 6248341"/>
              <a:gd name="connsiteX161" fmla="*/ 10270876 w 12642772"/>
              <a:gd name="connsiteY161" fmla="*/ 164464 h 6248341"/>
              <a:gd name="connsiteX162" fmla="*/ 10338607 w 12642772"/>
              <a:gd name="connsiteY162" fmla="*/ 202846 h 6248341"/>
              <a:gd name="connsiteX163" fmla="*/ 10370927 w 12642772"/>
              <a:gd name="connsiteY163" fmla="*/ 198630 h 6248341"/>
              <a:gd name="connsiteX164" fmla="*/ 10423650 w 12642772"/>
              <a:gd name="connsiteY164" fmla="*/ 187033 h 6248341"/>
              <a:gd name="connsiteX165" fmla="*/ 10507238 w 12642772"/>
              <a:gd name="connsiteY165" fmla="*/ 199359 h 6248341"/>
              <a:gd name="connsiteX166" fmla="*/ 10712234 w 12642772"/>
              <a:gd name="connsiteY166" fmla="*/ 202150 h 6248341"/>
              <a:gd name="connsiteX167" fmla="*/ 10955598 w 12642772"/>
              <a:gd name="connsiteY167" fmla="*/ 236823 h 6248341"/>
              <a:gd name="connsiteX168" fmla="*/ 11210395 w 12642772"/>
              <a:gd name="connsiteY168" fmla="*/ 197924 h 6248341"/>
              <a:gd name="connsiteX169" fmla="*/ 11355556 w 12642772"/>
              <a:gd name="connsiteY169" fmla="*/ 131371 h 6248341"/>
              <a:gd name="connsiteX170" fmla="*/ 11531644 w 12642772"/>
              <a:gd name="connsiteY170" fmla="*/ 99364 h 6248341"/>
              <a:gd name="connsiteX171" fmla="*/ 11719114 w 12642772"/>
              <a:gd name="connsiteY171" fmla="*/ 62439 h 6248341"/>
              <a:gd name="connsiteX172" fmla="*/ 11814686 w 12642772"/>
              <a:gd name="connsiteY172" fmla="*/ 38458 h 6248341"/>
              <a:gd name="connsiteX173" fmla="*/ 11865687 w 12642772"/>
              <a:gd name="connsiteY173" fmla="*/ 10088 h 6248341"/>
              <a:gd name="connsiteX174" fmla="*/ 11957454 w 12642772"/>
              <a:gd name="connsiteY174" fmla="*/ 4020 h 6248341"/>
              <a:gd name="connsiteX175" fmla="*/ 11975060 w 12642772"/>
              <a:gd name="connsiteY175" fmla="*/ 0 h 6248341"/>
              <a:gd name="connsiteX176" fmla="*/ 12006839 w 12642772"/>
              <a:gd name="connsiteY176" fmla="*/ 210943 h 6248341"/>
              <a:gd name="connsiteX177" fmla="*/ 12642772 w 12642772"/>
              <a:gd name="connsiteY177" fmla="*/ 4432052 h 624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642772" h="6248341">
                <a:moveTo>
                  <a:pt x="12642772" y="4432052"/>
                </a:moveTo>
                <a:lnTo>
                  <a:pt x="586822" y="6248341"/>
                </a:lnTo>
                <a:cubicBezTo>
                  <a:pt x="413471" y="5111477"/>
                  <a:pt x="173350" y="3531407"/>
                  <a:pt x="0" y="2394542"/>
                </a:cubicBezTo>
                <a:lnTo>
                  <a:pt x="52893" y="2306669"/>
                </a:lnTo>
                <a:cubicBezTo>
                  <a:pt x="67266" y="2306793"/>
                  <a:pt x="118504" y="2297204"/>
                  <a:pt x="131535" y="2293621"/>
                </a:cubicBezTo>
                <a:cubicBezTo>
                  <a:pt x="235982" y="2302858"/>
                  <a:pt x="197087" y="2291745"/>
                  <a:pt x="244153" y="2272261"/>
                </a:cubicBezTo>
                <a:cubicBezTo>
                  <a:pt x="288465" y="2263813"/>
                  <a:pt x="287831" y="2252199"/>
                  <a:pt x="324401" y="2233208"/>
                </a:cubicBezTo>
                <a:lnTo>
                  <a:pt x="463569" y="2158308"/>
                </a:lnTo>
                <a:cubicBezTo>
                  <a:pt x="506591" y="2135434"/>
                  <a:pt x="546976" y="2145326"/>
                  <a:pt x="582537" y="2095961"/>
                </a:cubicBezTo>
                <a:lnTo>
                  <a:pt x="638937" y="2008169"/>
                </a:lnTo>
                <a:cubicBezTo>
                  <a:pt x="686285" y="1999141"/>
                  <a:pt x="708248" y="1959382"/>
                  <a:pt x="749855" y="1936088"/>
                </a:cubicBezTo>
                <a:cubicBezTo>
                  <a:pt x="791527" y="1909991"/>
                  <a:pt x="819909" y="1906478"/>
                  <a:pt x="856553" y="1892728"/>
                </a:cubicBezTo>
                <a:cubicBezTo>
                  <a:pt x="872688" y="1896553"/>
                  <a:pt x="926797" y="1876988"/>
                  <a:pt x="939338" y="1863906"/>
                </a:cubicBezTo>
                <a:cubicBezTo>
                  <a:pt x="981108" y="1859053"/>
                  <a:pt x="963180" y="1865189"/>
                  <a:pt x="987836" y="1848470"/>
                </a:cubicBezTo>
                <a:cubicBezTo>
                  <a:pt x="1023003" y="1873965"/>
                  <a:pt x="1058671" y="1841751"/>
                  <a:pt x="1086094" y="1834336"/>
                </a:cubicBezTo>
                <a:cubicBezTo>
                  <a:pt x="1102835" y="1828051"/>
                  <a:pt x="1139360" y="1818268"/>
                  <a:pt x="1155607" y="1814299"/>
                </a:cubicBezTo>
                <a:cubicBezTo>
                  <a:pt x="1183758" y="1810365"/>
                  <a:pt x="1218373" y="1759163"/>
                  <a:pt x="1219621" y="1774472"/>
                </a:cubicBezTo>
                <a:cubicBezTo>
                  <a:pt x="1242899" y="1773567"/>
                  <a:pt x="1244829" y="1741322"/>
                  <a:pt x="1275113" y="1734756"/>
                </a:cubicBezTo>
                <a:cubicBezTo>
                  <a:pt x="1334421" y="1687737"/>
                  <a:pt x="1295937" y="1706696"/>
                  <a:pt x="1337800" y="1684579"/>
                </a:cubicBezTo>
                <a:cubicBezTo>
                  <a:pt x="1379663" y="1662462"/>
                  <a:pt x="1466954" y="1627202"/>
                  <a:pt x="1526287" y="1602057"/>
                </a:cubicBezTo>
                <a:cubicBezTo>
                  <a:pt x="1553390" y="1592996"/>
                  <a:pt x="1540999" y="1570289"/>
                  <a:pt x="1579126" y="1559561"/>
                </a:cubicBezTo>
                <a:cubicBezTo>
                  <a:pt x="1602892" y="1557552"/>
                  <a:pt x="1622220" y="1540740"/>
                  <a:pt x="1651242" y="1546569"/>
                </a:cubicBezTo>
                <a:cubicBezTo>
                  <a:pt x="1661191" y="1549244"/>
                  <a:pt x="1688001" y="1544372"/>
                  <a:pt x="1712038" y="1533432"/>
                </a:cubicBezTo>
                <a:cubicBezTo>
                  <a:pt x="1722220" y="1540383"/>
                  <a:pt x="1747544" y="1527611"/>
                  <a:pt x="1758402" y="1525816"/>
                </a:cubicBezTo>
                <a:cubicBezTo>
                  <a:pt x="1772533" y="1530625"/>
                  <a:pt x="1819420" y="1514186"/>
                  <a:pt x="1831776" y="1504679"/>
                </a:cubicBezTo>
                <a:lnTo>
                  <a:pt x="1963032" y="1472999"/>
                </a:lnTo>
                <a:lnTo>
                  <a:pt x="2006520" y="1464281"/>
                </a:lnTo>
                <a:cubicBezTo>
                  <a:pt x="2014344" y="1465241"/>
                  <a:pt x="2041522" y="1459774"/>
                  <a:pt x="2049195" y="1459572"/>
                </a:cubicBezTo>
                <a:cubicBezTo>
                  <a:pt x="2087954" y="1443290"/>
                  <a:pt x="2101777" y="1440700"/>
                  <a:pt x="2125117" y="1432093"/>
                </a:cubicBezTo>
                <a:cubicBezTo>
                  <a:pt x="2165647" y="1425840"/>
                  <a:pt x="2196015" y="1424572"/>
                  <a:pt x="2234987" y="1408543"/>
                </a:cubicBezTo>
                <a:lnTo>
                  <a:pt x="2349979" y="1370325"/>
                </a:lnTo>
                <a:cubicBezTo>
                  <a:pt x="2404061" y="1372089"/>
                  <a:pt x="2474940" y="1352732"/>
                  <a:pt x="2490342" y="1337371"/>
                </a:cubicBezTo>
                <a:cubicBezTo>
                  <a:pt x="2552946" y="1313179"/>
                  <a:pt x="2651266" y="1271354"/>
                  <a:pt x="2721983" y="1255221"/>
                </a:cubicBezTo>
                <a:lnTo>
                  <a:pt x="2740778" y="1232389"/>
                </a:lnTo>
                <a:lnTo>
                  <a:pt x="2772006" y="1218123"/>
                </a:lnTo>
                <a:cubicBezTo>
                  <a:pt x="2798565" y="1204582"/>
                  <a:pt x="2824316" y="1189775"/>
                  <a:pt x="2850754" y="1180094"/>
                </a:cubicBezTo>
                <a:cubicBezTo>
                  <a:pt x="2858486" y="1174495"/>
                  <a:pt x="2865479" y="1167162"/>
                  <a:pt x="2872381" y="1159349"/>
                </a:cubicBezTo>
                <a:lnTo>
                  <a:pt x="2877664" y="1153429"/>
                </a:lnTo>
                <a:lnTo>
                  <a:pt x="2898982" y="1143332"/>
                </a:lnTo>
                <a:lnTo>
                  <a:pt x="2900154" y="1144257"/>
                </a:lnTo>
                <a:cubicBezTo>
                  <a:pt x="2903604" y="1145940"/>
                  <a:pt x="2907687" y="1146454"/>
                  <a:pt x="2913224" y="1144530"/>
                </a:cubicBezTo>
                <a:cubicBezTo>
                  <a:pt x="2914663" y="1164458"/>
                  <a:pt x="2920456" y="1149846"/>
                  <a:pt x="2936660" y="1142412"/>
                </a:cubicBezTo>
                <a:cubicBezTo>
                  <a:pt x="2942509" y="1171704"/>
                  <a:pt x="2981016" y="1130300"/>
                  <a:pt x="2997572" y="1141831"/>
                </a:cubicBezTo>
                <a:lnTo>
                  <a:pt x="3044472" y="1131369"/>
                </a:lnTo>
                <a:lnTo>
                  <a:pt x="3044790" y="1131569"/>
                </a:lnTo>
                <a:cubicBezTo>
                  <a:pt x="3046855" y="1131486"/>
                  <a:pt x="3049590" y="1130734"/>
                  <a:pt x="3053469" y="1129009"/>
                </a:cubicBezTo>
                <a:lnTo>
                  <a:pt x="3058924" y="1126056"/>
                </a:lnTo>
                <a:lnTo>
                  <a:pt x="3074299" y="1120405"/>
                </a:lnTo>
                <a:lnTo>
                  <a:pt x="3080657" y="1120171"/>
                </a:lnTo>
                <a:lnTo>
                  <a:pt x="3085901" y="1121681"/>
                </a:lnTo>
                <a:cubicBezTo>
                  <a:pt x="3089424" y="1117040"/>
                  <a:pt x="3098046" y="1105705"/>
                  <a:pt x="3109448" y="1097576"/>
                </a:cubicBezTo>
                <a:lnTo>
                  <a:pt x="3120280" y="1092673"/>
                </a:lnTo>
                <a:lnTo>
                  <a:pt x="3151969" y="1093148"/>
                </a:lnTo>
                <a:lnTo>
                  <a:pt x="3156202" y="1091941"/>
                </a:lnTo>
                <a:lnTo>
                  <a:pt x="3218578" y="1084695"/>
                </a:lnTo>
                <a:cubicBezTo>
                  <a:pt x="3245764" y="1081888"/>
                  <a:pt x="3273631" y="1078650"/>
                  <a:pt x="3291572" y="1074108"/>
                </a:cubicBezTo>
                <a:cubicBezTo>
                  <a:pt x="3322176" y="1058413"/>
                  <a:pt x="3296217" y="1076449"/>
                  <a:pt x="3335322" y="1065344"/>
                </a:cubicBezTo>
                <a:cubicBezTo>
                  <a:pt x="3368156" y="1040199"/>
                  <a:pt x="3402741" y="1051987"/>
                  <a:pt x="3444471" y="1040037"/>
                </a:cubicBezTo>
                <a:lnTo>
                  <a:pt x="3516736" y="1044495"/>
                </a:lnTo>
                <a:lnTo>
                  <a:pt x="3529913" y="1036395"/>
                </a:lnTo>
                <a:lnTo>
                  <a:pt x="3534215" y="1032644"/>
                </a:lnTo>
                <a:cubicBezTo>
                  <a:pt x="3537422" y="1030324"/>
                  <a:pt x="3539868" y="1029116"/>
                  <a:pt x="3541901" y="1028655"/>
                </a:cubicBezTo>
                <a:lnTo>
                  <a:pt x="3542297" y="1028781"/>
                </a:lnTo>
                <a:lnTo>
                  <a:pt x="3549091" y="1024603"/>
                </a:lnTo>
                <a:lnTo>
                  <a:pt x="3668564" y="992085"/>
                </a:lnTo>
                <a:cubicBezTo>
                  <a:pt x="3673354" y="989271"/>
                  <a:pt x="3677647" y="988983"/>
                  <a:pt x="3681760" y="989897"/>
                </a:cubicBezTo>
                <a:lnTo>
                  <a:pt x="3683298" y="990533"/>
                </a:lnTo>
                <a:lnTo>
                  <a:pt x="3701238" y="978370"/>
                </a:lnTo>
                <a:lnTo>
                  <a:pt x="3727029" y="982634"/>
                </a:lnTo>
                <a:cubicBezTo>
                  <a:pt x="3762166" y="985324"/>
                  <a:pt x="3795029" y="982802"/>
                  <a:pt x="3827462" y="983777"/>
                </a:cubicBezTo>
                <a:cubicBezTo>
                  <a:pt x="3899741" y="979875"/>
                  <a:pt x="3841175" y="923865"/>
                  <a:pt x="3939255" y="962526"/>
                </a:cubicBezTo>
                <a:cubicBezTo>
                  <a:pt x="3944820" y="939198"/>
                  <a:pt x="3955882" y="936428"/>
                  <a:pt x="3976764" y="943975"/>
                </a:cubicBezTo>
                <a:cubicBezTo>
                  <a:pt x="4011587" y="940445"/>
                  <a:pt x="3998825" y="885884"/>
                  <a:pt x="4039745" y="913576"/>
                </a:cubicBezTo>
                <a:cubicBezTo>
                  <a:pt x="4028069" y="885008"/>
                  <a:pt x="4103064" y="891976"/>
                  <a:pt x="4081478" y="863744"/>
                </a:cubicBezTo>
                <a:cubicBezTo>
                  <a:pt x="4098995" y="833348"/>
                  <a:pt x="4118253" y="875924"/>
                  <a:pt x="4136255" y="849070"/>
                </a:cubicBezTo>
                <a:cubicBezTo>
                  <a:pt x="4160412" y="839702"/>
                  <a:pt x="4127630" y="882883"/>
                  <a:pt x="4155885" y="880724"/>
                </a:cubicBezTo>
                <a:cubicBezTo>
                  <a:pt x="4189159" y="872776"/>
                  <a:pt x="4199073" y="926940"/>
                  <a:pt x="4212239" y="853648"/>
                </a:cubicBezTo>
                <a:cubicBezTo>
                  <a:pt x="4250628" y="864621"/>
                  <a:pt x="4251711" y="832443"/>
                  <a:pt x="4296968" y="808725"/>
                </a:cubicBezTo>
                <a:cubicBezTo>
                  <a:pt x="4320354" y="822560"/>
                  <a:pt x="4334944" y="811306"/>
                  <a:pt x="4347619" y="791871"/>
                </a:cubicBezTo>
                <a:cubicBezTo>
                  <a:pt x="4395320" y="788176"/>
                  <a:pt x="4433289" y="755394"/>
                  <a:pt x="4484035" y="736001"/>
                </a:cubicBezTo>
                <a:cubicBezTo>
                  <a:pt x="4544675" y="745654"/>
                  <a:pt x="4564925" y="693074"/>
                  <a:pt x="4619194" y="672546"/>
                </a:cubicBezTo>
                <a:cubicBezTo>
                  <a:pt x="4633191" y="680042"/>
                  <a:pt x="4642217" y="680768"/>
                  <a:pt x="4648276" y="677255"/>
                </a:cubicBezTo>
                <a:lnTo>
                  <a:pt x="4658535" y="658404"/>
                </a:lnTo>
                <a:lnTo>
                  <a:pt x="4684435" y="658040"/>
                </a:lnTo>
                <a:lnTo>
                  <a:pt x="4685966" y="659300"/>
                </a:lnTo>
                <a:lnTo>
                  <a:pt x="4773323" y="620033"/>
                </a:lnTo>
                <a:lnTo>
                  <a:pt x="4789881" y="612833"/>
                </a:lnTo>
                <a:lnTo>
                  <a:pt x="4793116" y="606807"/>
                </a:lnTo>
                <a:cubicBezTo>
                  <a:pt x="4797413" y="602517"/>
                  <a:pt x="4804603" y="599222"/>
                  <a:pt x="4818294" y="598208"/>
                </a:cubicBezTo>
                <a:lnTo>
                  <a:pt x="4889379" y="574856"/>
                </a:lnTo>
                <a:cubicBezTo>
                  <a:pt x="4924646" y="568531"/>
                  <a:pt x="4935327" y="565911"/>
                  <a:pt x="4967000" y="563548"/>
                </a:cubicBezTo>
                <a:cubicBezTo>
                  <a:pt x="4986586" y="557770"/>
                  <a:pt x="5000668" y="551967"/>
                  <a:pt x="5011397" y="546508"/>
                </a:cubicBezTo>
                <a:lnTo>
                  <a:pt x="5017511" y="542737"/>
                </a:lnTo>
                <a:lnTo>
                  <a:pt x="5022951" y="543578"/>
                </a:lnTo>
                <a:lnTo>
                  <a:pt x="5028686" y="550797"/>
                </a:lnTo>
                <a:cubicBezTo>
                  <a:pt x="5034551" y="555023"/>
                  <a:pt x="5042525" y="556487"/>
                  <a:pt x="5055222" y="551685"/>
                </a:cubicBezTo>
                <a:lnTo>
                  <a:pt x="5058043" y="549365"/>
                </a:lnTo>
                <a:lnTo>
                  <a:pt x="5080769" y="559110"/>
                </a:lnTo>
                <a:cubicBezTo>
                  <a:pt x="5088231" y="563815"/>
                  <a:pt x="5095030" y="569979"/>
                  <a:pt x="5100831" y="578170"/>
                </a:cubicBezTo>
                <a:cubicBezTo>
                  <a:pt x="5170380" y="527737"/>
                  <a:pt x="5243922" y="564793"/>
                  <a:pt x="5323302" y="551607"/>
                </a:cubicBezTo>
                <a:cubicBezTo>
                  <a:pt x="5351315" y="478451"/>
                  <a:pt x="5497865" y="556036"/>
                  <a:pt x="5524173" y="623428"/>
                </a:cubicBezTo>
                <a:cubicBezTo>
                  <a:pt x="5517268" y="543117"/>
                  <a:pt x="5711665" y="703794"/>
                  <a:pt x="5644692" y="606574"/>
                </a:cubicBezTo>
                <a:lnTo>
                  <a:pt x="5984259" y="559264"/>
                </a:lnTo>
                <a:cubicBezTo>
                  <a:pt x="6030154" y="495862"/>
                  <a:pt x="6007425" y="553220"/>
                  <a:pt x="6059790" y="538457"/>
                </a:cubicBezTo>
                <a:cubicBezTo>
                  <a:pt x="6050344" y="594649"/>
                  <a:pt x="6121744" y="503179"/>
                  <a:pt x="6130495" y="565308"/>
                </a:cubicBezTo>
                <a:cubicBezTo>
                  <a:pt x="6139748" y="560655"/>
                  <a:pt x="6148435" y="554186"/>
                  <a:pt x="6157089" y="547229"/>
                </a:cubicBezTo>
                <a:lnTo>
                  <a:pt x="6161628" y="543616"/>
                </a:lnTo>
                <a:lnTo>
                  <a:pt x="6180804" y="539939"/>
                </a:lnTo>
                <a:lnTo>
                  <a:pt x="6184951" y="525424"/>
                </a:lnTo>
                <a:lnTo>
                  <a:pt x="6212909" y="510232"/>
                </a:lnTo>
                <a:cubicBezTo>
                  <a:pt x="6223574" y="506625"/>
                  <a:pt x="6235279" y="505181"/>
                  <a:pt x="6248556" y="507226"/>
                </a:cubicBezTo>
                <a:cubicBezTo>
                  <a:pt x="6294288" y="537334"/>
                  <a:pt x="6362573" y="467613"/>
                  <a:pt x="6419167" y="508015"/>
                </a:cubicBezTo>
                <a:cubicBezTo>
                  <a:pt x="6440234" y="517921"/>
                  <a:pt x="6506991" y="518278"/>
                  <a:pt x="6520553" y="499890"/>
                </a:cubicBezTo>
                <a:cubicBezTo>
                  <a:pt x="6534665" y="496161"/>
                  <a:pt x="6550555" y="503153"/>
                  <a:pt x="6557985" y="483298"/>
                </a:cubicBezTo>
                <a:cubicBezTo>
                  <a:pt x="6569810" y="459469"/>
                  <a:pt x="6616472" y="497766"/>
                  <a:pt x="6610986" y="469207"/>
                </a:cubicBezTo>
                <a:cubicBezTo>
                  <a:pt x="6644167" y="495476"/>
                  <a:pt x="6674091" y="445680"/>
                  <a:pt x="6703685" y="433885"/>
                </a:cubicBezTo>
                <a:cubicBezTo>
                  <a:pt x="6729555" y="459786"/>
                  <a:pt x="6766135" y="409500"/>
                  <a:pt x="6829686" y="404609"/>
                </a:cubicBezTo>
                <a:cubicBezTo>
                  <a:pt x="6858065" y="434525"/>
                  <a:pt x="6872501" y="400914"/>
                  <a:pt x="6926071" y="440952"/>
                </a:cubicBezTo>
                <a:cubicBezTo>
                  <a:pt x="6928018" y="437011"/>
                  <a:pt x="6930506" y="433362"/>
                  <a:pt x="6933459" y="430117"/>
                </a:cubicBezTo>
                <a:cubicBezTo>
                  <a:pt x="6950612" y="411270"/>
                  <a:pt x="6979388" y="409908"/>
                  <a:pt x="6997730" y="427075"/>
                </a:cubicBezTo>
                <a:cubicBezTo>
                  <a:pt x="7082631" y="480403"/>
                  <a:pt x="7157271" y="476334"/>
                  <a:pt x="7228068" y="485987"/>
                </a:cubicBezTo>
                <a:cubicBezTo>
                  <a:pt x="7307806" y="490694"/>
                  <a:pt x="7251469" y="427974"/>
                  <a:pt x="7353524" y="478122"/>
                </a:cubicBezTo>
                <a:cubicBezTo>
                  <a:pt x="7362883" y="455559"/>
                  <a:pt x="7375392" y="454116"/>
                  <a:pt x="7397216" y="464113"/>
                </a:cubicBezTo>
                <a:cubicBezTo>
                  <a:pt x="7435863" y="464738"/>
                  <a:pt x="7429507" y="408907"/>
                  <a:pt x="7470470" y="441338"/>
                </a:cubicBezTo>
                <a:cubicBezTo>
                  <a:pt x="7461672" y="411511"/>
                  <a:pt x="7542865" y="427363"/>
                  <a:pt x="7523162" y="396692"/>
                </a:cubicBezTo>
                <a:cubicBezTo>
                  <a:pt x="7546603" y="368516"/>
                  <a:pt x="7561752" y="413189"/>
                  <a:pt x="7585229" y="388596"/>
                </a:cubicBezTo>
                <a:cubicBezTo>
                  <a:pt x="7613007" y="382141"/>
                  <a:pt x="7571052" y="421230"/>
                  <a:pt x="7602312" y="422441"/>
                </a:cubicBezTo>
                <a:cubicBezTo>
                  <a:pt x="7639880" y="418484"/>
                  <a:pt x="7643170" y="473582"/>
                  <a:pt x="7667842" y="402184"/>
                </a:cubicBezTo>
                <a:cubicBezTo>
                  <a:pt x="7708368" y="417673"/>
                  <a:pt x="7714055" y="385770"/>
                  <a:pt x="7766955" y="367538"/>
                </a:cubicBezTo>
                <a:cubicBezTo>
                  <a:pt x="7790642" y="384091"/>
                  <a:pt x="7808202" y="374622"/>
                  <a:pt x="7824808" y="356782"/>
                </a:cubicBezTo>
                <a:cubicBezTo>
                  <a:pt x="7877588" y="358773"/>
                  <a:pt x="7923771" y="330652"/>
                  <a:pt x="7982082" y="317381"/>
                </a:cubicBezTo>
                <a:cubicBezTo>
                  <a:pt x="8047173" y="334199"/>
                  <a:pt x="8076711" y="284263"/>
                  <a:pt x="8139042" y="270278"/>
                </a:cubicBezTo>
                <a:cubicBezTo>
                  <a:pt x="8171699" y="291139"/>
                  <a:pt x="8180849" y="273703"/>
                  <a:pt x="8188479" y="250893"/>
                </a:cubicBezTo>
                <a:lnTo>
                  <a:pt x="8197460" y="227412"/>
                </a:lnTo>
                <a:lnTo>
                  <a:pt x="8236543" y="231896"/>
                </a:lnTo>
                <a:cubicBezTo>
                  <a:pt x="8252245" y="232878"/>
                  <a:pt x="8267047" y="233030"/>
                  <a:pt x="8288656" y="233518"/>
                </a:cubicBezTo>
                <a:lnTo>
                  <a:pt x="8365194" y="255354"/>
                </a:lnTo>
                <a:lnTo>
                  <a:pt x="8371093" y="253056"/>
                </a:lnTo>
                <a:cubicBezTo>
                  <a:pt x="8375220" y="251794"/>
                  <a:pt x="8378040" y="251369"/>
                  <a:pt x="8380079" y="251533"/>
                </a:cubicBezTo>
                <a:lnTo>
                  <a:pt x="8380352" y="251771"/>
                </a:lnTo>
                <a:lnTo>
                  <a:pt x="8388670" y="249803"/>
                </a:lnTo>
                <a:cubicBezTo>
                  <a:pt x="8402579" y="245856"/>
                  <a:pt x="8426713" y="256901"/>
                  <a:pt x="8439400" y="252189"/>
                </a:cubicBezTo>
                <a:cubicBezTo>
                  <a:pt x="8461985" y="253229"/>
                  <a:pt x="8486049" y="243125"/>
                  <a:pt x="8502127" y="246524"/>
                </a:cubicBezTo>
                <a:lnTo>
                  <a:pt x="8575600" y="247912"/>
                </a:lnTo>
                <a:lnTo>
                  <a:pt x="8609423" y="225288"/>
                </a:lnTo>
                <a:cubicBezTo>
                  <a:pt x="8613054" y="222366"/>
                  <a:pt x="8618682" y="220403"/>
                  <a:pt x="8628794" y="220632"/>
                </a:cubicBezTo>
                <a:lnTo>
                  <a:pt x="8631243" y="221270"/>
                </a:lnTo>
                <a:cubicBezTo>
                  <a:pt x="8636121" y="217981"/>
                  <a:pt x="8676301" y="210759"/>
                  <a:pt x="8708752" y="203517"/>
                </a:cubicBezTo>
                <a:cubicBezTo>
                  <a:pt x="8760405" y="193315"/>
                  <a:pt x="8765450" y="184312"/>
                  <a:pt x="8825952" y="177822"/>
                </a:cubicBezTo>
                <a:cubicBezTo>
                  <a:pt x="8840694" y="175283"/>
                  <a:pt x="8852337" y="172902"/>
                  <a:pt x="8862166" y="170735"/>
                </a:cubicBezTo>
                <a:lnTo>
                  <a:pt x="8884490" y="165616"/>
                </a:lnTo>
                <a:lnTo>
                  <a:pt x="8918298" y="194546"/>
                </a:lnTo>
                <a:cubicBezTo>
                  <a:pt x="8929331" y="203143"/>
                  <a:pt x="8939711" y="209096"/>
                  <a:pt x="8948572" y="207940"/>
                </a:cubicBezTo>
                <a:cubicBezTo>
                  <a:pt x="9007398" y="191013"/>
                  <a:pt x="9066382" y="123071"/>
                  <a:pt x="9104724" y="178319"/>
                </a:cubicBezTo>
                <a:cubicBezTo>
                  <a:pt x="9146350" y="170182"/>
                  <a:pt x="9159213" y="154939"/>
                  <a:pt x="9198328" y="159122"/>
                </a:cubicBezTo>
                <a:cubicBezTo>
                  <a:pt x="9243361" y="178179"/>
                  <a:pt x="9337410" y="133426"/>
                  <a:pt x="9339412" y="203422"/>
                </a:cubicBezTo>
                <a:cubicBezTo>
                  <a:pt x="9356193" y="242785"/>
                  <a:pt x="9404145" y="172882"/>
                  <a:pt x="9409165" y="216989"/>
                </a:cubicBezTo>
                <a:cubicBezTo>
                  <a:pt x="9430000" y="185563"/>
                  <a:pt x="9477391" y="226977"/>
                  <a:pt x="9516379" y="220757"/>
                </a:cubicBezTo>
                <a:cubicBezTo>
                  <a:pt x="9525989" y="239713"/>
                  <a:pt x="9601557" y="209033"/>
                  <a:pt x="9615958" y="196389"/>
                </a:cubicBezTo>
                <a:cubicBezTo>
                  <a:pt x="9740300" y="170539"/>
                  <a:pt x="9758977" y="138949"/>
                  <a:pt x="9860346" y="177067"/>
                </a:cubicBezTo>
                <a:cubicBezTo>
                  <a:pt x="9889677" y="171165"/>
                  <a:pt x="10006630" y="193672"/>
                  <a:pt x="10071193" y="142345"/>
                </a:cubicBezTo>
                <a:cubicBezTo>
                  <a:pt x="10108399" y="184331"/>
                  <a:pt x="10235527" y="166620"/>
                  <a:pt x="10270876" y="164464"/>
                </a:cubicBezTo>
                <a:cubicBezTo>
                  <a:pt x="10282938" y="193487"/>
                  <a:pt x="10335459" y="157175"/>
                  <a:pt x="10338607" y="202846"/>
                </a:cubicBezTo>
                <a:cubicBezTo>
                  <a:pt x="10349171" y="220353"/>
                  <a:pt x="10366124" y="217011"/>
                  <a:pt x="10370927" y="198630"/>
                </a:cubicBezTo>
                <a:cubicBezTo>
                  <a:pt x="10391994" y="198716"/>
                  <a:pt x="10408613" y="218644"/>
                  <a:pt x="10423650" y="187033"/>
                </a:cubicBezTo>
                <a:cubicBezTo>
                  <a:pt x="10452431" y="186111"/>
                  <a:pt x="10492877" y="246749"/>
                  <a:pt x="10507238" y="199359"/>
                </a:cubicBezTo>
                <a:cubicBezTo>
                  <a:pt x="10543427" y="261875"/>
                  <a:pt x="10653987" y="201249"/>
                  <a:pt x="10712234" y="202150"/>
                </a:cubicBezTo>
                <a:cubicBezTo>
                  <a:pt x="10824446" y="218073"/>
                  <a:pt x="10878410" y="233516"/>
                  <a:pt x="10955598" y="236823"/>
                </a:cubicBezTo>
                <a:cubicBezTo>
                  <a:pt x="11045848" y="210188"/>
                  <a:pt x="11132536" y="208078"/>
                  <a:pt x="11210395" y="197924"/>
                </a:cubicBezTo>
                <a:cubicBezTo>
                  <a:pt x="11248542" y="205602"/>
                  <a:pt x="11317163" y="98606"/>
                  <a:pt x="11355556" y="131371"/>
                </a:cubicBezTo>
                <a:cubicBezTo>
                  <a:pt x="11409097" y="114944"/>
                  <a:pt x="11452001" y="121965"/>
                  <a:pt x="11531644" y="99364"/>
                </a:cubicBezTo>
                <a:cubicBezTo>
                  <a:pt x="11597142" y="88300"/>
                  <a:pt x="11671940" y="72591"/>
                  <a:pt x="11719114" y="62439"/>
                </a:cubicBezTo>
                <a:cubicBezTo>
                  <a:pt x="11727434" y="40579"/>
                  <a:pt x="11796069" y="38621"/>
                  <a:pt x="11814686" y="38458"/>
                </a:cubicBezTo>
                <a:cubicBezTo>
                  <a:pt x="11821248" y="1152"/>
                  <a:pt x="11853228" y="33244"/>
                  <a:pt x="11865687" y="10088"/>
                </a:cubicBezTo>
                <a:cubicBezTo>
                  <a:pt x="11893768" y="15302"/>
                  <a:pt x="11926464" y="10706"/>
                  <a:pt x="11957454" y="4020"/>
                </a:cubicBezTo>
                <a:lnTo>
                  <a:pt x="11975060" y="0"/>
                </a:lnTo>
                <a:lnTo>
                  <a:pt x="12006839" y="210943"/>
                </a:lnTo>
                <a:cubicBezTo>
                  <a:pt x="12204146" y="1520595"/>
                  <a:pt x="12452801" y="3171091"/>
                  <a:pt x="12642772" y="4432052"/>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58149B-7A2D-511A-4971-19305FE466AB}"/>
              </a:ext>
            </a:extLst>
          </p:cNvPr>
          <p:cNvSpPr>
            <a:spLocks noGrp="1"/>
          </p:cNvSpPr>
          <p:nvPr>
            <p:ph type="title"/>
          </p:nvPr>
        </p:nvSpPr>
        <p:spPr>
          <a:xfrm>
            <a:off x="1184744" y="442551"/>
            <a:ext cx="9859618" cy="713311"/>
          </a:xfrm>
        </p:spPr>
        <p:txBody>
          <a:bodyPr vert="horz" lIns="91440" tIns="45720" rIns="91440" bIns="45720" rtlCol="0" anchor="b">
            <a:normAutofit/>
          </a:bodyPr>
          <a:lstStyle/>
          <a:p>
            <a:pPr algn="ctr"/>
            <a:r>
              <a:rPr lang="en-US" sz="3600" b="1" u="sng" kern="1200" dirty="0">
                <a:solidFill>
                  <a:schemeClr val="tx1"/>
                </a:solidFill>
                <a:latin typeface="+mj-lt"/>
                <a:ea typeface="+mj-ea"/>
                <a:cs typeface="+mj-cs"/>
              </a:rPr>
              <a:t>Main Activity</a:t>
            </a:r>
            <a:r>
              <a:rPr lang="en-US" sz="3600" b="1" kern="1200" dirty="0">
                <a:solidFill>
                  <a:schemeClr val="tx1"/>
                </a:solidFill>
                <a:latin typeface="+mj-lt"/>
                <a:ea typeface="+mj-ea"/>
                <a:cs typeface="+mj-cs"/>
              </a:rPr>
              <a:t>: Observe Green-Down</a:t>
            </a:r>
          </a:p>
        </p:txBody>
      </p:sp>
      <p:sp>
        <p:nvSpPr>
          <p:cNvPr id="13" name="Freeform: Shape 12">
            <a:extLst>
              <a:ext uri="{FF2B5EF4-FFF2-40B4-BE49-F238E27FC236}">
                <a16:creationId xmlns:a16="http://schemas.microsoft.com/office/drawing/2014/main" id="{3389D0BC-BA1D-4360-88F9-D9ECCBDA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79" y="1764254"/>
            <a:ext cx="10937021" cy="445557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utumn leaves color progression">
            <a:extLst>
              <a:ext uri="{FF2B5EF4-FFF2-40B4-BE49-F238E27FC236}">
                <a16:creationId xmlns:a16="http://schemas.microsoft.com/office/drawing/2014/main" id="{73057349-DB19-824F-A013-EDBD6F512696}"/>
              </a:ext>
            </a:extLst>
          </p:cNvPr>
          <p:cNvPicPr>
            <a:picLocks noChangeAspect="1"/>
          </p:cNvPicPr>
          <p:nvPr/>
        </p:nvPicPr>
        <p:blipFill rotWithShape="1">
          <a:blip r:embed="rId2"/>
          <a:srcRect t="12305" b="18860"/>
          <a:stretch/>
        </p:blipFill>
        <p:spPr>
          <a:xfrm>
            <a:off x="1600861" y="1909483"/>
            <a:ext cx="9013997" cy="4141694"/>
          </a:xfrm>
          <a:prstGeom prst="rect">
            <a:avLst/>
          </a:prstGeom>
        </p:spPr>
      </p:pic>
    </p:spTree>
    <p:extLst>
      <p:ext uri="{BB962C8B-B14F-4D97-AF65-F5344CB8AC3E}">
        <p14:creationId xmlns:p14="http://schemas.microsoft.com/office/powerpoint/2010/main" val="2771875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854D-8BF9-61FC-6C65-F28BDFC170E5}"/>
              </a:ext>
            </a:extLst>
          </p:cNvPr>
          <p:cNvSpPr>
            <a:spLocks noGrp="1"/>
          </p:cNvSpPr>
          <p:nvPr>
            <p:ph type="title"/>
          </p:nvPr>
        </p:nvSpPr>
        <p:spPr>
          <a:xfrm>
            <a:off x="5497322" y="329184"/>
            <a:ext cx="4688333" cy="1783080"/>
          </a:xfrm>
        </p:spPr>
        <p:txBody>
          <a:bodyPr vert="horz" lIns="91440" tIns="45720" rIns="91440" bIns="45720" rtlCol="0" anchor="b">
            <a:normAutofit/>
          </a:bodyPr>
          <a:lstStyle/>
          <a:p>
            <a:r>
              <a:rPr lang="en-US" dirty="0">
                <a:latin typeface="Calibri"/>
                <a:cs typeface="Calibri"/>
              </a:rPr>
              <a:t>What is green-down?</a:t>
            </a:r>
          </a:p>
        </p:txBody>
      </p:sp>
      <p:pic>
        <p:nvPicPr>
          <p:cNvPr id="6" name="Picture 6">
            <a:extLst>
              <a:ext uri="{FF2B5EF4-FFF2-40B4-BE49-F238E27FC236}">
                <a16:creationId xmlns:a16="http://schemas.microsoft.com/office/drawing/2014/main" id="{632F5FA1-6F04-86AF-87D4-4E6C1723412D}"/>
              </a:ext>
            </a:extLst>
          </p:cNvPr>
          <p:cNvPicPr>
            <a:picLocks noGrp="1" noChangeAspect="1"/>
          </p:cNvPicPr>
          <p:nvPr>
            <p:ph sz="half" idx="2"/>
          </p:nvPr>
        </p:nvPicPr>
        <p:blipFill rotWithShape="1">
          <a:blip r:embed="rId3"/>
          <a:srcRect l="16045" r="16045"/>
          <a:stretch/>
        </p:blipFill>
        <p:spPr>
          <a:xfrm>
            <a:off x="15240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0138F1EC-3DDD-52BB-63FF-4ED0A8BDED00}"/>
              </a:ext>
            </a:extLst>
          </p:cNvPr>
          <p:cNvSpPr>
            <a:spLocks noGrp="1"/>
          </p:cNvSpPr>
          <p:nvPr>
            <p:ph sz="half" idx="1"/>
          </p:nvPr>
        </p:nvSpPr>
        <p:spPr>
          <a:xfrm>
            <a:off x="5497322" y="2706625"/>
            <a:ext cx="6302792" cy="3900807"/>
          </a:xfrm>
        </p:spPr>
        <p:txBody>
          <a:bodyPr vert="horz" lIns="91440" tIns="45720" rIns="91440" bIns="45720" rtlCol="0" anchor="t">
            <a:noAutofit/>
          </a:bodyPr>
          <a:lstStyle/>
          <a:p>
            <a:r>
              <a:rPr lang="en-US" sz="2000" dirty="0"/>
              <a:t>Green-down</a:t>
            </a:r>
            <a:r>
              <a:rPr lang="en-US" sz="2000" b="1" dirty="0"/>
              <a:t> </a:t>
            </a:r>
            <a:r>
              <a:rPr lang="en-US" sz="2000" dirty="0"/>
              <a:t>marks the end of the growing season for many plants.</a:t>
            </a:r>
            <a:endParaRPr lang="en-US" sz="2000" dirty="0">
              <a:cs typeface="Calibri"/>
            </a:endParaRPr>
          </a:p>
          <a:p>
            <a:r>
              <a:rPr lang="en-US" sz="2000" dirty="0"/>
              <a:t>A </a:t>
            </a:r>
            <a:r>
              <a:rPr lang="en-US" sz="2000" dirty="0" err="1"/>
              <a:t>colour</a:t>
            </a:r>
            <a:r>
              <a:rPr lang="en-US" sz="2000" dirty="0"/>
              <a:t> change is generally associated with green-down of leaves. The </a:t>
            </a:r>
            <a:r>
              <a:rPr lang="en-US" sz="2000" dirty="0" err="1"/>
              <a:t>colour</a:t>
            </a:r>
            <a:r>
              <a:rPr lang="en-US" sz="2000" dirty="0"/>
              <a:t> will vary by species.</a:t>
            </a:r>
            <a:endParaRPr lang="en-US" sz="2000" dirty="0">
              <a:cs typeface="Calibri"/>
            </a:endParaRPr>
          </a:p>
          <a:p>
            <a:r>
              <a:rPr lang="en-US" sz="2000" dirty="0"/>
              <a:t>Plant green-down is also called senescence. It is initiated when environmental conditions change:</a:t>
            </a:r>
            <a:endParaRPr lang="en-US" sz="2000" dirty="0">
              <a:cs typeface="Calibri"/>
            </a:endParaRPr>
          </a:p>
          <a:p>
            <a:pPr lvl="1"/>
            <a:r>
              <a:rPr lang="en-US" sz="2000" dirty="0"/>
              <a:t>Fewer hours of sunlight and lower temperatures in temperate regions.</a:t>
            </a:r>
            <a:endParaRPr lang="en-US" sz="2000" dirty="0">
              <a:cs typeface="Calibri"/>
            </a:endParaRPr>
          </a:p>
          <a:p>
            <a:pPr lvl="1"/>
            <a:r>
              <a:rPr lang="en-US" sz="2000" dirty="0"/>
              <a:t>Drier and warmer temperatures in desert areas.</a:t>
            </a:r>
            <a:endParaRPr lang="en-US" sz="2000" dirty="0">
              <a:cs typeface="Calibri"/>
            </a:endParaRPr>
          </a:p>
          <a:p>
            <a:endParaRPr lang="en-US" dirty="0"/>
          </a:p>
          <a:p>
            <a:pPr lvl="1">
              <a:spcBef>
                <a:spcPct val="20000"/>
              </a:spcBef>
            </a:pPr>
            <a:endParaRPr lang="en-US" sz="1800" dirty="0"/>
          </a:p>
          <a:p>
            <a:endParaRPr lang="en-US" dirty="0"/>
          </a:p>
        </p:txBody>
      </p:sp>
      <p:sp>
        <p:nvSpPr>
          <p:cNvPr id="4" name="Slide Number Placeholder 3">
            <a:extLst>
              <a:ext uri="{FF2B5EF4-FFF2-40B4-BE49-F238E27FC236}">
                <a16:creationId xmlns:a16="http://schemas.microsoft.com/office/drawing/2014/main" id="{15946D50-4CFE-00BA-0577-CFE7540DBE32}"/>
              </a:ext>
            </a:extLst>
          </p:cNvPr>
          <p:cNvSpPr>
            <a:spLocks noGrp="1"/>
          </p:cNvSpPr>
          <p:nvPr>
            <p:ph type="sldNum" sz="quarter" idx="12"/>
          </p:nvPr>
        </p:nvSpPr>
        <p:spPr>
          <a:xfrm>
            <a:off x="9063733" y="6356351"/>
            <a:ext cx="975616" cy="365125"/>
          </a:xfrm>
        </p:spPr>
        <p:txBody>
          <a:bodyPr vert="horz" lIns="91440" tIns="45720" rIns="91440" bIns="45720" rtlCol="0" anchor="ctr">
            <a:normAutofit/>
          </a:bodyPr>
          <a:lstStyle/>
          <a:p>
            <a:pPr>
              <a:spcAft>
                <a:spcPts val="600"/>
              </a:spcAft>
              <a:defRPr/>
            </a:pPr>
            <a:fld id="{60A7FD43-AE91-2142-BE89-486ECDF19888}" type="slidenum">
              <a:rPr lang="en-US">
                <a:solidFill>
                  <a:prstClr val="black">
                    <a:tint val="75000"/>
                  </a:prstClr>
                </a:solidFill>
                <a:latin typeface="Calibri" panose="020F0502020204030204"/>
              </a:rPr>
              <a:pPr>
                <a:spcAft>
                  <a:spcPts val="600"/>
                </a:spcAft>
                <a:defRPr/>
              </a:pPr>
              <a:t>13</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619345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6CA20D-1B59-43B0-A39E-8DDC51EE37E9}"/>
              </a:ext>
            </a:extLst>
          </p:cNvPr>
          <p:cNvSpPr>
            <a:spLocks noGrp="1"/>
          </p:cNvSpPr>
          <p:nvPr>
            <p:ph idx="1"/>
          </p:nvPr>
        </p:nvSpPr>
        <p:spPr>
          <a:xfrm>
            <a:off x="114300" y="1982912"/>
            <a:ext cx="6255859" cy="4675034"/>
          </a:xfrm>
        </p:spPr>
        <p:txBody>
          <a:bodyPr vert="horz" lIns="91440" tIns="45720" rIns="91440" bIns="45720" rtlCol="0" anchor="t">
            <a:noAutofit/>
          </a:bodyPr>
          <a:lstStyle/>
          <a:p>
            <a:pPr marL="457200" lvl="1" indent="0">
              <a:buNone/>
            </a:pPr>
            <a:r>
              <a:rPr lang="en-IE" sz="2000" dirty="0"/>
              <a:t>In Ireland, we are starting the project on </a:t>
            </a:r>
            <a:r>
              <a:rPr lang="en-IE" sz="2000" b="1" dirty="0"/>
              <a:t>Tree day (October 5</a:t>
            </a:r>
            <a:r>
              <a:rPr lang="en-IE" sz="2000" b="1" baseline="30000" dirty="0"/>
              <a:t>th</a:t>
            </a:r>
            <a:r>
              <a:rPr lang="en-IE" sz="2000" b="1" dirty="0"/>
              <a:t>)</a:t>
            </a:r>
            <a:r>
              <a:rPr lang="en-IE" sz="2000" dirty="0"/>
              <a:t> and </a:t>
            </a:r>
            <a:r>
              <a:rPr lang="en-IE" sz="2000" b="1" dirty="0"/>
              <a:t>ending it on November 17</a:t>
            </a:r>
            <a:r>
              <a:rPr lang="en-IE" sz="2000" b="1" baseline="30000" dirty="0"/>
              <a:t>th</a:t>
            </a:r>
            <a:r>
              <a:rPr lang="en-IE" sz="2000" b="1" dirty="0"/>
              <a:t>. </a:t>
            </a:r>
            <a:endParaRPr lang="en-IE" sz="2000" b="1" dirty="0">
              <a:cs typeface="Calibri"/>
            </a:endParaRPr>
          </a:p>
          <a:p>
            <a:pPr marL="457200" lvl="1" indent="0">
              <a:buNone/>
            </a:pPr>
            <a:endParaRPr lang="en-IE" sz="2000" dirty="0"/>
          </a:p>
          <a:p>
            <a:pPr marL="457200" lvl="1" indent="0">
              <a:buNone/>
            </a:pPr>
            <a:r>
              <a:rPr lang="en-IE" sz="2000" dirty="0"/>
              <a:t>These dates were based on when most tree species are expected to change colour. </a:t>
            </a:r>
            <a:endParaRPr lang="en-IE" sz="2000" dirty="0">
              <a:cs typeface="Calibri"/>
            </a:endParaRPr>
          </a:p>
          <a:p>
            <a:pPr marL="457200" lvl="1" indent="0">
              <a:buNone/>
            </a:pPr>
            <a:endParaRPr lang="en-IE" sz="2000" dirty="0"/>
          </a:p>
          <a:p>
            <a:pPr marL="457200" lvl="1" indent="0">
              <a:buNone/>
            </a:pPr>
            <a:r>
              <a:rPr lang="en-IE" sz="2000" dirty="0"/>
              <a:t>However, you can start the project </a:t>
            </a:r>
            <a:r>
              <a:rPr lang="en-IE" sz="2000" u="sng" dirty="0"/>
              <a:t>earlier</a:t>
            </a:r>
            <a:r>
              <a:rPr lang="en-IE" sz="2000" dirty="0"/>
              <a:t> if your local trees are starting to change colour. </a:t>
            </a:r>
          </a:p>
          <a:p>
            <a:pPr marL="457200" lvl="1" indent="0">
              <a:buNone/>
            </a:pPr>
            <a:endParaRPr lang="en-IE" sz="2000" dirty="0"/>
          </a:p>
          <a:p>
            <a:pPr marL="457200" lvl="1" indent="0">
              <a:buNone/>
            </a:pPr>
            <a:r>
              <a:rPr lang="en-IE" sz="2000" dirty="0"/>
              <a:t>Note that fruit and nut trees (e.g. cherry, plum and hazel), hawthorns and “autumn showy trees” (such as acers) may already be changing colour.</a:t>
            </a:r>
            <a:endParaRPr lang="en-IE" sz="2000" dirty="0">
              <a:cs typeface="Calibri"/>
            </a:endParaRPr>
          </a:p>
        </p:txBody>
      </p:sp>
      <p:pic>
        <p:nvPicPr>
          <p:cNvPr id="5" name="Picture 5">
            <a:extLst>
              <a:ext uri="{FF2B5EF4-FFF2-40B4-BE49-F238E27FC236}">
                <a16:creationId xmlns:a16="http://schemas.microsoft.com/office/drawing/2014/main" id="{FC8E9B8A-2AE3-DE36-5191-D558E54F65AB}"/>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r="-2" b="11267"/>
          <a:stretch/>
        </p:blipFill>
        <p:spPr>
          <a:xfrm>
            <a:off x="6370160"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BC605CB2-7E76-4FF0-0BFB-A4390764BCA4}"/>
              </a:ext>
            </a:extLst>
          </p:cNvPr>
          <p:cNvSpPr>
            <a:spLocks noGrp="1"/>
          </p:cNvSpPr>
          <p:nvPr>
            <p:ph type="sldNum" sz="quarter" idx="12"/>
          </p:nvPr>
        </p:nvSpPr>
        <p:spPr>
          <a:xfrm>
            <a:off x="9353550" y="6356351"/>
            <a:ext cx="685800" cy="365125"/>
          </a:xfrm>
        </p:spPr>
        <p:txBody>
          <a:bodyPr>
            <a:normAutofit/>
          </a:bodyPr>
          <a:lstStyle/>
          <a:p>
            <a:pPr>
              <a:spcAft>
                <a:spcPts val="600"/>
              </a:spcAft>
            </a:pPr>
            <a:fld id="{60A7FD43-AE91-2142-BE89-486ECDF19888}" type="slidenum">
              <a:rPr lang="en-US">
                <a:solidFill>
                  <a:srgbClr val="FFFFFF"/>
                </a:solidFill>
              </a:rPr>
              <a:pPr>
                <a:spcAft>
                  <a:spcPts val="600"/>
                </a:spcAft>
              </a:pPr>
              <a:t>14</a:t>
            </a:fld>
            <a:endParaRPr lang="en-US">
              <a:solidFill>
                <a:srgbClr val="FFFFFF"/>
              </a:solidFill>
            </a:endParaRPr>
          </a:p>
        </p:txBody>
      </p:sp>
      <p:sp>
        <p:nvSpPr>
          <p:cNvPr id="6" name="TextBox 5">
            <a:extLst>
              <a:ext uri="{FF2B5EF4-FFF2-40B4-BE49-F238E27FC236}">
                <a16:creationId xmlns:a16="http://schemas.microsoft.com/office/drawing/2014/main" id="{06551B1F-D61F-959D-1DA1-67A30A2C1B1B}"/>
              </a:ext>
            </a:extLst>
          </p:cNvPr>
          <p:cNvSpPr txBox="1"/>
          <p:nvPr/>
        </p:nvSpPr>
        <p:spPr>
          <a:xfrm>
            <a:off x="8296026" y="6657946"/>
            <a:ext cx="2334292" cy="200055"/>
          </a:xfrm>
          <a:prstGeom prst="rect">
            <a:avLst/>
          </a:prstGeom>
          <a:solidFill>
            <a:srgbClr val="000000"/>
          </a:solidFill>
        </p:spPr>
        <p:txBody>
          <a:bodyPr wrap="none" lIns="91440" tIns="45720" rIns="91440" bIns="45720" anchor="t">
            <a:spAutoFit/>
          </a:bodyPr>
          <a:lstStyle/>
          <a:p>
            <a:pP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BY-NC</a:t>
            </a:r>
            <a:r>
              <a:rPr lang="en-US" sz="700">
                <a:solidFill>
                  <a:srgbClr val="FFFFFF"/>
                </a:solidFill>
              </a:rPr>
              <a:t>.</a:t>
            </a:r>
            <a:endParaRPr lang="en-US"/>
          </a:p>
        </p:txBody>
      </p:sp>
      <p:sp>
        <p:nvSpPr>
          <p:cNvPr id="8" name="Title 7">
            <a:extLst>
              <a:ext uri="{FF2B5EF4-FFF2-40B4-BE49-F238E27FC236}">
                <a16:creationId xmlns:a16="http://schemas.microsoft.com/office/drawing/2014/main" id="{952E831D-1EB9-A537-C073-7D5AE7FE47E9}"/>
              </a:ext>
            </a:extLst>
          </p:cNvPr>
          <p:cNvSpPr>
            <a:spLocks noGrp="1"/>
          </p:cNvSpPr>
          <p:nvPr>
            <p:ph type="title"/>
          </p:nvPr>
        </p:nvSpPr>
        <p:spPr>
          <a:xfrm>
            <a:off x="662759" y="365125"/>
            <a:ext cx="5994715" cy="1325563"/>
          </a:xfrm>
        </p:spPr>
        <p:txBody>
          <a:bodyPr/>
          <a:lstStyle/>
          <a:p>
            <a:r>
              <a:rPr lang="en-IE" dirty="0"/>
              <a:t>When to observe Green-Down?</a:t>
            </a:r>
          </a:p>
        </p:txBody>
      </p:sp>
    </p:spTree>
    <p:extLst>
      <p:ext uri="{BB962C8B-B14F-4D97-AF65-F5344CB8AC3E}">
        <p14:creationId xmlns:p14="http://schemas.microsoft.com/office/powerpoint/2010/main" val="2514303544"/>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E6D8F-C30C-749C-B232-8DA2E95AACDF}"/>
              </a:ext>
            </a:extLst>
          </p:cNvPr>
          <p:cNvSpPr>
            <a:spLocks noGrp="1"/>
          </p:cNvSpPr>
          <p:nvPr>
            <p:ph type="title"/>
          </p:nvPr>
        </p:nvSpPr>
        <p:spPr>
          <a:xfrm>
            <a:off x="1137037" y="484094"/>
            <a:ext cx="9998441" cy="1206594"/>
          </a:xfrm>
        </p:spPr>
        <p:txBody>
          <a:bodyPr>
            <a:normAutofit fontScale="90000"/>
          </a:bodyPr>
          <a:lstStyle/>
          <a:p>
            <a:r>
              <a:rPr lang="en-IE" dirty="0"/>
              <a:t>Start by getting your students curious about green-down!</a:t>
            </a:r>
          </a:p>
        </p:txBody>
      </p:sp>
      <p:pic>
        <p:nvPicPr>
          <p:cNvPr id="6" name="Picture 5" descr="A cartoon of a child with question marks&#10;&#10;Description automatically generated">
            <a:extLst>
              <a:ext uri="{FF2B5EF4-FFF2-40B4-BE49-F238E27FC236}">
                <a16:creationId xmlns:a16="http://schemas.microsoft.com/office/drawing/2014/main" id="{1DC252C3-8F87-EE26-B8C0-B32B96689C68}"/>
              </a:ext>
            </a:extLst>
          </p:cNvPr>
          <p:cNvPicPr>
            <a:picLocks noChangeAspect="1"/>
          </p:cNvPicPr>
          <p:nvPr/>
        </p:nvPicPr>
        <p:blipFill rotWithShape="1">
          <a:blip r:embed="rId3">
            <a:extLst>
              <a:ext uri="{28A0092B-C50C-407E-A947-70E740481C1C}">
                <a14:useLocalDpi xmlns:a14="http://schemas.microsoft.com/office/drawing/2010/main" val="0"/>
              </a:ext>
            </a:extLst>
          </a:blip>
          <a:srcRect l="24980" r="24412" b="3"/>
          <a:stretch/>
        </p:blipFill>
        <p:spPr>
          <a:xfrm>
            <a:off x="1309404" y="2114946"/>
            <a:ext cx="3274548" cy="3639491"/>
          </a:xfrm>
          <a:prstGeom prst="rect">
            <a:avLst/>
          </a:prstGeom>
        </p:spPr>
      </p:pic>
      <p:sp>
        <p:nvSpPr>
          <p:cNvPr id="3" name="Content Placeholder 2">
            <a:extLst>
              <a:ext uri="{FF2B5EF4-FFF2-40B4-BE49-F238E27FC236}">
                <a16:creationId xmlns:a16="http://schemas.microsoft.com/office/drawing/2014/main" id="{39BCC664-2A75-0981-0CF1-2042B5C9DEFD}"/>
              </a:ext>
            </a:extLst>
          </p:cNvPr>
          <p:cNvSpPr>
            <a:spLocks noGrp="1"/>
          </p:cNvSpPr>
          <p:nvPr>
            <p:ph idx="1"/>
          </p:nvPr>
        </p:nvSpPr>
        <p:spPr>
          <a:xfrm>
            <a:off x="5366870" y="1997919"/>
            <a:ext cx="5775327" cy="3098063"/>
          </a:xfrm>
        </p:spPr>
        <p:txBody>
          <a:bodyPr anchor="ctr">
            <a:normAutofit/>
          </a:bodyPr>
          <a:lstStyle/>
          <a:p>
            <a:r>
              <a:rPr lang="en-IE" sz="2000" dirty="0"/>
              <a:t>From 10 years-old: an excellent lesson </a:t>
            </a:r>
            <a:r>
              <a:rPr lang="en-IE" sz="2000" dirty="0">
                <a:hlinkClick r:id="rId4"/>
              </a:rPr>
              <a:t>click here</a:t>
            </a:r>
            <a:r>
              <a:rPr lang="en-IE" sz="2000" dirty="0"/>
              <a:t> to develop your students’ </a:t>
            </a:r>
            <a:r>
              <a:rPr lang="en-IE" sz="2000" b="1" dirty="0"/>
              <a:t>inquiry skills </a:t>
            </a:r>
            <a:r>
              <a:rPr lang="en-IE" sz="2000" dirty="0"/>
              <a:t>in relation to leaf colour changes.</a:t>
            </a:r>
          </a:p>
          <a:p>
            <a:endParaRPr lang="en-IE" sz="2000" dirty="0"/>
          </a:p>
          <a:p>
            <a:r>
              <a:rPr lang="en-IE" sz="2000" dirty="0"/>
              <a:t>For younger children: go outside, tune in using all your senses (</a:t>
            </a:r>
            <a:r>
              <a:rPr lang="en-IE" sz="2000" dirty="0">
                <a:hlinkClick r:id="rId5"/>
              </a:rPr>
              <a:t>student activity sheet</a:t>
            </a:r>
            <a:r>
              <a:rPr lang="en-IE" sz="2000" dirty="0"/>
              <a:t> to take notes </a:t>
            </a:r>
            <a:r>
              <a:rPr lang="en-IE" sz="2000" u="sng" dirty="0"/>
              <a:t>afterwards*</a:t>
            </a:r>
            <a:r>
              <a:rPr lang="en-IE" sz="2000" dirty="0"/>
              <a:t>).</a:t>
            </a:r>
          </a:p>
          <a:p>
            <a:endParaRPr lang="en-IE" sz="2000" dirty="0"/>
          </a:p>
        </p:txBody>
      </p:sp>
      <p:sp>
        <p:nvSpPr>
          <p:cNvPr id="4" name="TextBox 3">
            <a:extLst>
              <a:ext uri="{FF2B5EF4-FFF2-40B4-BE49-F238E27FC236}">
                <a16:creationId xmlns:a16="http://schemas.microsoft.com/office/drawing/2014/main" id="{11F86111-24B5-98F9-4F6A-F71DEDF4D790}"/>
              </a:ext>
            </a:extLst>
          </p:cNvPr>
          <p:cNvSpPr txBox="1"/>
          <p:nvPr/>
        </p:nvSpPr>
        <p:spPr>
          <a:xfrm>
            <a:off x="5250094" y="4896578"/>
            <a:ext cx="6328881" cy="1323439"/>
          </a:xfrm>
          <a:custGeom>
            <a:avLst/>
            <a:gdLst>
              <a:gd name="connsiteX0" fmla="*/ 0 w 6328881"/>
              <a:gd name="connsiteY0" fmla="*/ 0 h 1323439"/>
              <a:gd name="connsiteX1" fmla="*/ 6328881 w 6328881"/>
              <a:gd name="connsiteY1" fmla="*/ 0 h 1323439"/>
              <a:gd name="connsiteX2" fmla="*/ 6328881 w 6328881"/>
              <a:gd name="connsiteY2" fmla="*/ 1323439 h 1323439"/>
              <a:gd name="connsiteX3" fmla="*/ 0 w 6328881"/>
              <a:gd name="connsiteY3" fmla="*/ 1323439 h 1323439"/>
              <a:gd name="connsiteX4" fmla="*/ 0 w 632888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881" h="1323439" extrusionOk="0">
                <a:moveTo>
                  <a:pt x="0" y="0"/>
                </a:moveTo>
                <a:cubicBezTo>
                  <a:pt x="2756212" y="47131"/>
                  <a:pt x="5423088" y="137068"/>
                  <a:pt x="6328881" y="0"/>
                </a:cubicBezTo>
                <a:cubicBezTo>
                  <a:pt x="6256587" y="221746"/>
                  <a:pt x="6278584" y="925334"/>
                  <a:pt x="6328881" y="1323439"/>
                </a:cubicBezTo>
                <a:cubicBezTo>
                  <a:pt x="5265700" y="1181520"/>
                  <a:pt x="1739702" y="1488097"/>
                  <a:pt x="0" y="1323439"/>
                </a:cubicBezTo>
                <a:cubicBezTo>
                  <a:pt x="-80469" y="1135282"/>
                  <a:pt x="109999" y="647707"/>
                  <a:pt x="0" y="0"/>
                </a:cubicBezTo>
                <a:close/>
              </a:path>
            </a:pathLst>
          </a:custGeom>
          <a:noFill/>
          <a:ln>
            <a:solidFill>
              <a:schemeClr val="accent2">
                <a:lumMod val="60000"/>
                <a:lumOff val="40000"/>
              </a:schemeClr>
            </a:solidFill>
            <a:extLst>
              <a:ext uri="{C807C97D-BFC1-408E-A445-0C87EB9F89A2}">
                <ask:lineSketchStyleProps xmlns:ask="http://schemas.microsoft.com/office/drawing/2018/sketchyshapes" sd="434290911">
                  <a:prstGeom prst="rect">
                    <a:avLst/>
                  </a:prstGeom>
                  <ask:type>
                    <ask:lineSketchCurved/>
                  </ask:type>
                </ask:lineSketchStyleProps>
              </a:ext>
            </a:extLst>
          </a:ln>
        </p:spPr>
        <p:txBody>
          <a:bodyPr wrap="square" rtlCol="0">
            <a:spAutoFit/>
          </a:bodyPr>
          <a:lstStyle/>
          <a:p>
            <a:r>
              <a:rPr lang="en-IE" sz="2000" dirty="0"/>
              <a:t>*Tip: using our senses brings us to the present moment, making us observant and settled.  You may develop a routine of “tuning in” </a:t>
            </a:r>
            <a:r>
              <a:rPr lang="en-IE" sz="2000" u="sng" dirty="0"/>
              <a:t>before</a:t>
            </a:r>
            <a:r>
              <a:rPr lang="en-IE" sz="2000" dirty="0"/>
              <a:t> recording leaf colour. This is best done in silence as this part of the brain is non-verbal.</a:t>
            </a:r>
          </a:p>
        </p:txBody>
      </p:sp>
    </p:spTree>
    <p:extLst>
      <p:ext uri="{BB962C8B-B14F-4D97-AF65-F5344CB8AC3E}">
        <p14:creationId xmlns:p14="http://schemas.microsoft.com/office/powerpoint/2010/main" val="1491381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0">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746A38-F492-1695-3157-09EDA6E2821A}"/>
              </a:ext>
            </a:extLst>
          </p:cNvPr>
          <p:cNvSpPr>
            <a:spLocks noGrp="1"/>
          </p:cNvSpPr>
          <p:nvPr>
            <p:ph type="title"/>
          </p:nvPr>
        </p:nvSpPr>
        <p:spPr>
          <a:xfrm>
            <a:off x="838200" y="459863"/>
            <a:ext cx="10515600" cy="1004594"/>
          </a:xfrm>
        </p:spPr>
        <p:txBody>
          <a:bodyPr>
            <a:normAutofit/>
          </a:bodyPr>
          <a:lstStyle/>
          <a:p>
            <a:pPr algn="ctr"/>
            <a:r>
              <a:rPr lang="en-IE">
                <a:solidFill>
                  <a:srgbClr val="FFFFFF"/>
                </a:solidFill>
              </a:rPr>
              <a:t>Why do leaves change colour?</a:t>
            </a:r>
          </a:p>
        </p:txBody>
      </p:sp>
      <p:sp>
        <p:nvSpPr>
          <p:cNvPr id="10" name="Rectangle: Rounded Corners 12">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8C68AA-A41C-0B5C-DE77-A31808D76412}"/>
              </a:ext>
            </a:extLst>
          </p:cNvPr>
          <p:cNvSpPr>
            <a:spLocks noGrp="1"/>
          </p:cNvSpPr>
          <p:nvPr>
            <p:ph idx="1"/>
          </p:nvPr>
        </p:nvSpPr>
        <p:spPr>
          <a:xfrm>
            <a:off x="838200" y="1804702"/>
            <a:ext cx="10515600" cy="1113518"/>
          </a:xfrm>
        </p:spPr>
        <p:txBody>
          <a:bodyPr/>
          <a:lstStyle/>
          <a:p>
            <a:pPr lvl="1"/>
            <a:r>
              <a:rPr lang="en-US" sz="2800" kern="1200" dirty="0">
                <a:solidFill>
                  <a:schemeClr val="tx1"/>
                </a:solidFill>
                <a:latin typeface="open_sans"/>
                <a:ea typeface="+mn-ea"/>
                <a:cs typeface="+mn-cs"/>
              </a:rPr>
              <a:t>Read </a:t>
            </a:r>
            <a:r>
              <a:rPr lang="en-US" sz="2800" kern="1200" dirty="0">
                <a:solidFill>
                  <a:schemeClr val="tx1"/>
                </a:solidFill>
                <a:latin typeface="open_sans"/>
                <a:ea typeface="+mn-ea"/>
                <a:cs typeface="+mn-cs"/>
                <a:hlinkClick r:id="rId3"/>
              </a:rPr>
              <a:t>Science of Fall Colors</a:t>
            </a:r>
            <a:r>
              <a:rPr lang="en-US" sz="2800" kern="1200" dirty="0">
                <a:solidFill>
                  <a:schemeClr val="tx1"/>
                </a:solidFill>
                <a:latin typeface="open_sans"/>
                <a:ea typeface="+mn-ea"/>
                <a:cs typeface="+mn-cs"/>
              </a:rPr>
              <a:t> by the USDA Forest Service</a:t>
            </a:r>
          </a:p>
          <a:p>
            <a:pPr lvl="1"/>
            <a:r>
              <a:rPr lang="en-US" sz="2800" kern="1200" dirty="0">
                <a:solidFill>
                  <a:schemeClr val="tx1"/>
                </a:solidFill>
                <a:latin typeface="open_sans"/>
                <a:ea typeface="+mn-ea"/>
                <a:cs typeface="+mn-cs"/>
              </a:rPr>
              <a:t>Or watch:</a:t>
            </a:r>
            <a:endParaRPr lang="en-IE" dirty="0"/>
          </a:p>
        </p:txBody>
      </p:sp>
      <p:sp>
        <p:nvSpPr>
          <p:cNvPr id="5" name="TextBox 4">
            <a:extLst>
              <a:ext uri="{FF2B5EF4-FFF2-40B4-BE49-F238E27FC236}">
                <a16:creationId xmlns:a16="http://schemas.microsoft.com/office/drawing/2014/main" id="{F6E6F08B-49FF-7ABB-B5D4-6E8665491010}"/>
              </a:ext>
            </a:extLst>
          </p:cNvPr>
          <p:cNvSpPr txBox="1"/>
          <p:nvPr/>
        </p:nvSpPr>
        <p:spPr>
          <a:xfrm>
            <a:off x="3967709" y="5779125"/>
            <a:ext cx="4256584" cy="369332"/>
          </a:xfrm>
          <a:prstGeom prst="rect">
            <a:avLst/>
          </a:prstGeom>
          <a:noFill/>
        </p:spPr>
        <p:txBody>
          <a:bodyPr wrap="square">
            <a:spAutoFit/>
          </a:bodyPr>
          <a:lstStyle/>
          <a:p>
            <a:pPr lvl="1">
              <a:spcAft>
                <a:spcPts val="600"/>
              </a:spcAft>
            </a:pPr>
            <a:r>
              <a:rPr lang="en-US" kern="1200">
                <a:solidFill>
                  <a:schemeClr val="tx1"/>
                </a:solidFill>
                <a:latin typeface="open_sans"/>
                <a:ea typeface="+mn-ea"/>
                <a:cs typeface="+mn-cs"/>
              </a:rPr>
              <a:t>Video by Michigan State University</a:t>
            </a:r>
            <a:endParaRPr lang="en-US" b="0" i="0">
              <a:effectLst/>
              <a:latin typeface="open_sans"/>
            </a:endParaRPr>
          </a:p>
        </p:txBody>
      </p:sp>
      <p:pic>
        <p:nvPicPr>
          <p:cNvPr id="6" name="Online Media 3" title="Why do leaves change color in the fall?">
            <a:hlinkClick r:id="" action="ppaction://media"/>
            <a:extLst>
              <a:ext uri="{FF2B5EF4-FFF2-40B4-BE49-F238E27FC236}">
                <a16:creationId xmlns:a16="http://schemas.microsoft.com/office/drawing/2014/main" id="{78C72715-4B42-1080-9825-06E8A0735833}"/>
              </a:ext>
            </a:extLst>
          </p:cNvPr>
          <p:cNvPicPr>
            <a:picLocks noRot="1" noChangeAspect="1"/>
          </p:cNvPicPr>
          <p:nvPr>
            <a:videoFile r:link="rId1"/>
          </p:nvPr>
        </p:nvPicPr>
        <p:blipFill>
          <a:blip r:embed="rId4"/>
          <a:stretch>
            <a:fillRect/>
          </a:stretch>
        </p:blipFill>
        <p:spPr>
          <a:xfrm>
            <a:off x="3423557" y="2610775"/>
            <a:ext cx="5344886" cy="3019860"/>
          </a:xfrm>
          <a:prstGeom prst="rect">
            <a:avLst/>
          </a:prstGeom>
        </p:spPr>
      </p:pic>
    </p:spTree>
    <p:extLst>
      <p:ext uri="{BB962C8B-B14F-4D97-AF65-F5344CB8AC3E}">
        <p14:creationId xmlns:p14="http://schemas.microsoft.com/office/powerpoint/2010/main" val="346863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7" name="Rectangle 10">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5C5486-C5DB-9BC8-09EE-52DEAE5161E7}"/>
              </a:ext>
            </a:extLst>
          </p:cNvPr>
          <p:cNvSpPr>
            <a:spLocks noGrp="1"/>
          </p:cNvSpPr>
          <p:nvPr>
            <p:ph type="title"/>
          </p:nvPr>
        </p:nvSpPr>
        <p:spPr>
          <a:xfrm>
            <a:off x="761995" y="307447"/>
            <a:ext cx="10693884" cy="1109932"/>
          </a:xfrm>
        </p:spPr>
        <p:txBody>
          <a:bodyPr>
            <a:normAutofit/>
          </a:bodyPr>
          <a:lstStyle/>
          <a:p>
            <a:r>
              <a:rPr lang="en-IE" sz="4000" dirty="0"/>
              <a:t>How to choose trees to observe</a:t>
            </a:r>
          </a:p>
        </p:txBody>
      </p:sp>
      <p:pic>
        <p:nvPicPr>
          <p:cNvPr id="4" name="Obrázek 2" descr="A group of green leaves and a couple of red and blue text&#10;&#10;Description automatically generated with medium confidence">
            <a:extLst>
              <a:ext uri="{FF2B5EF4-FFF2-40B4-BE49-F238E27FC236}">
                <a16:creationId xmlns:a16="http://schemas.microsoft.com/office/drawing/2014/main" id="{D67537E7-86D8-7B34-4F83-F39762F6AD09}"/>
              </a:ext>
            </a:extLst>
          </p:cNvPr>
          <p:cNvPicPr>
            <a:picLocks noChangeAspect="1"/>
          </p:cNvPicPr>
          <p:nvPr/>
        </p:nvPicPr>
        <p:blipFill rotWithShape="1">
          <a:blip r:embed="rId4">
            <a:extLst>
              <a:ext uri="{28A0092B-C50C-407E-A947-70E740481C1C}">
                <a14:useLocalDpi xmlns:a14="http://schemas.microsoft.com/office/drawing/2010/main" val="0"/>
              </a:ext>
            </a:extLst>
          </a:blip>
          <a:srcRect r="17986" b="24392"/>
          <a:stretch/>
        </p:blipFill>
        <p:spPr bwMode="auto">
          <a:xfrm>
            <a:off x="1076993" y="2378106"/>
            <a:ext cx="9784606" cy="1578561"/>
          </a:xfrm>
          <a:custGeom>
            <a:avLst/>
            <a:gdLst>
              <a:gd name="connsiteX0" fmla="*/ 0 w 9784606"/>
              <a:gd name="connsiteY0" fmla="*/ 0 h 1578561"/>
              <a:gd name="connsiteX1" fmla="*/ 9784606 w 9784606"/>
              <a:gd name="connsiteY1" fmla="*/ 0 h 1578561"/>
              <a:gd name="connsiteX2" fmla="*/ 9784606 w 9784606"/>
              <a:gd name="connsiteY2" fmla="*/ 1578561 h 1578561"/>
              <a:gd name="connsiteX3" fmla="*/ 0 w 9784606"/>
              <a:gd name="connsiteY3" fmla="*/ 1578561 h 1578561"/>
              <a:gd name="connsiteX4" fmla="*/ 0 w 9784606"/>
              <a:gd name="connsiteY4" fmla="*/ 0 h 1578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4606" h="1578561" extrusionOk="0">
                <a:moveTo>
                  <a:pt x="0" y="0"/>
                </a:moveTo>
                <a:cubicBezTo>
                  <a:pt x="2194908" y="-23163"/>
                  <a:pt x="6164784" y="104006"/>
                  <a:pt x="9784606" y="0"/>
                </a:cubicBezTo>
                <a:cubicBezTo>
                  <a:pt x="9661097" y="785811"/>
                  <a:pt x="9880416" y="931926"/>
                  <a:pt x="9784606" y="1578561"/>
                </a:cubicBezTo>
                <a:cubicBezTo>
                  <a:pt x="5310776" y="1706429"/>
                  <a:pt x="2951164" y="1628464"/>
                  <a:pt x="0" y="1578561"/>
                </a:cubicBezTo>
                <a:cubicBezTo>
                  <a:pt x="-71070" y="1116720"/>
                  <a:pt x="-77885" y="476090"/>
                  <a:pt x="0" y="0"/>
                </a:cubicBezTo>
                <a:close/>
              </a:path>
            </a:pathLst>
          </a:custGeom>
          <a:noFill/>
          <a:ln w="28575">
            <a:solidFill>
              <a:schemeClr val="accent6"/>
            </a:solidFill>
            <a:extLst>
              <a:ext uri="{C807C97D-BFC1-408E-A445-0C87EB9F89A2}">
                <ask:lineSketchStyleProps xmlns:ask="http://schemas.microsoft.com/office/drawing/2018/sketchyshapes" sd="668234129">
                  <a:prstGeom prst="rect">
                    <a:avLst/>
                  </a:prstGeom>
                  <ask:type>
                    <ask:lineSketchCurved/>
                  </ask:type>
                </ask:lineSketchStyleProps>
              </a:ext>
            </a:extLst>
          </a:ln>
        </p:spPr>
      </p:pic>
      <p:sp>
        <p:nvSpPr>
          <p:cNvPr id="8" name="TextBox 7">
            <a:extLst>
              <a:ext uri="{FF2B5EF4-FFF2-40B4-BE49-F238E27FC236}">
                <a16:creationId xmlns:a16="http://schemas.microsoft.com/office/drawing/2014/main" id="{E13055F8-6C94-FD55-FB47-A3D359220550}"/>
              </a:ext>
            </a:extLst>
          </p:cNvPr>
          <p:cNvSpPr txBox="1"/>
          <p:nvPr/>
        </p:nvSpPr>
        <p:spPr>
          <a:xfrm>
            <a:off x="572785" y="1813436"/>
            <a:ext cx="10883094" cy="369332"/>
          </a:xfrm>
          <a:prstGeom prst="rect">
            <a:avLst/>
          </a:prstGeom>
          <a:noFill/>
        </p:spPr>
        <p:txBody>
          <a:bodyPr wrap="square">
            <a:spAutoFit/>
          </a:bodyPr>
          <a:lstStyle/>
          <a:p>
            <a:r>
              <a:rPr lang="en-IE" sz="1800" dirty="0"/>
              <a:t>These trees are the most observed by schools in Europe. Click on a tree name below to see its description:</a:t>
            </a:r>
            <a:endParaRPr lang="en-IE" dirty="0"/>
          </a:p>
        </p:txBody>
      </p:sp>
      <p:sp>
        <p:nvSpPr>
          <p:cNvPr id="5" name="Rectangle 4" descr="Deciduous tree">
            <a:extLst>
              <a:ext uri="{FF2B5EF4-FFF2-40B4-BE49-F238E27FC236}">
                <a16:creationId xmlns:a16="http://schemas.microsoft.com/office/drawing/2014/main" id="{F98036CE-B35F-B39A-1F32-00FEEEE82F11}"/>
              </a:ext>
            </a:extLst>
          </p:cNvPr>
          <p:cNvSpPr/>
          <p:nvPr/>
        </p:nvSpPr>
        <p:spPr>
          <a:xfrm>
            <a:off x="1770537" y="4850712"/>
            <a:ext cx="523484" cy="51587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grpSp>
        <p:nvGrpSpPr>
          <p:cNvPr id="10" name="Group 9">
            <a:extLst>
              <a:ext uri="{FF2B5EF4-FFF2-40B4-BE49-F238E27FC236}">
                <a16:creationId xmlns:a16="http://schemas.microsoft.com/office/drawing/2014/main" id="{E03632F8-6684-E5A3-E591-5C84A88F4534}"/>
              </a:ext>
            </a:extLst>
          </p:cNvPr>
          <p:cNvGrpSpPr/>
          <p:nvPr/>
        </p:nvGrpSpPr>
        <p:grpSpPr>
          <a:xfrm>
            <a:off x="572785" y="5393385"/>
            <a:ext cx="3300340" cy="1486907"/>
            <a:chOff x="656736" y="1370117"/>
            <a:chExt cx="2424528" cy="2075242"/>
          </a:xfrm>
        </p:grpSpPr>
        <p:sp>
          <p:nvSpPr>
            <p:cNvPr id="11" name="Rectangle 10">
              <a:extLst>
                <a:ext uri="{FF2B5EF4-FFF2-40B4-BE49-F238E27FC236}">
                  <a16:creationId xmlns:a16="http://schemas.microsoft.com/office/drawing/2014/main" id="{C1A117E0-65FD-B909-6DC3-FD5C1CCC0366}"/>
                </a:ext>
              </a:extLst>
            </p:cNvPr>
            <p:cNvSpPr/>
            <p:nvPr/>
          </p:nvSpPr>
          <p:spPr>
            <a:xfrm>
              <a:off x="713571" y="1370117"/>
              <a:ext cx="2367693"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E" sz="3200"/>
            </a:p>
          </p:txBody>
        </p:sp>
        <p:sp>
          <p:nvSpPr>
            <p:cNvPr id="14" name="TextBox 13">
              <a:extLst>
                <a:ext uri="{FF2B5EF4-FFF2-40B4-BE49-F238E27FC236}">
                  <a16:creationId xmlns:a16="http://schemas.microsoft.com/office/drawing/2014/main" id="{37F09885-0EAA-5486-5A82-85F009B012E9}"/>
                </a:ext>
              </a:extLst>
            </p:cNvPr>
            <p:cNvSpPr txBox="1"/>
            <p:nvPr/>
          </p:nvSpPr>
          <p:spPr>
            <a:xfrm>
              <a:off x="656736" y="1432117"/>
              <a:ext cx="2209199" cy="2013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IE" kern="1200" dirty="0"/>
                <a:t>You can choose to observe other deciduous* trees. Monitoring 2-3 trees will allow to make comparisons.</a:t>
              </a:r>
              <a:endParaRPr lang="en-US" kern="1200" dirty="0"/>
            </a:p>
          </p:txBody>
        </p:sp>
      </p:grpSp>
      <p:sp>
        <p:nvSpPr>
          <p:cNvPr id="15" name="Rectangle 14" descr="Pine Decoration">
            <a:extLst>
              <a:ext uri="{FF2B5EF4-FFF2-40B4-BE49-F238E27FC236}">
                <a16:creationId xmlns:a16="http://schemas.microsoft.com/office/drawing/2014/main" id="{D8429843-C7C2-01C9-0515-194269E43A60}"/>
              </a:ext>
            </a:extLst>
          </p:cNvPr>
          <p:cNvSpPr/>
          <p:nvPr/>
        </p:nvSpPr>
        <p:spPr>
          <a:xfrm>
            <a:off x="5781836" y="4922142"/>
            <a:ext cx="464992" cy="411404"/>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grpSp>
        <p:nvGrpSpPr>
          <p:cNvPr id="16" name="Group 15">
            <a:extLst>
              <a:ext uri="{FF2B5EF4-FFF2-40B4-BE49-F238E27FC236}">
                <a16:creationId xmlns:a16="http://schemas.microsoft.com/office/drawing/2014/main" id="{1DB7FDDC-2DD4-8C15-7CD4-1AFE3378414E}"/>
              </a:ext>
            </a:extLst>
          </p:cNvPr>
          <p:cNvGrpSpPr/>
          <p:nvPr/>
        </p:nvGrpSpPr>
        <p:grpSpPr>
          <a:xfrm>
            <a:off x="4220502" y="5393385"/>
            <a:ext cx="3544128" cy="1486907"/>
            <a:chOff x="4257700" y="1370117"/>
            <a:chExt cx="2603622" cy="2075241"/>
          </a:xfrm>
        </p:grpSpPr>
        <p:sp>
          <p:nvSpPr>
            <p:cNvPr id="17" name="Rectangle 16">
              <a:extLst>
                <a:ext uri="{FF2B5EF4-FFF2-40B4-BE49-F238E27FC236}">
                  <a16:creationId xmlns:a16="http://schemas.microsoft.com/office/drawing/2014/main" id="{DE5C54AA-BA94-9218-5B31-380498574CAE}"/>
                </a:ext>
              </a:extLst>
            </p:cNvPr>
            <p:cNvSpPr/>
            <p:nvPr/>
          </p:nvSpPr>
          <p:spPr>
            <a:xfrm>
              <a:off x="4257700" y="1370117"/>
              <a:ext cx="2367693"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E" sz="3200"/>
            </a:p>
          </p:txBody>
        </p:sp>
        <p:sp>
          <p:nvSpPr>
            <p:cNvPr id="18" name="TextBox 17">
              <a:extLst>
                <a:ext uri="{FF2B5EF4-FFF2-40B4-BE49-F238E27FC236}">
                  <a16:creationId xmlns:a16="http://schemas.microsoft.com/office/drawing/2014/main" id="{10F32011-365F-8DD3-A189-F06605FD5C2D}"/>
                </a:ext>
              </a:extLst>
            </p:cNvPr>
            <p:cNvSpPr txBox="1"/>
            <p:nvPr/>
          </p:nvSpPr>
          <p:spPr>
            <a:xfrm>
              <a:off x="4335483" y="1432117"/>
              <a:ext cx="2525839" cy="201324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kern="1200" dirty="0"/>
                <a:t>If possible, </a:t>
              </a:r>
              <a:r>
                <a:rPr lang="en-US" dirty="0"/>
                <a:t>choose </a:t>
              </a:r>
              <a:r>
                <a:rPr lang="en-US" kern="1200" dirty="0"/>
                <a:t>trees that </a:t>
              </a:r>
              <a:r>
                <a:rPr lang="en-US" dirty="0"/>
                <a:t>are</a:t>
              </a:r>
              <a:r>
                <a:rPr lang="en-US" kern="1200" dirty="0"/>
                <a:t> not shaded by a building </a:t>
              </a:r>
              <a:r>
                <a:rPr lang="en-US" dirty="0"/>
                <a:t>and with</a:t>
              </a:r>
              <a:r>
                <a:rPr lang="en-US" kern="1200" dirty="0"/>
                <a:t> at least one branch positioned low so that you can observe the leaves closely. </a:t>
              </a:r>
            </a:p>
          </p:txBody>
        </p:sp>
      </p:grpSp>
      <p:sp>
        <p:nvSpPr>
          <p:cNvPr id="19" name="Rectangle 18" descr="Web Design">
            <a:extLst>
              <a:ext uri="{FF2B5EF4-FFF2-40B4-BE49-F238E27FC236}">
                <a16:creationId xmlns:a16="http://schemas.microsoft.com/office/drawing/2014/main" id="{2065C469-C8AA-BC98-8795-38733A61A993}"/>
              </a:ext>
            </a:extLst>
          </p:cNvPr>
          <p:cNvSpPr/>
          <p:nvPr/>
        </p:nvSpPr>
        <p:spPr>
          <a:xfrm>
            <a:off x="9750617" y="5026403"/>
            <a:ext cx="523484" cy="411405"/>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grpSp>
        <p:nvGrpSpPr>
          <p:cNvPr id="20" name="Group 19">
            <a:extLst>
              <a:ext uri="{FF2B5EF4-FFF2-40B4-BE49-F238E27FC236}">
                <a16:creationId xmlns:a16="http://schemas.microsoft.com/office/drawing/2014/main" id="{AB1163B5-81F3-D22C-2FF4-8FBFC012DB70}"/>
              </a:ext>
            </a:extLst>
          </p:cNvPr>
          <p:cNvGrpSpPr/>
          <p:nvPr/>
        </p:nvGrpSpPr>
        <p:grpSpPr>
          <a:xfrm>
            <a:off x="8245931" y="5393385"/>
            <a:ext cx="3373283" cy="1322597"/>
            <a:chOff x="8067674" y="1370117"/>
            <a:chExt cx="2478114" cy="1845918"/>
          </a:xfrm>
        </p:grpSpPr>
        <p:sp>
          <p:nvSpPr>
            <p:cNvPr id="21" name="Rectangle 20">
              <a:extLst>
                <a:ext uri="{FF2B5EF4-FFF2-40B4-BE49-F238E27FC236}">
                  <a16:creationId xmlns:a16="http://schemas.microsoft.com/office/drawing/2014/main" id="{74514F71-2494-4C7C-17C7-E293057B0C1E}"/>
                </a:ext>
              </a:extLst>
            </p:cNvPr>
            <p:cNvSpPr/>
            <p:nvPr/>
          </p:nvSpPr>
          <p:spPr>
            <a:xfrm>
              <a:off x="8067674" y="1370117"/>
              <a:ext cx="2367693"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E" sz="3200"/>
            </a:p>
          </p:txBody>
        </p:sp>
        <p:sp>
          <p:nvSpPr>
            <p:cNvPr id="22" name="TextBox 21">
              <a:extLst>
                <a:ext uri="{FF2B5EF4-FFF2-40B4-BE49-F238E27FC236}">
                  <a16:creationId xmlns:a16="http://schemas.microsoft.com/office/drawing/2014/main" id="{9921A5A9-6364-0D1D-2056-06410AB3209C}"/>
                </a:ext>
              </a:extLst>
            </p:cNvPr>
            <p:cNvSpPr txBox="1"/>
            <p:nvPr/>
          </p:nvSpPr>
          <p:spPr>
            <a:xfrm>
              <a:off x="8166059" y="1472120"/>
              <a:ext cx="2379729" cy="174391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IE" kern="1200" dirty="0"/>
                <a:t>Technology can help identify a tree species and get its </a:t>
              </a:r>
              <a:r>
                <a:rPr lang="en-IE" kern="1200" dirty="0" err="1"/>
                <a:t>latin</a:t>
              </a:r>
              <a:r>
                <a:rPr lang="en-IE" kern="1200" dirty="0"/>
                <a:t> name. I use the </a:t>
              </a:r>
              <a:r>
                <a:rPr lang="en-IE" kern="1200" dirty="0" err="1"/>
                <a:t>PlantNet</a:t>
              </a:r>
              <a:r>
                <a:rPr lang="en-IE" kern="1200" dirty="0"/>
                <a:t> app and sometimes Google lens.</a:t>
              </a:r>
              <a:endParaRPr lang="en-US" kern="1200" dirty="0"/>
            </a:p>
          </p:txBody>
        </p:sp>
      </p:grpSp>
      <p:sp>
        <p:nvSpPr>
          <p:cNvPr id="3" name="TextBox 2">
            <a:extLst>
              <a:ext uri="{FF2B5EF4-FFF2-40B4-BE49-F238E27FC236}">
                <a16:creationId xmlns:a16="http://schemas.microsoft.com/office/drawing/2014/main" id="{71458C3B-D0F8-C510-0935-FCC9C348D51E}"/>
              </a:ext>
            </a:extLst>
          </p:cNvPr>
          <p:cNvSpPr txBox="1"/>
          <p:nvPr/>
        </p:nvSpPr>
        <p:spPr>
          <a:xfrm>
            <a:off x="1104704" y="4022384"/>
            <a:ext cx="1430306" cy="400110"/>
          </a:xfrm>
          <a:prstGeom prst="rect">
            <a:avLst/>
          </a:prstGeom>
          <a:noFill/>
        </p:spPr>
        <p:txBody>
          <a:bodyPr wrap="square" rtlCol="0">
            <a:spAutoFit/>
          </a:bodyPr>
          <a:lstStyle/>
          <a:p>
            <a:r>
              <a:rPr lang="en-IE" sz="2000" b="1" dirty="0">
                <a:hlinkClick r:id="rId11"/>
              </a:rPr>
              <a:t>Sour cherry</a:t>
            </a:r>
            <a:endParaRPr lang="en-IE" sz="2000" b="1" dirty="0"/>
          </a:p>
        </p:txBody>
      </p:sp>
      <p:sp>
        <p:nvSpPr>
          <p:cNvPr id="9" name="TextBox 8">
            <a:extLst>
              <a:ext uri="{FF2B5EF4-FFF2-40B4-BE49-F238E27FC236}">
                <a16:creationId xmlns:a16="http://schemas.microsoft.com/office/drawing/2014/main" id="{B8F20401-1FC0-B6F4-5981-2EF2A6EBC0C5}"/>
              </a:ext>
            </a:extLst>
          </p:cNvPr>
          <p:cNvSpPr txBox="1"/>
          <p:nvPr/>
        </p:nvSpPr>
        <p:spPr>
          <a:xfrm>
            <a:off x="3260765" y="4057368"/>
            <a:ext cx="851405" cy="400110"/>
          </a:xfrm>
          <a:prstGeom prst="rect">
            <a:avLst/>
          </a:prstGeom>
          <a:noFill/>
        </p:spPr>
        <p:txBody>
          <a:bodyPr wrap="square" rtlCol="0">
            <a:spAutoFit/>
          </a:bodyPr>
          <a:lstStyle/>
          <a:p>
            <a:r>
              <a:rPr lang="en-IE" sz="2000" b="1" dirty="0">
                <a:hlinkClick r:id="rId12"/>
              </a:rPr>
              <a:t>Lime</a:t>
            </a:r>
            <a:endParaRPr lang="en-IE" sz="2000" b="1" dirty="0"/>
          </a:p>
        </p:txBody>
      </p:sp>
      <p:sp>
        <p:nvSpPr>
          <p:cNvPr id="12" name="TextBox 11">
            <a:extLst>
              <a:ext uri="{FF2B5EF4-FFF2-40B4-BE49-F238E27FC236}">
                <a16:creationId xmlns:a16="http://schemas.microsoft.com/office/drawing/2014/main" id="{F96490D0-1493-AC5B-754D-C6907B672B7F}"/>
              </a:ext>
            </a:extLst>
          </p:cNvPr>
          <p:cNvSpPr txBox="1"/>
          <p:nvPr/>
        </p:nvSpPr>
        <p:spPr>
          <a:xfrm>
            <a:off x="4859871" y="4057368"/>
            <a:ext cx="851405" cy="400110"/>
          </a:xfrm>
          <a:prstGeom prst="rect">
            <a:avLst/>
          </a:prstGeom>
          <a:noFill/>
        </p:spPr>
        <p:txBody>
          <a:bodyPr wrap="square" rtlCol="0">
            <a:spAutoFit/>
          </a:bodyPr>
          <a:lstStyle/>
          <a:p>
            <a:r>
              <a:rPr lang="en-IE" sz="2000" b="1" dirty="0">
                <a:hlinkClick r:id="rId13"/>
              </a:rPr>
              <a:t>Hazel</a:t>
            </a:r>
            <a:endParaRPr lang="en-IE" sz="2000" b="1" dirty="0"/>
          </a:p>
        </p:txBody>
      </p:sp>
      <p:sp>
        <p:nvSpPr>
          <p:cNvPr id="13" name="TextBox 12">
            <a:extLst>
              <a:ext uri="{FF2B5EF4-FFF2-40B4-BE49-F238E27FC236}">
                <a16:creationId xmlns:a16="http://schemas.microsoft.com/office/drawing/2014/main" id="{A2DF8D43-BDCA-5739-E0FC-156D422D59DE}"/>
              </a:ext>
            </a:extLst>
          </p:cNvPr>
          <p:cNvSpPr txBox="1"/>
          <p:nvPr/>
        </p:nvSpPr>
        <p:spPr>
          <a:xfrm>
            <a:off x="6458977" y="4057368"/>
            <a:ext cx="851405" cy="400110"/>
          </a:xfrm>
          <a:prstGeom prst="rect">
            <a:avLst/>
          </a:prstGeom>
          <a:noFill/>
        </p:spPr>
        <p:txBody>
          <a:bodyPr wrap="square" rtlCol="0">
            <a:spAutoFit/>
          </a:bodyPr>
          <a:lstStyle/>
          <a:p>
            <a:r>
              <a:rPr lang="en-IE" sz="2000" b="1" dirty="0">
                <a:hlinkClick r:id="rId14"/>
              </a:rPr>
              <a:t>Oak</a:t>
            </a:r>
            <a:endParaRPr lang="en-IE" sz="2000" b="1" dirty="0"/>
          </a:p>
        </p:txBody>
      </p:sp>
      <p:sp>
        <p:nvSpPr>
          <p:cNvPr id="23" name="TextBox 22">
            <a:extLst>
              <a:ext uri="{FF2B5EF4-FFF2-40B4-BE49-F238E27FC236}">
                <a16:creationId xmlns:a16="http://schemas.microsoft.com/office/drawing/2014/main" id="{584DEF11-DE71-17C6-AFE3-5D5655B02660}"/>
              </a:ext>
            </a:extLst>
          </p:cNvPr>
          <p:cNvSpPr txBox="1"/>
          <p:nvPr/>
        </p:nvSpPr>
        <p:spPr>
          <a:xfrm>
            <a:off x="8058083" y="4057368"/>
            <a:ext cx="851405" cy="400110"/>
          </a:xfrm>
          <a:prstGeom prst="rect">
            <a:avLst/>
          </a:prstGeom>
          <a:noFill/>
        </p:spPr>
        <p:txBody>
          <a:bodyPr wrap="square" rtlCol="0">
            <a:spAutoFit/>
          </a:bodyPr>
          <a:lstStyle/>
          <a:p>
            <a:r>
              <a:rPr lang="en-IE" sz="2000" b="1" dirty="0">
                <a:hlinkClick r:id="rId15"/>
              </a:rPr>
              <a:t>Birch</a:t>
            </a:r>
            <a:endParaRPr lang="en-IE" sz="2000" b="1" dirty="0"/>
          </a:p>
        </p:txBody>
      </p:sp>
      <p:sp>
        <p:nvSpPr>
          <p:cNvPr id="24" name="TextBox 23">
            <a:extLst>
              <a:ext uri="{FF2B5EF4-FFF2-40B4-BE49-F238E27FC236}">
                <a16:creationId xmlns:a16="http://schemas.microsoft.com/office/drawing/2014/main" id="{B91A5FC4-53F9-237A-0E2B-1F2A5513D39D}"/>
              </a:ext>
            </a:extLst>
          </p:cNvPr>
          <p:cNvSpPr txBox="1"/>
          <p:nvPr/>
        </p:nvSpPr>
        <p:spPr>
          <a:xfrm>
            <a:off x="9657191" y="4057368"/>
            <a:ext cx="851405" cy="400110"/>
          </a:xfrm>
          <a:prstGeom prst="rect">
            <a:avLst/>
          </a:prstGeom>
          <a:noFill/>
        </p:spPr>
        <p:txBody>
          <a:bodyPr wrap="square" rtlCol="0">
            <a:spAutoFit/>
          </a:bodyPr>
          <a:lstStyle/>
          <a:p>
            <a:r>
              <a:rPr lang="en-IE" sz="2000" b="1" dirty="0">
                <a:hlinkClick r:id="rId16"/>
              </a:rPr>
              <a:t>Beech</a:t>
            </a:r>
            <a:endParaRPr lang="en-IE" sz="2000" b="1" dirty="0"/>
          </a:p>
        </p:txBody>
      </p:sp>
    </p:spTree>
    <p:extLst>
      <p:ext uri="{BB962C8B-B14F-4D97-AF65-F5344CB8AC3E}">
        <p14:creationId xmlns:p14="http://schemas.microsoft.com/office/powerpoint/2010/main" val="1658994686"/>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F81E-3FD2-AD32-B539-F6385FF781A4}"/>
              </a:ext>
            </a:extLst>
          </p:cNvPr>
          <p:cNvSpPr>
            <a:spLocks noGrp="1"/>
          </p:cNvSpPr>
          <p:nvPr>
            <p:ph type="title"/>
          </p:nvPr>
        </p:nvSpPr>
        <p:spPr>
          <a:xfrm>
            <a:off x="838200" y="365126"/>
            <a:ext cx="10515600" cy="590836"/>
          </a:xfrm>
        </p:spPr>
        <p:txBody>
          <a:bodyPr>
            <a:normAutofit fontScale="90000"/>
          </a:bodyPr>
          <a:lstStyle/>
          <a:p>
            <a:r>
              <a:rPr lang="en-IE" dirty="0"/>
              <a:t>3 steps to make your observations</a:t>
            </a:r>
          </a:p>
        </p:txBody>
      </p:sp>
      <p:sp>
        <p:nvSpPr>
          <p:cNvPr id="12" name="Arrow: Chevron 11">
            <a:extLst>
              <a:ext uri="{FF2B5EF4-FFF2-40B4-BE49-F238E27FC236}">
                <a16:creationId xmlns:a16="http://schemas.microsoft.com/office/drawing/2014/main" id="{C10191DD-22DA-0972-1BD6-C2F8087B8247}"/>
              </a:ext>
            </a:extLst>
          </p:cNvPr>
          <p:cNvSpPr/>
          <p:nvPr/>
        </p:nvSpPr>
        <p:spPr>
          <a:xfrm>
            <a:off x="2461155" y="1257519"/>
            <a:ext cx="80540" cy="151276"/>
          </a:xfrm>
          <a:prstGeom prst="chevron">
            <a:avLst>
              <a:gd name="adj" fmla="val 9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IE"/>
          </a:p>
        </p:txBody>
      </p:sp>
      <p:sp>
        <p:nvSpPr>
          <p:cNvPr id="13" name="Freeform: Shape 12">
            <a:extLst>
              <a:ext uri="{FF2B5EF4-FFF2-40B4-BE49-F238E27FC236}">
                <a16:creationId xmlns:a16="http://schemas.microsoft.com/office/drawing/2014/main" id="{8029BAAF-2875-BF0B-E9C5-1ECAA0C847BF}"/>
              </a:ext>
            </a:extLst>
          </p:cNvPr>
          <p:cNvSpPr/>
          <p:nvPr/>
        </p:nvSpPr>
        <p:spPr>
          <a:xfrm>
            <a:off x="1973194" y="978936"/>
            <a:ext cx="674826" cy="674826"/>
          </a:xfrm>
          <a:custGeom>
            <a:avLst/>
            <a:gdLst>
              <a:gd name="connsiteX0" fmla="*/ 0 w 674826"/>
              <a:gd name="connsiteY0" fmla="*/ 337413 h 674826"/>
              <a:gd name="connsiteX1" fmla="*/ 337413 w 674826"/>
              <a:gd name="connsiteY1" fmla="*/ 0 h 674826"/>
              <a:gd name="connsiteX2" fmla="*/ 674826 w 674826"/>
              <a:gd name="connsiteY2" fmla="*/ 337413 h 674826"/>
              <a:gd name="connsiteX3" fmla="*/ 337413 w 674826"/>
              <a:gd name="connsiteY3" fmla="*/ 674826 h 674826"/>
              <a:gd name="connsiteX4" fmla="*/ 0 w 674826"/>
              <a:gd name="connsiteY4" fmla="*/ 337413 h 67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26" h="674826">
                <a:moveTo>
                  <a:pt x="0" y="337413"/>
                </a:moveTo>
                <a:cubicBezTo>
                  <a:pt x="0" y="151065"/>
                  <a:pt x="151065" y="0"/>
                  <a:pt x="337413" y="0"/>
                </a:cubicBezTo>
                <a:cubicBezTo>
                  <a:pt x="523761" y="0"/>
                  <a:pt x="674826" y="151065"/>
                  <a:pt x="674826" y="337413"/>
                </a:cubicBezTo>
                <a:cubicBezTo>
                  <a:pt x="674826" y="523761"/>
                  <a:pt x="523761" y="674826"/>
                  <a:pt x="337413" y="674826"/>
                </a:cubicBezTo>
                <a:cubicBezTo>
                  <a:pt x="151065" y="674826"/>
                  <a:pt x="0" y="523761"/>
                  <a:pt x="0" y="337413"/>
                </a:cubicBez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013" tIns="125013" rIns="125013" bIns="125013" numCol="1" spcCol="1270" anchor="ctr" anchorCtr="0">
            <a:noAutofit/>
          </a:bodyPr>
          <a:lstStyle/>
          <a:p>
            <a:pPr marL="0" lvl="0" indent="0" algn="ctr" defTabSz="1333500">
              <a:lnSpc>
                <a:spcPct val="90000"/>
              </a:lnSpc>
              <a:spcBef>
                <a:spcPct val="0"/>
              </a:spcBef>
              <a:spcAft>
                <a:spcPct val="35000"/>
              </a:spcAft>
              <a:buNone/>
            </a:pPr>
            <a:r>
              <a:rPr lang="en-US" sz="3000" kern="1200" dirty="0"/>
              <a:t>1</a:t>
            </a:r>
          </a:p>
        </p:txBody>
      </p:sp>
      <p:sp>
        <p:nvSpPr>
          <p:cNvPr id="14" name="Freeform: Shape 13">
            <a:extLst>
              <a:ext uri="{FF2B5EF4-FFF2-40B4-BE49-F238E27FC236}">
                <a16:creationId xmlns:a16="http://schemas.microsoft.com/office/drawing/2014/main" id="{28EFE957-8390-78A3-2B8D-8F1FF9A5FC92}"/>
              </a:ext>
            </a:extLst>
          </p:cNvPr>
          <p:cNvSpPr/>
          <p:nvPr/>
        </p:nvSpPr>
        <p:spPr>
          <a:xfrm>
            <a:off x="718457" y="1707709"/>
            <a:ext cx="3184300" cy="1936210"/>
          </a:xfrm>
          <a:custGeom>
            <a:avLst/>
            <a:gdLst>
              <a:gd name="connsiteX0" fmla="*/ 0 w 1575799"/>
              <a:gd name="connsiteY0" fmla="*/ 312046 h 1560230"/>
              <a:gd name="connsiteX1" fmla="*/ 475854 w 1575799"/>
              <a:gd name="connsiteY1" fmla="*/ 312046 h 1560230"/>
              <a:gd name="connsiteX2" fmla="*/ 475854 w 1575799"/>
              <a:gd name="connsiteY2" fmla="*/ 312046 h 1560230"/>
              <a:gd name="connsiteX3" fmla="*/ 475854 w 1575799"/>
              <a:gd name="connsiteY3" fmla="*/ 312046 h 1560230"/>
              <a:gd name="connsiteX4" fmla="*/ 787900 w 1575799"/>
              <a:gd name="connsiteY4" fmla="*/ 0 h 1560230"/>
              <a:gd name="connsiteX5" fmla="*/ 1099946 w 1575799"/>
              <a:gd name="connsiteY5" fmla="*/ 312046 h 1560230"/>
              <a:gd name="connsiteX6" fmla="*/ 1099946 w 1575799"/>
              <a:gd name="connsiteY6" fmla="*/ 312046 h 1560230"/>
              <a:gd name="connsiteX7" fmla="*/ 1099946 w 1575799"/>
              <a:gd name="connsiteY7" fmla="*/ 312046 h 1560230"/>
              <a:gd name="connsiteX8" fmla="*/ 1575799 w 1575799"/>
              <a:gd name="connsiteY8" fmla="*/ 312046 h 1560230"/>
              <a:gd name="connsiteX9" fmla="*/ 1575799 w 1575799"/>
              <a:gd name="connsiteY9" fmla="*/ 1560230 h 1560230"/>
              <a:gd name="connsiteX10" fmla="*/ 0 w 1575799"/>
              <a:gd name="connsiteY10" fmla="*/ 1560230 h 1560230"/>
              <a:gd name="connsiteX11" fmla="*/ 0 w 1575799"/>
              <a:gd name="connsiteY11" fmla="*/ 312046 h 156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5799" h="1560230">
                <a:moveTo>
                  <a:pt x="0" y="312046"/>
                </a:moveTo>
                <a:lnTo>
                  <a:pt x="475854" y="312046"/>
                </a:lnTo>
                <a:lnTo>
                  <a:pt x="475854" y="312046"/>
                </a:lnTo>
                <a:lnTo>
                  <a:pt x="475854" y="312046"/>
                </a:lnTo>
                <a:lnTo>
                  <a:pt x="787900" y="0"/>
                </a:lnTo>
                <a:lnTo>
                  <a:pt x="1099946" y="312046"/>
                </a:lnTo>
                <a:lnTo>
                  <a:pt x="1099946" y="312046"/>
                </a:lnTo>
                <a:lnTo>
                  <a:pt x="1099946" y="312046"/>
                </a:lnTo>
                <a:lnTo>
                  <a:pt x="1575799" y="312046"/>
                </a:lnTo>
                <a:lnTo>
                  <a:pt x="1575799" y="1560230"/>
                </a:lnTo>
                <a:lnTo>
                  <a:pt x="0" y="1560230"/>
                </a:lnTo>
                <a:lnTo>
                  <a:pt x="0" y="312046"/>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4301" tIns="477146" rIns="124301" bIns="165100" numCol="1" spcCol="1270" anchor="t" anchorCtr="0">
            <a:noAutofit/>
          </a:bodyPr>
          <a:lstStyle/>
          <a:p>
            <a:pPr marL="0" lvl="0" indent="0" algn="l" defTabSz="488950">
              <a:lnSpc>
                <a:spcPct val="90000"/>
              </a:lnSpc>
              <a:spcBef>
                <a:spcPct val="0"/>
              </a:spcBef>
              <a:spcAft>
                <a:spcPct val="35000"/>
              </a:spcAft>
              <a:buNone/>
            </a:pPr>
            <a:endParaRPr lang="en-US" i="0" kern="1200" baseline="0" dirty="0"/>
          </a:p>
          <a:p>
            <a:pPr marL="0" lvl="0" indent="0" algn="l" defTabSz="488950">
              <a:lnSpc>
                <a:spcPct val="90000"/>
              </a:lnSpc>
              <a:spcBef>
                <a:spcPct val="0"/>
              </a:spcBef>
              <a:spcAft>
                <a:spcPct val="35000"/>
              </a:spcAft>
              <a:buNone/>
            </a:pPr>
            <a:r>
              <a:rPr lang="en-US" i="0" kern="1200" baseline="0" dirty="0"/>
              <a:t>Select 1-3 trees to monitor and mark the leaves you are going to observe.</a:t>
            </a:r>
            <a:endParaRPr lang="en-US" kern="1200" dirty="0"/>
          </a:p>
        </p:txBody>
      </p:sp>
      <p:sp>
        <p:nvSpPr>
          <p:cNvPr id="17" name="Freeform: Shape 16">
            <a:extLst>
              <a:ext uri="{FF2B5EF4-FFF2-40B4-BE49-F238E27FC236}">
                <a16:creationId xmlns:a16="http://schemas.microsoft.com/office/drawing/2014/main" id="{E56965DF-26F6-78BF-5438-D2C8E8EBB1FB}"/>
              </a:ext>
            </a:extLst>
          </p:cNvPr>
          <p:cNvSpPr/>
          <p:nvPr/>
        </p:nvSpPr>
        <p:spPr>
          <a:xfrm>
            <a:off x="5752958" y="861926"/>
            <a:ext cx="674826" cy="674826"/>
          </a:xfrm>
          <a:custGeom>
            <a:avLst/>
            <a:gdLst>
              <a:gd name="connsiteX0" fmla="*/ 0 w 674826"/>
              <a:gd name="connsiteY0" fmla="*/ 337413 h 674826"/>
              <a:gd name="connsiteX1" fmla="*/ 337413 w 674826"/>
              <a:gd name="connsiteY1" fmla="*/ 0 h 674826"/>
              <a:gd name="connsiteX2" fmla="*/ 674826 w 674826"/>
              <a:gd name="connsiteY2" fmla="*/ 337413 h 674826"/>
              <a:gd name="connsiteX3" fmla="*/ 337413 w 674826"/>
              <a:gd name="connsiteY3" fmla="*/ 674826 h 674826"/>
              <a:gd name="connsiteX4" fmla="*/ 0 w 674826"/>
              <a:gd name="connsiteY4" fmla="*/ 337413 h 67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26" h="674826">
                <a:moveTo>
                  <a:pt x="0" y="337413"/>
                </a:moveTo>
                <a:cubicBezTo>
                  <a:pt x="0" y="151065"/>
                  <a:pt x="151065" y="0"/>
                  <a:pt x="337413" y="0"/>
                </a:cubicBezTo>
                <a:cubicBezTo>
                  <a:pt x="523761" y="0"/>
                  <a:pt x="674826" y="151065"/>
                  <a:pt x="674826" y="337413"/>
                </a:cubicBezTo>
                <a:cubicBezTo>
                  <a:pt x="674826" y="523761"/>
                  <a:pt x="523761" y="674826"/>
                  <a:pt x="337413" y="674826"/>
                </a:cubicBezTo>
                <a:cubicBezTo>
                  <a:pt x="151065" y="674826"/>
                  <a:pt x="0" y="523761"/>
                  <a:pt x="0" y="337413"/>
                </a:cubicBez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013" tIns="125013" rIns="125013" bIns="125013" numCol="1" spcCol="1270" anchor="ctr" anchorCtr="0">
            <a:noAutofit/>
          </a:bodyPr>
          <a:lstStyle/>
          <a:p>
            <a:pPr marL="0" lvl="0" indent="0" algn="ctr" defTabSz="1333500">
              <a:lnSpc>
                <a:spcPct val="90000"/>
              </a:lnSpc>
              <a:spcBef>
                <a:spcPct val="0"/>
              </a:spcBef>
              <a:spcAft>
                <a:spcPct val="35000"/>
              </a:spcAft>
              <a:buNone/>
            </a:pPr>
            <a:r>
              <a:rPr lang="en-US" sz="3000" kern="1200" dirty="0"/>
              <a:t>2</a:t>
            </a:r>
          </a:p>
        </p:txBody>
      </p:sp>
      <p:sp>
        <p:nvSpPr>
          <p:cNvPr id="18" name="Freeform: Shape 17">
            <a:extLst>
              <a:ext uri="{FF2B5EF4-FFF2-40B4-BE49-F238E27FC236}">
                <a16:creationId xmlns:a16="http://schemas.microsoft.com/office/drawing/2014/main" id="{B7D1F8AE-7EA4-04B8-F5AE-00C4C2F5C73E}"/>
              </a:ext>
            </a:extLst>
          </p:cNvPr>
          <p:cNvSpPr/>
          <p:nvPr/>
        </p:nvSpPr>
        <p:spPr>
          <a:xfrm>
            <a:off x="4332662" y="1574151"/>
            <a:ext cx="3515419" cy="2069768"/>
          </a:xfrm>
          <a:custGeom>
            <a:avLst/>
            <a:gdLst>
              <a:gd name="connsiteX0" fmla="*/ 0 w 1575799"/>
              <a:gd name="connsiteY0" fmla="*/ 312046 h 1560230"/>
              <a:gd name="connsiteX1" fmla="*/ 475854 w 1575799"/>
              <a:gd name="connsiteY1" fmla="*/ 312046 h 1560230"/>
              <a:gd name="connsiteX2" fmla="*/ 475854 w 1575799"/>
              <a:gd name="connsiteY2" fmla="*/ 312046 h 1560230"/>
              <a:gd name="connsiteX3" fmla="*/ 475854 w 1575799"/>
              <a:gd name="connsiteY3" fmla="*/ 312046 h 1560230"/>
              <a:gd name="connsiteX4" fmla="*/ 787900 w 1575799"/>
              <a:gd name="connsiteY4" fmla="*/ 0 h 1560230"/>
              <a:gd name="connsiteX5" fmla="*/ 1099946 w 1575799"/>
              <a:gd name="connsiteY5" fmla="*/ 312046 h 1560230"/>
              <a:gd name="connsiteX6" fmla="*/ 1099946 w 1575799"/>
              <a:gd name="connsiteY6" fmla="*/ 312046 h 1560230"/>
              <a:gd name="connsiteX7" fmla="*/ 1099946 w 1575799"/>
              <a:gd name="connsiteY7" fmla="*/ 312046 h 1560230"/>
              <a:gd name="connsiteX8" fmla="*/ 1575799 w 1575799"/>
              <a:gd name="connsiteY8" fmla="*/ 312046 h 1560230"/>
              <a:gd name="connsiteX9" fmla="*/ 1575799 w 1575799"/>
              <a:gd name="connsiteY9" fmla="*/ 1560230 h 1560230"/>
              <a:gd name="connsiteX10" fmla="*/ 0 w 1575799"/>
              <a:gd name="connsiteY10" fmla="*/ 1560230 h 1560230"/>
              <a:gd name="connsiteX11" fmla="*/ 0 w 1575799"/>
              <a:gd name="connsiteY11" fmla="*/ 312046 h 156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5799" h="1560230">
                <a:moveTo>
                  <a:pt x="0" y="312046"/>
                </a:moveTo>
                <a:lnTo>
                  <a:pt x="475854" y="312046"/>
                </a:lnTo>
                <a:lnTo>
                  <a:pt x="475854" y="312046"/>
                </a:lnTo>
                <a:lnTo>
                  <a:pt x="475854" y="312046"/>
                </a:lnTo>
                <a:lnTo>
                  <a:pt x="787900" y="0"/>
                </a:lnTo>
                <a:lnTo>
                  <a:pt x="1099946" y="312046"/>
                </a:lnTo>
                <a:lnTo>
                  <a:pt x="1099946" y="312046"/>
                </a:lnTo>
                <a:lnTo>
                  <a:pt x="1099946" y="312046"/>
                </a:lnTo>
                <a:lnTo>
                  <a:pt x="1575799" y="312046"/>
                </a:lnTo>
                <a:lnTo>
                  <a:pt x="1575799" y="1560230"/>
                </a:lnTo>
                <a:lnTo>
                  <a:pt x="0" y="1560230"/>
                </a:lnTo>
                <a:lnTo>
                  <a:pt x="0" y="312046"/>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4301" tIns="477146" rIns="124301" bIns="165100" numCol="1" spcCol="1270" anchor="t" anchorCtr="0">
            <a:noAutofit/>
          </a:bodyPr>
          <a:lstStyle/>
          <a:p>
            <a:pPr marL="0" lvl="0" indent="0" algn="l" defTabSz="488950">
              <a:lnSpc>
                <a:spcPct val="90000"/>
              </a:lnSpc>
              <a:spcBef>
                <a:spcPct val="0"/>
              </a:spcBef>
              <a:spcAft>
                <a:spcPct val="35000"/>
              </a:spcAft>
              <a:buNone/>
            </a:pPr>
            <a:r>
              <a:rPr lang="en-US" i="0" kern="1200" baseline="0" dirty="0"/>
              <a:t>Use the GLOBE </a:t>
            </a:r>
            <a:r>
              <a:rPr lang="en-US" i="0" kern="1200" baseline="0" dirty="0" err="1"/>
              <a:t>Colour</a:t>
            </a:r>
            <a:r>
              <a:rPr lang="en-US" i="0" kern="1200" baseline="0" dirty="0"/>
              <a:t> Guide(*) to determine the </a:t>
            </a:r>
            <a:r>
              <a:rPr lang="en-US" i="0" kern="1200" baseline="0" dirty="0" err="1"/>
              <a:t>colour</a:t>
            </a:r>
            <a:r>
              <a:rPr lang="en-US" i="0" kern="1200" baseline="0" dirty="0"/>
              <a:t> of each of the four leaves. </a:t>
            </a:r>
          </a:p>
          <a:p>
            <a:pPr marL="0" lvl="0" indent="0" algn="l" defTabSz="488950">
              <a:lnSpc>
                <a:spcPct val="90000"/>
              </a:lnSpc>
              <a:spcBef>
                <a:spcPct val="0"/>
              </a:spcBef>
              <a:spcAft>
                <a:spcPct val="35000"/>
              </a:spcAft>
              <a:buNone/>
            </a:pPr>
            <a:r>
              <a:rPr lang="en-US" i="0" kern="1200" baseline="0" dirty="0"/>
              <a:t>Measure twice a week until all </a:t>
            </a:r>
            <a:r>
              <a:rPr lang="en-US" dirty="0"/>
              <a:t>four </a:t>
            </a:r>
            <a:r>
              <a:rPr lang="en-US" i="0" kern="1200" baseline="0" dirty="0"/>
              <a:t>leaves have fallen down.</a:t>
            </a:r>
            <a:endParaRPr lang="en-US" kern="1200" dirty="0"/>
          </a:p>
        </p:txBody>
      </p:sp>
      <p:sp>
        <p:nvSpPr>
          <p:cNvPr id="21" name="Freeform: Shape 20">
            <a:extLst>
              <a:ext uri="{FF2B5EF4-FFF2-40B4-BE49-F238E27FC236}">
                <a16:creationId xmlns:a16="http://schemas.microsoft.com/office/drawing/2014/main" id="{9EC35950-B341-1D10-966A-5A48F6327728}"/>
              </a:ext>
            </a:extLst>
          </p:cNvPr>
          <p:cNvSpPr/>
          <p:nvPr/>
        </p:nvSpPr>
        <p:spPr>
          <a:xfrm>
            <a:off x="9730845" y="978936"/>
            <a:ext cx="674826" cy="674826"/>
          </a:xfrm>
          <a:custGeom>
            <a:avLst/>
            <a:gdLst>
              <a:gd name="connsiteX0" fmla="*/ 0 w 674826"/>
              <a:gd name="connsiteY0" fmla="*/ 337413 h 674826"/>
              <a:gd name="connsiteX1" fmla="*/ 337413 w 674826"/>
              <a:gd name="connsiteY1" fmla="*/ 0 h 674826"/>
              <a:gd name="connsiteX2" fmla="*/ 674826 w 674826"/>
              <a:gd name="connsiteY2" fmla="*/ 337413 h 674826"/>
              <a:gd name="connsiteX3" fmla="*/ 337413 w 674826"/>
              <a:gd name="connsiteY3" fmla="*/ 674826 h 674826"/>
              <a:gd name="connsiteX4" fmla="*/ 0 w 674826"/>
              <a:gd name="connsiteY4" fmla="*/ 337413 h 67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26" h="674826">
                <a:moveTo>
                  <a:pt x="0" y="337413"/>
                </a:moveTo>
                <a:cubicBezTo>
                  <a:pt x="0" y="151065"/>
                  <a:pt x="151065" y="0"/>
                  <a:pt x="337413" y="0"/>
                </a:cubicBezTo>
                <a:cubicBezTo>
                  <a:pt x="523761" y="0"/>
                  <a:pt x="674826" y="151065"/>
                  <a:pt x="674826" y="337413"/>
                </a:cubicBezTo>
                <a:cubicBezTo>
                  <a:pt x="674826" y="523761"/>
                  <a:pt x="523761" y="674826"/>
                  <a:pt x="337413" y="674826"/>
                </a:cubicBezTo>
                <a:cubicBezTo>
                  <a:pt x="151065" y="674826"/>
                  <a:pt x="0" y="523761"/>
                  <a:pt x="0" y="337413"/>
                </a:cubicBez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013" tIns="125013" rIns="125013" bIns="125013" numCol="1" spcCol="1270" anchor="ctr" anchorCtr="0">
            <a:noAutofit/>
          </a:bodyPr>
          <a:lstStyle/>
          <a:p>
            <a:pPr marL="0" lvl="0" indent="0" algn="ctr" defTabSz="1333500">
              <a:lnSpc>
                <a:spcPct val="90000"/>
              </a:lnSpc>
              <a:spcBef>
                <a:spcPct val="0"/>
              </a:spcBef>
              <a:spcAft>
                <a:spcPct val="35000"/>
              </a:spcAft>
              <a:buNone/>
            </a:pPr>
            <a:r>
              <a:rPr lang="en-US" sz="3000" kern="1200" dirty="0"/>
              <a:t>3</a:t>
            </a:r>
          </a:p>
        </p:txBody>
      </p:sp>
      <p:sp>
        <p:nvSpPr>
          <p:cNvPr id="22" name="Freeform: Shape 21">
            <a:extLst>
              <a:ext uri="{FF2B5EF4-FFF2-40B4-BE49-F238E27FC236}">
                <a16:creationId xmlns:a16="http://schemas.microsoft.com/office/drawing/2014/main" id="{D3E58B75-FDE4-4879-C619-60B654B0CF91}"/>
              </a:ext>
            </a:extLst>
          </p:cNvPr>
          <p:cNvSpPr/>
          <p:nvPr/>
        </p:nvSpPr>
        <p:spPr>
          <a:xfrm>
            <a:off x="8354798" y="1707709"/>
            <a:ext cx="3426920" cy="1936210"/>
          </a:xfrm>
          <a:custGeom>
            <a:avLst/>
            <a:gdLst>
              <a:gd name="connsiteX0" fmla="*/ 0 w 1575799"/>
              <a:gd name="connsiteY0" fmla="*/ 312046 h 1560230"/>
              <a:gd name="connsiteX1" fmla="*/ 475854 w 1575799"/>
              <a:gd name="connsiteY1" fmla="*/ 312046 h 1560230"/>
              <a:gd name="connsiteX2" fmla="*/ 475854 w 1575799"/>
              <a:gd name="connsiteY2" fmla="*/ 312046 h 1560230"/>
              <a:gd name="connsiteX3" fmla="*/ 475854 w 1575799"/>
              <a:gd name="connsiteY3" fmla="*/ 312046 h 1560230"/>
              <a:gd name="connsiteX4" fmla="*/ 787900 w 1575799"/>
              <a:gd name="connsiteY4" fmla="*/ 0 h 1560230"/>
              <a:gd name="connsiteX5" fmla="*/ 1099946 w 1575799"/>
              <a:gd name="connsiteY5" fmla="*/ 312046 h 1560230"/>
              <a:gd name="connsiteX6" fmla="*/ 1099946 w 1575799"/>
              <a:gd name="connsiteY6" fmla="*/ 312046 h 1560230"/>
              <a:gd name="connsiteX7" fmla="*/ 1099946 w 1575799"/>
              <a:gd name="connsiteY7" fmla="*/ 312046 h 1560230"/>
              <a:gd name="connsiteX8" fmla="*/ 1575799 w 1575799"/>
              <a:gd name="connsiteY8" fmla="*/ 312046 h 1560230"/>
              <a:gd name="connsiteX9" fmla="*/ 1575799 w 1575799"/>
              <a:gd name="connsiteY9" fmla="*/ 1560230 h 1560230"/>
              <a:gd name="connsiteX10" fmla="*/ 0 w 1575799"/>
              <a:gd name="connsiteY10" fmla="*/ 1560230 h 1560230"/>
              <a:gd name="connsiteX11" fmla="*/ 0 w 1575799"/>
              <a:gd name="connsiteY11" fmla="*/ 312046 h 156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5799" h="1560230">
                <a:moveTo>
                  <a:pt x="0" y="312046"/>
                </a:moveTo>
                <a:lnTo>
                  <a:pt x="475854" y="312046"/>
                </a:lnTo>
                <a:lnTo>
                  <a:pt x="475854" y="312046"/>
                </a:lnTo>
                <a:lnTo>
                  <a:pt x="475854" y="312046"/>
                </a:lnTo>
                <a:lnTo>
                  <a:pt x="787900" y="0"/>
                </a:lnTo>
                <a:lnTo>
                  <a:pt x="1099946" y="312046"/>
                </a:lnTo>
                <a:lnTo>
                  <a:pt x="1099946" y="312046"/>
                </a:lnTo>
                <a:lnTo>
                  <a:pt x="1099946" y="312046"/>
                </a:lnTo>
                <a:lnTo>
                  <a:pt x="1575799" y="312046"/>
                </a:lnTo>
                <a:lnTo>
                  <a:pt x="1575799" y="1560230"/>
                </a:lnTo>
                <a:lnTo>
                  <a:pt x="0" y="1560230"/>
                </a:lnTo>
                <a:lnTo>
                  <a:pt x="0" y="312046"/>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4301" tIns="477146" rIns="124301" bIns="165100" numCol="1" spcCol="1270" anchor="t" anchorCtr="0">
            <a:noAutofit/>
          </a:bodyPr>
          <a:lstStyle/>
          <a:p>
            <a:pPr marL="0" lvl="0" indent="0" algn="l" defTabSz="488950">
              <a:lnSpc>
                <a:spcPct val="90000"/>
              </a:lnSpc>
              <a:spcBef>
                <a:spcPct val="0"/>
              </a:spcBef>
              <a:spcAft>
                <a:spcPct val="35000"/>
              </a:spcAft>
              <a:buNone/>
            </a:pPr>
            <a:endParaRPr lang="en-US" i="0" kern="1200" baseline="0" dirty="0"/>
          </a:p>
          <a:p>
            <a:pPr marL="0" lvl="0" indent="0" algn="l" defTabSz="488950">
              <a:lnSpc>
                <a:spcPct val="90000"/>
              </a:lnSpc>
              <a:spcBef>
                <a:spcPct val="0"/>
              </a:spcBef>
              <a:spcAft>
                <a:spcPct val="35000"/>
              </a:spcAft>
              <a:buNone/>
            </a:pPr>
            <a:r>
              <a:rPr lang="en-US" i="0" kern="1200" baseline="0" dirty="0"/>
              <a:t>Upload your data to the GLOBE database with the GLOBE Observer app.</a:t>
            </a:r>
            <a:endParaRPr lang="en-US" kern="1200" dirty="0"/>
          </a:p>
        </p:txBody>
      </p:sp>
      <p:pic>
        <p:nvPicPr>
          <p:cNvPr id="7" name="Online Media 6" title="North America Phenology Campaign Protocol Video: Selecting a Site and a Tree">
            <a:hlinkClick r:id="" action="ppaction://media"/>
            <a:extLst>
              <a:ext uri="{FF2B5EF4-FFF2-40B4-BE49-F238E27FC236}">
                <a16:creationId xmlns:a16="http://schemas.microsoft.com/office/drawing/2014/main" id="{98AF3881-59F6-1D91-2E0B-B3FD10AB27D8}"/>
              </a:ext>
            </a:extLst>
          </p:cNvPr>
          <p:cNvPicPr>
            <a:picLocks noRot="1" noChangeAspect="1"/>
          </p:cNvPicPr>
          <p:nvPr>
            <a:videoFile r:link="rId1"/>
          </p:nvPr>
        </p:nvPicPr>
        <p:blipFill>
          <a:blip r:embed="rId7"/>
          <a:stretch>
            <a:fillRect/>
          </a:stretch>
        </p:blipFill>
        <p:spPr>
          <a:xfrm>
            <a:off x="718457" y="3801351"/>
            <a:ext cx="3184300" cy="1799130"/>
          </a:xfrm>
          <a:prstGeom prst="rect">
            <a:avLst/>
          </a:prstGeom>
        </p:spPr>
      </p:pic>
      <p:pic>
        <p:nvPicPr>
          <p:cNvPr id="8" name="Online Media 7" title="North America Phenology Campaign Protocol Shorts: Using GLOBE Observer to Record Green-Down">
            <a:hlinkClick r:id="" action="ppaction://media"/>
            <a:extLst>
              <a:ext uri="{FF2B5EF4-FFF2-40B4-BE49-F238E27FC236}">
                <a16:creationId xmlns:a16="http://schemas.microsoft.com/office/drawing/2014/main" id="{217C1B36-101E-497D-9A2F-0207F7488115}"/>
              </a:ext>
            </a:extLst>
          </p:cNvPr>
          <p:cNvPicPr>
            <a:picLocks noRot="1" noChangeAspect="1"/>
          </p:cNvPicPr>
          <p:nvPr>
            <a:videoFile r:link="rId2"/>
          </p:nvPr>
        </p:nvPicPr>
        <p:blipFill>
          <a:blip r:embed="rId8"/>
          <a:stretch>
            <a:fillRect/>
          </a:stretch>
        </p:blipFill>
        <p:spPr>
          <a:xfrm>
            <a:off x="8354798" y="3801351"/>
            <a:ext cx="3426920" cy="1936210"/>
          </a:xfrm>
          <a:prstGeom prst="rect">
            <a:avLst/>
          </a:prstGeom>
        </p:spPr>
      </p:pic>
      <p:sp>
        <p:nvSpPr>
          <p:cNvPr id="34" name="TextBox 33">
            <a:extLst>
              <a:ext uri="{FF2B5EF4-FFF2-40B4-BE49-F238E27FC236}">
                <a16:creationId xmlns:a16="http://schemas.microsoft.com/office/drawing/2014/main" id="{1255D2D5-429B-E457-EF6E-79CDEF7DE497}"/>
              </a:ext>
            </a:extLst>
          </p:cNvPr>
          <p:cNvSpPr txBox="1"/>
          <p:nvPr/>
        </p:nvSpPr>
        <p:spPr>
          <a:xfrm>
            <a:off x="718457" y="5837644"/>
            <a:ext cx="3184300" cy="923330"/>
          </a:xfrm>
          <a:custGeom>
            <a:avLst/>
            <a:gdLst>
              <a:gd name="connsiteX0" fmla="*/ 0 w 3184300"/>
              <a:gd name="connsiteY0" fmla="*/ 0 h 923330"/>
              <a:gd name="connsiteX1" fmla="*/ 605017 w 3184300"/>
              <a:gd name="connsiteY1" fmla="*/ 0 h 923330"/>
              <a:gd name="connsiteX2" fmla="*/ 1273720 w 3184300"/>
              <a:gd name="connsiteY2" fmla="*/ 0 h 923330"/>
              <a:gd name="connsiteX3" fmla="*/ 1974266 w 3184300"/>
              <a:gd name="connsiteY3" fmla="*/ 0 h 923330"/>
              <a:gd name="connsiteX4" fmla="*/ 2547440 w 3184300"/>
              <a:gd name="connsiteY4" fmla="*/ 0 h 923330"/>
              <a:gd name="connsiteX5" fmla="*/ 3184300 w 3184300"/>
              <a:gd name="connsiteY5" fmla="*/ 0 h 923330"/>
              <a:gd name="connsiteX6" fmla="*/ 3184300 w 3184300"/>
              <a:gd name="connsiteY6" fmla="*/ 480132 h 923330"/>
              <a:gd name="connsiteX7" fmla="*/ 3184300 w 3184300"/>
              <a:gd name="connsiteY7" fmla="*/ 923330 h 923330"/>
              <a:gd name="connsiteX8" fmla="*/ 2611126 w 3184300"/>
              <a:gd name="connsiteY8" fmla="*/ 923330 h 923330"/>
              <a:gd name="connsiteX9" fmla="*/ 1974266 w 3184300"/>
              <a:gd name="connsiteY9" fmla="*/ 923330 h 923330"/>
              <a:gd name="connsiteX10" fmla="*/ 1369249 w 3184300"/>
              <a:gd name="connsiteY10" fmla="*/ 923330 h 923330"/>
              <a:gd name="connsiteX11" fmla="*/ 764232 w 3184300"/>
              <a:gd name="connsiteY11" fmla="*/ 923330 h 923330"/>
              <a:gd name="connsiteX12" fmla="*/ 0 w 3184300"/>
              <a:gd name="connsiteY12" fmla="*/ 923330 h 923330"/>
              <a:gd name="connsiteX13" fmla="*/ 0 w 3184300"/>
              <a:gd name="connsiteY13" fmla="*/ 443198 h 923330"/>
              <a:gd name="connsiteX14" fmla="*/ 0 w 3184300"/>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4300" h="923330" fill="none" extrusionOk="0">
                <a:moveTo>
                  <a:pt x="0" y="0"/>
                </a:moveTo>
                <a:cubicBezTo>
                  <a:pt x="261762" y="-17438"/>
                  <a:pt x="473956" y="-29333"/>
                  <a:pt x="605017" y="0"/>
                </a:cubicBezTo>
                <a:cubicBezTo>
                  <a:pt x="736078" y="29333"/>
                  <a:pt x="1116214" y="-25855"/>
                  <a:pt x="1273720" y="0"/>
                </a:cubicBezTo>
                <a:cubicBezTo>
                  <a:pt x="1431226" y="25855"/>
                  <a:pt x="1821610" y="20728"/>
                  <a:pt x="1974266" y="0"/>
                </a:cubicBezTo>
                <a:cubicBezTo>
                  <a:pt x="2126922" y="-20728"/>
                  <a:pt x="2430065" y="25998"/>
                  <a:pt x="2547440" y="0"/>
                </a:cubicBezTo>
                <a:cubicBezTo>
                  <a:pt x="2664815" y="-25998"/>
                  <a:pt x="2922425" y="27554"/>
                  <a:pt x="3184300" y="0"/>
                </a:cubicBezTo>
                <a:cubicBezTo>
                  <a:pt x="3187548" y="227515"/>
                  <a:pt x="3188750" y="285338"/>
                  <a:pt x="3184300" y="480132"/>
                </a:cubicBezTo>
                <a:cubicBezTo>
                  <a:pt x="3179850" y="674926"/>
                  <a:pt x="3196957" y="787315"/>
                  <a:pt x="3184300" y="923330"/>
                </a:cubicBezTo>
                <a:cubicBezTo>
                  <a:pt x="3044467" y="916699"/>
                  <a:pt x="2725922" y="905277"/>
                  <a:pt x="2611126" y="923330"/>
                </a:cubicBezTo>
                <a:cubicBezTo>
                  <a:pt x="2496330" y="941383"/>
                  <a:pt x="2171952" y="922444"/>
                  <a:pt x="1974266" y="923330"/>
                </a:cubicBezTo>
                <a:cubicBezTo>
                  <a:pt x="1776580" y="924216"/>
                  <a:pt x="1651474" y="917103"/>
                  <a:pt x="1369249" y="923330"/>
                </a:cubicBezTo>
                <a:cubicBezTo>
                  <a:pt x="1087024" y="929557"/>
                  <a:pt x="996131" y="930638"/>
                  <a:pt x="764232" y="923330"/>
                </a:cubicBezTo>
                <a:cubicBezTo>
                  <a:pt x="532333" y="916022"/>
                  <a:pt x="373851" y="901528"/>
                  <a:pt x="0" y="923330"/>
                </a:cubicBezTo>
                <a:cubicBezTo>
                  <a:pt x="-14160" y="810024"/>
                  <a:pt x="-443" y="659206"/>
                  <a:pt x="0" y="443198"/>
                </a:cubicBezTo>
                <a:cubicBezTo>
                  <a:pt x="443" y="227190"/>
                  <a:pt x="12601" y="191880"/>
                  <a:pt x="0" y="0"/>
                </a:cubicBezTo>
                <a:close/>
              </a:path>
              <a:path w="3184300" h="923330" stroke="0" extrusionOk="0">
                <a:moveTo>
                  <a:pt x="0" y="0"/>
                </a:moveTo>
                <a:cubicBezTo>
                  <a:pt x="312588" y="-21626"/>
                  <a:pt x="432188" y="554"/>
                  <a:pt x="700546" y="0"/>
                </a:cubicBezTo>
                <a:cubicBezTo>
                  <a:pt x="968904" y="-554"/>
                  <a:pt x="1247027" y="-15013"/>
                  <a:pt x="1401092" y="0"/>
                </a:cubicBezTo>
                <a:cubicBezTo>
                  <a:pt x="1555157" y="15013"/>
                  <a:pt x="1805739" y="32537"/>
                  <a:pt x="2069795" y="0"/>
                </a:cubicBezTo>
                <a:cubicBezTo>
                  <a:pt x="2333851" y="-32537"/>
                  <a:pt x="2941231" y="3158"/>
                  <a:pt x="3184300" y="0"/>
                </a:cubicBezTo>
                <a:cubicBezTo>
                  <a:pt x="3171879" y="158187"/>
                  <a:pt x="3190173" y="329613"/>
                  <a:pt x="3184300" y="461665"/>
                </a:cubicBezTo>
                <a:cubicBezTo>
                  <a:pt x="3178427" y="593717"/>
                  <a:pt x="3202538" y="795689"/>
                  <a:pt x="3184300" y="923330"/>
                </a:cubicBezTo>
                <a:cubicBezTo>
                  <a:pt x="2925812" y="896081"/>
                  <a:pt x="2744969" y="905986"/>
                  <a:pt x="2483754" y="923330"/>
                </a:cubicBezTo>
                <a:cubicBezTo>
                  <a:pt x="2222539" y="940674"/>
                  <a:pt x="1963811" y="900984"/>
                  <a:pt x="1815051" y="923330"/>
                </a:cubicBezTo>
                <a:cubicBezTo>
                  <a:pt x="1666291" y="945676"/>
                  <a:pt x="1375152" y="919974"/>
                  <a:pt x="1146348" y="923330"/>
                </a:cubicBezTo>
                <a:cubicBezTo>
                  <a:pt x="917544" y="926686"/>
                  <a:pt x="478527" y="952050"/>
                  <a:pt x="0" y="923330"/>
                </a:cubicBezTo>
                <a:cubicBezTo>
                  <a:pt x="-15773" y="782407"/>
                  <a:pt x="19129" y="565824"/>
                  <a:pt x="0" y="452432"/>
                </a:cubicBezTo>
                <a:cubicBezTo>
                  <a:pt x="-19129" y="339040"/>
                  <a:pt x="5065" y="151794"/>
                  <a:pt x="0" y="0"/>
                </a:cubicBezTo>
                <a:close/>
              </a:path>
            </a:pathLst>
          </a:custGeom>
          <a:solidFill>
            <a:schemeClr val="accent6">
              <a:lumMod val="20000"/>
              <a:lumOff val="80000"/>
            </a:schemeClr>
          </a:solidFill>
          <a:ln w="19050">
            <a:solidFill>
              <a:schemeClr val="accent6"/>
            </a:solidFill>
            <a:extLst>
              <a:ext uri="{C807C97D-BFC1-408E-A445-0C87EB9F89A2}">
                <ask:lineSketchStyleProps xmlns:ask="http://schemas.microsoft.com/office/drawing/2018/sketchyshapes" sd="380101485">
                  <a:prstGeom prst="rect">
                    <a:avLst/>
                  </a:prstGeom>
                  <ask:type>
                    <ask:lineSketchFreehand/>
                  </ask:type>
                </ask:lineSketchStyleProps>
              </a:ext>
            </a:extLst>
          </a:ln>
        </p:spPr>
        <p:txBody>
          <a:bodyPr wrap="square" lIns="91440" tIns="45720" rIns="91440" bIns="45720" rtlCol="0" anchor="t">
            <a:spAutoFit/>
          </a:bodyPr>
          <a:lstStyle/>
          <a:p>
            <a:r>
              <a:rPr lang="en-IE" b="1" dirty="0"/>
              <a:t>Step 1: student worksheet </a:t>
            </a:r>
            <a:r>
              <a:rPr lang="en-IE" b="1" dirty="0">
                <a:hlinkClick r:id="rId9"/>
              </a:rPr>
              <a:t>click here</a:t>
            </a:r>
            <a:r>
              <a:rPr lang="en-IE" b="1" dirty="0"/>
              <a:t>.</a:t>
            </a:r>
          </a:p>
          <a:p>
            <a:endParaRPr lang="en-IE" b="1" dirty="0">
              <a:cs typeface="Calibri"/>
            </a:endParaRPr>
          </a:p>
        </p:txBody>
      </p:sp>
      <p:sp>
        <p:nvSpPr>
          <p:cNvPr id="35" name="TextBox 34">
            <a:extLst>
              <a:ext uri="{FF2B5EF4-FFF2-40B4-BE49-F238E27FC236}">
                <a16:creationId xmlns:a16="http://schemas.microsoft.com/office/drawing/2014/main" id="{DEB0356D-EF03-61F1-3ECD-FAA4CB41EF77}"/>
              </a:ext>
            </a:extLst>
          </p:cNvPr>
          <p:cNvSpPr txBox="1"/>
          <p:nvPr/>
        </p:nvSpPr>
        <p:spPr>
          <a:xfrm>
            <a:off x="4277428" y="5862516"/>
            <a:ext cx="3637143" cy="923330"/>
          </a:xfrm>
          <a:custGeom>
            <a:avLst/>
            <a:gdLst>
              <a:gd name="connsiteX0" fmla="*/ 0 w 3637143"/>
              <a:gd name="connsiteY0" fmla="*/ 0 h 923330"/>
              <a:gd name="connsiteX1" fmla="*/ 678933 w 3637143"/>
              <a:gd name="connsiteY1" fmla="*/ 0 h 923330"/>
              <a:gd name="connsiteX2" fmla="*/ 1248752 w 3637143"/>
              <a:gd name="connsiteY2" fmla="*/ 0 h 923330"/>
              <a:gd name="connsiteX3" fmla="*/ 1782200 w 3637143"/>
              <a:gd name="connsiteY3" fmla="*/ 0 h 923330"/>
              <a:gd name="connsiteX4" fmla="*/ 2424762 w 3637143"/>
              <a:gd name="connsiteY4" fmla="*/ 0 h 923330"/>
              <a:gd name="connsiteX5" fmla="*/ 2994581 w 3637143"/>
              <a:gd name="connsiteY5" fmla="*/ 0 h 923330"/>
              <a:gd name="connsiteX6" fmla="*/ 3637143 w 3637143"/>
              <a:gd name="connsiteY6" fmla="*/ 0 h 923330"/>
              <a:gd name="connsiteX7" fmla="*/ 3637143 w 3637143"/>
              <a:gd name="connsiteY7" fmla="*/ 461665 h 923330"/>
              <a:gd name="connsiteX8" fmla="*/ 3637143 w 3637143"/>
              <a:gd name="connsiteY8" fmla="*/ 923330 h 923330"/>
              <a:gd name="connsiteX9" fmla="*/ 3067324 w 3637143"/>
              <a:gd name="connsiteY9" fmla="*/ 923330 h 923330"/>
              <a:gd name="connsiteX10" fmla="*/ 2497505 w 3637143"/>
              <a:gd name="connsiteY10" fmla="*/ 923330 h 923330"/>
              <a:gd name="connsiteX11" fmla="*/ 1818572 w 3637143"/>
              <a:gd name="connsiteY11" fmla="*/ 923330 h 923330"/>
              <a:gd name="connsiteX12" fmla="*/ 1285124 w 3637143"/>
              <a:gd name="connsiteY12" fmla="*/ 923330 h 923330"/>
              <a:gd name="connsiteX13" fmla="*/ 642562 w 3637143"/>
              <a:gd name="connsiteY13" fmla="*/ 923330 h 923330"/>
              <a:gd name="connsiteX14" fmla="*/ 0 w 3637143"/>
              <a:gd name="connsiteY14" fmla="*/ 923330 h 923330"/>
              <a:gd name="connsiteX15" fmla="*/ 0 w 3637143"/>
              <a:gd name="connsiteY15" fmla="*/ 480132 h 923330"/>
              <a:gd name="connsiteX16" fmla="*/ 0 w 3637143"/>
              <a:gd name="connsiteY1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7143" h="923330" fill="none" extrusionOk="0">
                <a:moveTo>
                  <a:pt x="0" y="0"/>
                </a:moveTo>
                <a:cubicBezTo>
                  <a:pt x="336671" y="-28414"/>
                  <a:pt x="507676" y="-27998"/>
                  <a:pt x="678933" y="0"/>
                </a:cubicBezTo>
                <a:cubicBezTo>
                  <a:pt x="850190" y="27998"/>
                  <a:pt x="1124959" y="26872"/>
                  <a:pt x="1248752" y="0"/>
                </a:cubicBezTo>
                <a:cubicBezTo>
                  <a:pt x="1372545" y="-26872"/>
                  <a:pt x="1655813" y="-12639"/>
                  <a:pt x="1782200" y="0"/>
                </a:cubicBezTo>
                <a:cubicBezTo>
                  <a:pt x="1908587" y="12639"/>
                  <a:pt x="2264449" y="-8418"/>
                  <a:pt x="2424762" y="0"/>
                </a:cubicBezTo>
                <a:cubicBezTo>
                  <a:pt x="2585075" y="8418"/>
                  <a:pt x="2814574" y="8590"/>
                  <a:pt x="2994581" y="0"/>
                </a:cubicBezTo>
                <a:cubicBezTo>
                  <a:pt x="3174588" y="-8590"/>
                  <a:pt x="3404586" y="-16765"/>
                  <a:pt x="3637143" y="0"/>
                </a:cubicBezTo>
                <a:cubicBezTo>
                  <a:pt x="3645434" y="210819"/>
                  <a:pt x="3631191" y="304970"/>
                  <a:pt x="3637143" y="461665"/>
                </a:cubicBezTo>
                <a:cubicBezTo>
                  <a:pt x="3643095" y="618361"/>
                  <a:pt x="3625222" y="775010"/>
                  <a:pt x="3637143" y="923330"/>
                </a:cubicBezTo>
                <a:cubicBezTo>
                  <a:pt x="3511366" y="900469"/>
                  <a:pt x="3283844" y="910804"/>
                  <a:pt x="3067324" y="923330"/>
                </a:cubicBezTo>
                <a:cubicBezTo>
                  <a:pt x="2850804" y="935856"/>
                  <a:pt x="2775725" y="897327"/>
                  <a:pt x="2497505" y="923330"/>
                </a:cubicBezTo>
                <a:cubicBezTo>
                  <a:pt x="2219285" y="949333"/>
                  <a:pt x="2049240" y="910131"/>
                  <a:pt x="1818572" y="923330"/>
                </a:cubicBezTo>
                <a:cubicBezTo>
                  <a:pt x="1587904" y="936529"/>
                  <a:pt x="1463217" y="925737"/>
                  <a:pt x="1285124" y="923330"/>
                </a:cubicBezTo>
                <a:cubicBezTo>
                  <a:pt x="1107031" y="920923"/>
                  <a:pt x="941438" y="917917"/>
                  <a:pt x="642562" y="923330"/>
                </a:cubicBezTo>
                <a:cubicBezTo>
                  <a:pt x="343686" y="928743"/>
                  <a:pt x="162214" y="923439"/>
                  <a:pt x="0" y="923330"/>
                </a:cubicBezTo>
                <a:cubicBezTo>
                  <a:pt x="-5288" y="716780"/>
                  <a:pt x="-10143" y="648241"/>
                  <a:pt x="0" y="480132"/>
                </a:cubicBezTo>
                <a:cubicBezTo>
                  <a:pt x="10143" y="312023"/>
                  <a:pt x="-6408" y="200678"/>
                  <a:pt x="0" y="0"/>
                </a:cubicBezTo>
                <a:close/>
              </a:path>
              <a:path w="3637143" h="923330" stroke="0" extrusionOk="0">
                <a:moveTo>
                  <a:pt x="0" y="0"/>
                </a:moveTo>
                <a:cubicBezTo>
                  <a:pt x="155002" y="23308"/>
                  <a:pt x="423087" y="-5336"/>
                  <a:pt x="533448" y="0"/>
                </a:cubicBezTo>
                <a:cubicBezTo>
                  <a:pt x="643809" y="5336"/>
                  <a:pt x="805735" y="21080"/>
                  <a:pt x="1066895" y="0"/>
                </a:cubicBezTo>
                <a:cubicBezTo>
                  <a:pt x="1328055" y="-21080"/>
                  <a:pt x="1383891" y="-16815"/>
                  <a:pt x="1600343" y="0"/>
                </a:cubicBezTo>
                <a:cubicBezTo>
                  <a:pt x="1816795" y="16815"/>
                  <a:pt x="1907236" y="-5008"/>
                  <a:pt x="2097419" y="0"/>
                </a:cubicBezTo>
                <a:cubicBezTo>
                  <a:pt x="2287602" y="5008"/>
                  <a:pt x="2424962" y="-17648"/>
                  <a:pt x="2630867" y="0"/>
                </a:cubicBezTo>
                <a:cubicBezTo>
                  <a:pt x="2836772" y="17648"/>
                  <a:pt x="3256940" y="37763"/>
                  <a:pt x="3637143" y="0"/>
                </a:cubicBezTo>
                <a:cubicBezTo>
                  <a:pt x="3654824" y="169666"/>
                  <a:pt x="3637520" y="322914"/>
                  <a:pt x="3637143" y="461665"/>
                </a:cubicBezTo>
                <a:cubicBezTo>
                  <a:pt x="3636766" y="600416"/>
                  <a:pt x="3638108" y="723890"/>
                  <a:pt x="3637143" y="923330"/>
                </a:cubicBezTo>
                <a:cubicBezTo>
                  <a:pt x="3451776" y="931482"/>
                  <a:pt x="3235749" y="895939"/>
                  <a:pt x="2958210" y="923330"/>
                </a:cubicBezTo>
                <a:cubicBezTo>
                  <a:pt x="2680671" y="950721"/>
                  <a:pt x="2514663" y="895891"/>
                  <a:pt x="2279276" y="923330"/>
                </a:cubicBezTo>
                <a:cubicBezTo>
                  <a:pt x="2043889" y="950769"/>
                  <a:pt x="1836886" y="905548"/>
                  <a:pt x="1673086" y="923330"/>
                </a:cubicBezTo>
                <a:cubicBezTo>
                  <a:pt x="1509286" y="941113"/>
                  <a:pt x="1208768" y="937862"/>
                  <a:pt x="1030524" y="923330"/>
                </a:cubicBezTo>
                <a:cubicBezTo>
                  <a:pt x="852280" y="908798"/>
                  <a:pt x="461357" y="944633"/>
                  <a:pt x="0" y="923330"/>
                </a:cubicBezTo>
                <a:cubicBezTo>
                  <a:pt x="16831" y="787569"/>
                  <a:pt x="-11641" y="608153"/>
                  <a:pt x="0" y="480132"/>
                </a:cubicBezTo>
                <a:cubicBezTo>
                  <a:pt x="11641" y="352111"/>
                  <a:pt x="17718" y="154615"/>
                  <a:pt x="0" y="0"/>
                </a:cubicBezTo>
                <a:close/>
              </a:path>
            </a:pathLst>
          </a:custGeom>
          <a:solidFill>
            <a:schemeClr val="accent6">
              <a:lumMod val="20000"/>
              <a:lumOff val="80000"/>
            </a:schemeClr>
          </a:solidFill>
          <a:ln w="19050">
            <a:solidFill>
              <a:schemeClr val="accent6"/>
            </a:solidFill>
            <a:extLst>
              <a:ext uri="{C807C97D-BFC1-408E-A445-0C87EB9F89A2}">
                <ask:lineSketchStyleProps xmlns:ask="http://schemas.microsoft.com/office/drawing/2018/sketchyshapes" sd="2703443666">
                  <a:prstGeom prst="rect">
                    <a:avLst/>
                  </a:prstGeom>
                  <ask:type>
                    <ask:lineSketchFreehand/>
                  </ask:type>
                </ask:lineSketchStyleProps>
              </a:ext>
            </a:extLst>
          </a:ln>
        </p:spPr>
        <p:txBody>
          <a:bodyPr wrap="square" lIns="91440" tIns="45720" rIns="91440" bIns="45720" rtlCol="0" anchor="t">
            <a:spAutoFit/>
          </a:bodyPr>
          <a:lstStyle/>
          <a:p>
            <a:r>
              <a:rPr lang="en-IE" b="1" dirty="0"/>
              <a:t>Step 2: student worksheet </a:t>
            </a:r>
            <a:r>
              <a:rPr lang="en-IE" b="1" dirty="0">
                <a:hlinkClick r:id="rId10"/>
              </a:rPr>
              <a:t>click here</a:t>
            </a:r>
            <a:r>
              <a:rPr lang="en-IE" b="1" dirty="0"/>
              <a:t> </a:t>
            </a:r>
            <a:r>
              <a:rPr lang="en-IE" dirty="0"/>
              <a:t>(or use the GLOBE Observer app in the field – see next video).</a:t>
            </a:r>
            <a:endParaRPr lang="en-IE" dirty="0">
              <a:cs typeface="Calibri"/>
            </a:endParaRPr>
          </a:p>
        </p:txBody>
      </p:sp>
      <p:pic>
        <p:nvPicPr>
          <p:cNvPr id="3" name="Online Media 2" title="North America Phenology Campaign Mini Tutorial: Measuring Green-Down">
            <a:hlinkClick r:id="" action="ppaction://media"/>
            <a:extLst>
              <a:ext uri="{FF2B5EF4-FFF2-40B4-BE49-F238E27FC236}">
                <a16:creationId xmlns:a16="http://schemas.microsoft.com/office/drawing/2014/main" id="{E5DF08CE-F1A7-3553-3463-614EE5635EEC}"/>
              </a:ext>
            </a:extLst>
          </p:cNvPr>
          <p:cNvPicPr>
            <a:picLocks noRot="1" noChangeAspect="1"/>
          </p:cNvPicPr>
          <p:nvPr>
            <a:videoFile r:link="rId3"/>
          </p:nvPr>
        </p:nvPicPr>
        <p:blipFill>
          <a:blip r:embed="rId11"/>
          <a:stretch>
            <a:fillRect/>
          </a:stretch>
        </p:blipFill>
        <p:spPr>
          <a:xfrm>
            <a:off x="4332661" y="3755349"/>
            <a:ext cx="3515420" cy="1986214"/>
          </a:xfrm>
          <a:prstGeom prst="rect">
            <a:avLst/>
          </a:prstGeom>
        </p:spPr>
      </p:pic>
      <p:sp>
        <p:nvSpPr>
          <p:cNvPr id="4" name="TextBox 3">
            <a:extLst>
              <a:ext uri="{FF2B5EF4-FFF2-40B4-BE49-F238E27FC236}">
                <a16:creationId xmlns:a16="http://schemas.microsoft.com/office/drawing/2014/main" id="{FFCA98CE-EC8F-66F5-7228-4F1430580A01}"/>
              </a:ext>
            </a:extLst>
          </p:cNvPr>
          <p:cNvSpPr txBox="1"/>
          <p:nvPr/>
        </p:nvSpPr>
        <p:spPr>
          <a:xfrm>
            <a:off x="8289242" y="5862516"/>
            <a:ext cx="3637143" cy="923330"/>
          </a:xfrm>
          <a:custGeom>
            <a:avLst/>
            <a:gdLst>
              <a:gd name="connsiteX0" fmla="*/ 0 w 3637143"/>
              <a:gd name="connsiteY0" fmla="*/ 0 h 923330"/>
              <a:gd name="connsiteX1" fmla="*/ 678933 w 3637143"/>
              <a:gd name="connsiteY1" fmla="*/ 0 h 923330"/>
              <a:gd name="connsiteX2" fmla="*/ 1248752 w 3637143"/>
              <a:gd name="connsiteY2" fmla="*/ 0 h 923330"/>
              <a:gd name="connsiteX3" fmla="*/ 1782200 w 3637143"/>
              <a:gd name="connsiteY3" fmla="*/ 0 h 923330"/>
              <a:gd name="connsiteX4" fmla="*/ 2424762 w 3637143"/>
              <a:gd name="connsiteY4" fmla="*/ 0 h 923330"/>
              <a:gd name="connsiteX5" fmla="*/ 2994581 w 3637143"/>
              <a:gd name="connsiteY5" fmla="*/ 0 h 923330"/>
              <a:gd name="connsiteX6" fmla="*/ 3637143 w 3637143"/>
              <a:gd name="connsiteY6" fmla="*/ 0 h 923330"/>
              <a:gd name="connsiteX7" fmla="*/ 3637143 w 3637143"/>
              <a:gd name="connsiteY7" fmla="*/ 461665 h 923330"/>
              <a:gd name="connsiteX8" fmla="*/ 3637143 w 3637143"/>
              <a:gd name="connsiteY8" fmla="*/ 923330 h 923330"/>
              <a:gd name="connsiteX9" fmla="*/ 3067324 w 3637143"/>
              <a:gd name="connsiteY9" fmla="*/ 923330 h 923330"/>
              <a:gd name="connsiteX10" fmla="*/ 2497505 w 3637143"/>
              <a:gd name="connsiteY10" fmla="*/ 923330 h 923330"/>
              <a:gd name="connsiteX11" fmla="*/ 1818572 w 3637143"/>
              <a:gd name="connsiteY11" fmla="*/ 923330 h 923330"/>
              <a:gd name="connsiteX12" fmla="*/ 1285124 w 3637143"/>
              <a:gd name="connsiteY12" fmla="*/ 923330 h 923330"/>
              <a:gd name="connsiteX13" fmla="*/ 642562 w 3637143"/>
              <a:gd name="connsiteY13" fmla="*/ 923330 h 923330"/>
              <a:gd name="connsiteX14" fmla="*/ 0 w 3637143"/>
              <a:gd name="connsiteY14" fmla="*/ 923330 h 923330"/>
              <a:gd name="connsiteX15" fmla="*/ 0 w 3637143"/>
              <a:gd name="connsiteY15" fmla="*/ 480132 h 923330"/>
              <a:gd name="connsiteX16" fmla="*/ 0 w 3637143"/>
              <a:gd name="connsiteY1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7143" h="923330" fill="none" extrusionOk="0">
                <a:moveTo>
                  <a:pt x="0" y="0"/>
                </a:moveTo>
                <a:cubicBezTo>
                  <a:pt x="336671" y="-28414"/>
                  <a:pt x="507676" y="-27998"/>
                  <a:pt x="678933" y="0"/>
                </a:cubicBezTo>
                <a:cubicBezTo>
                  <a:pt x="850190" y="27998"/>
                  <a:pt x="1124959" y="26872"/>
                  <a:pt x="1248752" y="0"/>
                </a:cubicBezTo>
                <a:cubicBezTo>
                  <a:pt x="1372545" y="-26872"/>
                  <a:pt x="1655813" y="-12639"/>
                  <a:pt x="1782200" y="0"/>
                </a:cubicBezTo>
                <a:cubicBezTo>
                  <a:pt x="1908587" y="12639"/>
                  <a:pt x="2264449" y="-8418"/>
                  <a:pt x="2424762" y="0"/>
                </a:cubicBezTo>
                <a:cubicBezTo>
                  <a:pt x="2585075" y="8418"/>
                  <a:pt x="2814574" y="8590"/>
                  <a:pt x="2994581" y="0"/>
                </a:cubicBezTo>
                <a:cubicBezTo>
                  <a:pt x="3174588" y="-8590"/>
                  <a:pt x="3404586" y="-16765"/>
                  <a:pt x="3637143" y="0"/>
                </a:cubicBezTo>
                <a:cubicBezTo>
                  <a:pt x="3645434" y="210819"/>
                  <a:pt x="3631191" y="304970"/>
                  <a:pt x="3637143" y="461665"/>
                </a:cubicBezTo>
                <a:cubicBezTo>
                  <a:pt x="3643095" y="618361"/>
                  <a:pt x="3625222" y="775010"/>
                  <a:pt x="3637143" y="923330"/>
                </a:cubicBezTo>
                <a:cubicBezTo>
                  <a:pt x="3511366" y="900469"/>
                  <a:pt x="3283844" y="910804"/>
                  <a:pt x="3067324" y="923330"/>
                </a:cubicBezTo>
                <a:cubicBezTo>
                  <a:pt x="2850804" y="935856"/>
                  <a:pt x="2775725" y="897327"/>
                  <a:pt x="2497505" y="923330"/>
                </a:cubicBezTo>
                <a:cubicBezTo>
                  <a:pt x="2219285" y="949333"/>
                  <a:pt x="2049240" y="910131"/>
                  <a:pt x="1818572" y="923330"/>
                </a:cubicBezTo>
                <a:cubicBezTo>
                  <a:pt x="1587904" y="936529"/>
                  <a:pt x="1463217" y="925737"/>
                  <a:pt x="1285124" y="923330"/>
                </a:cubicBezTo>
                <a:cubicBezTo>
                  <a:pt x="1107031" y="920923"/>
                  <a:pt x="941438" y="917917"/>
                  <a:pt x="642562" y="923330"/>
                </a:cubicBezTo>
                <a:cubicBezTo>
                  <a:pt x="343686" y="928743"/>
                  <a:pt x="162214" y="923439"/>
                  <a:pt x="0" y="923330"/>
                </a:cubicBezTo>
                <a:cubicBezTo>
                  <a:pt x="-5288" y="716780"/>
                  <a:pt x="-10143" y="648241"/>
                  <a:pt x="0" y="480132"/>
                </a:cubicBezTo>
                <a:cubicBezTo>
                  <a:pt x="10143" y="312023"/>
                  <a:pt x="-6408" y="200678"/>
                  <a:pt x="0" y="0"/>
                </a:cubicBezTo>
                <a:close/>
              </a:path>
              <a:path w="3637143" h="923330" stroke="0" extrusionOk="0">
                <a:moveTo>
                  <a:pt x="0" y="0"/>
                </a:moveTo>
                <a:cubicBezTo>
                  <a:pt x="155002" y="23308"/>
                  <a:pt x="423087" y="-5336"/>
                  <a:pt x="533448" y="0"/>
                </a:cubicBezTo>
                <a:cubicBezTo>
                  <a:pt x="643809" y="5336"/>
                  <a:pt x="805735" y="21080"/>
                  <a:pt x="1066895" y="0"/>
                </a:cubicBezTo>
                <a:cubicBezTo>
                  <a:pt x="1328055" y="-21080"/>
                  <a:pt x="1383891" y="-16815"/>
                  <a:pt x="1600343" y="0"/>
                </a:cubicBezTo>
                <a:cubicBezTo>
                  <a:pt x="1816795" y="16815"/>
                  <a:pt x="1907236" y="-5008"/>
                  <a:pt x="2097419" y="0"/>
                </a:cubicBezTo>
                <a:cubicBezTo>
                  <a:pt x="2287602" y="5008"/>
                  <a:pt x="2424962" y="-17648"/>
                  <a:pt x="2630867" y="0"/>
                </a:cubicBezTo>
                <a:cubicBezTo>
                  <a:pt x="2836772" y="17648"/>
                  <a:pt x="3256940" y="37763"/>
                  <a:pt x="3637143" y="0"/>
                </a:cubicBezTo>
                <a:cubicBezTo>
                  <a:pt x="3654824" y="169666"/>
                  <a:pt x="3637520" y="322914"/>
                  <a:pt x="3637143" y="461665"/>
                </a:cubicBezTo>
                <a:cubicBezTo>
                  <a:pt x="3636766" y="600416"/>
                  <a:pt x="3638108" y="723890"/>
                  <a:pt x="3637143" y="923330"/>
                </a:cubicBezTo>
                <a:cubicBezTo>
                  <a:pt x="3451776" y="931482"/>
                  <a:pt x="3235749" y="895939"/>
                  <a:pt x="2958210" y="923330"/>
                </a:cubicBezTo>
                <a:cubicBezTo>
                  <a:pt x="2680671" y="950721"/>
                  <a:pt x="2514663" y="895891"/>
                  <a:pt x="2279276" y="923330"/>
                </a:cubicBezTo>
                <a:cubicBezTo>
                  <a:pt x="2043889" y="950769"/>
                  <a:pt x="1836886" y="905548"/>
                  <a:pt x="1673086" y="923330"/>
                </a:cubicBezTo>
                <a:cubicBezTo>
                  <a:pt x="1509286" y="941113"/>
                  <a:pt x="1208768" y="937862"/>
                  <a:pt x="1030524" y="923330"/>
                </a:cubicBezTo>
                <a:cubicBezTo>
                  <a:pt x="852280" y="908798"/>
                  <a:pt x="461357" y="944633"/>
                  <a:pt x="0" y="923330"/>
                </a:cubicBezTo>
                <a:cubicBezTo>
                  <a:pt x="16831" y="787569"/>
                  <a:pt x="-11641" y="608153"/>
                  <a:pt x="0" y="480132"/>
                </a:cubicBezTo>
                <a:cubicBezTo>
                  <a:pt x="11641" y="352111"/>
                  <a:pt x="17718" y="154615"/>
                  <a:pt x="0" y="0"/>
                </a:cubicBezTo>
                <a:close/>
              </a:path>
            </a:pathLst>
          </a:custGeom>
          <a:solidFill>
            <a:schemeClr val="accent6">
              <a:lumMod val="20000"/>
              <a:lumOff val="80000"/>
            </a:schemeClr>
          </a:solidFill>
          <a:ln w="19050">
            <a:solidFill>
              <a:schemeClr val="accent6"/>
            </a:solidFill>
            <a:extLst>
              <a:ext uri="{C807C97D-BFC1-408E-A445-0C87EB9F89A2}">
                <ask:lineSketchStyleProps xmlns:ask="http://schemas.microsoft.com/office/drawing/2018/sketchyshapes" sd="2703443666">
                  <a:prstGeom prst="rect">
                    <a:avLst/>
                  </a:prstGeom>
                  <ask:type>
                    <ask:lineSketchFreehand/>
                  </ask:type>
                </ask:lineSketchStyleProps>
              </a:ext>
            </a:extLst>
          </a:ln>
        </p:spPr>
        <p:txBody>
          <a:bodyPr wrap="square" lIns="91440" tIns="45720" rIns="91440" bIns="45720" rtlCol="0" anchor="t">
            <a:spAutoFit/>
          </a:bodyPr>
          <a:lstStyle/>
          <a:p>
            <a:r>
              <a:rPr lang="en-IE" dirty="0"/>
              <a:t>Optional: use the </a:t>
            </a:r>
            <a:r>
              <a:rPr lang="en-IE" dirty="0" err="1"/>
              <a:t>GROWApp</a:t>
            </a:r>
            <a:r>
              <a:rPr lang="en-IE" dirty="0"/>
              <a:t> to create timelapse videos of your trees (</a:t>
            </a:r>
            <a:r>
              <a:rPr lang="en-IE" dirty="0">
                <a:hlinkClick r:id="rId12"/>
              </a:rPr>
              <a:t>click here</a:t>
            </a:r>
            <a:r>
              <a:rPr lang="en-IE" dirty="0"/>
              <a:t> to find out more).</a:t>
            </a:r>
            <a:endParaRPr lang="en-IE" dirty="0">
              <a:cs typeface="Calibri"/>
            </a:endParaRPr>
          </a:p>
        </p:txBody>
      </p:sp>
    </p:spTree>
    <p:extLst>
      <p:ext uri="{BB962C8B-B14F-4D97-AF65-F5344CB8AC3E}">
        <p14:creationId xmlns:p14="http://schemas.microsoft.com/office/powerpoint/2010/main" val="11992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video>
              <p:cMediaNode vol="80000">
                <p:cTn id="21" fill="hold" display="0">
                  <p:stCondLst>
                    <p:cond delay="indefinite"/>
                  </p:stCondLst>
                </p:cTn>
                <p:tgtEl>
                  <p:spTgt spid="8"/>
                </p:tgtEl>
              </p:cMediaNode>
            </p:video>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nextCondLst>
                <p:cond evt="onClick" delay="0">
                  <p:tgtEl>
                    <p:spTgt spid="8"/>
                  </p:tgtEl>
                </p:cond>
              </p:nextCondLst>
            </p:seq>
            <p:video>
              <p:cMediaNode vol="80000">
                <p:cTn id="27"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timing>
  <p:extLst>
    <p:ext uri="{6950BFC3-D8DA-4A85-94F7-54DA5524770B}">
      <p188:commentRel xmlns:p188="http://schemas.microsoft.com/office/powerpoint/2018/8/main" r:id="rId6"/>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015C-7056-4041-5810-3E829FCDE401}"/>
              </a:ext>
            </a:extLst>
          </p:cNvPr>
          <p:cNvSpPr>
            <a:spLocks noGrp="1"/>
          </p:cNvSpPr>
          <p:nvPr>
            <p:ph type="title"/>
          </p:nvPr>
        </p:nvSpPr>
        <p:spPr>
          <a:xfrm>
            <a:off x="513347" y="195464"/>
            <a:ext cx="5342021" cy="1434415"/>
          </a:xfrm>
        </p:spPr>
        <p:txBody>
          <a:bodyPr vert="horz" lIns="91440" tIns="45720" rIns="91440" bIns="45720" rtlCol="0" anchor="b">
            <a:normAutofit fontScale="90000"/>
          </a:bodyPr>
          <a:lstStyle/>
          <a:p>
            <a:r>
              <a:rPr lang="en-US" dirty="0">
                <a:latin typeface="Calibri"/>
                <a:cs typeface="Calibri"/>
              </a:rPr>
              <a:t>How to Measure Green-Down: Quick Guide</a:t>
            </a:r>
          </a:p>
        </p:txBody>
      </p:sp>
      <p:sp>
        <p:nvSpPr>
          <p:cNvPr id="48" name="Content Placeholder 47">
            <a:extLst>
              <a:ext uri="{FF2B5EF4-FFF2-40B4-BE49-F238E27FC236}">
                <a16:creationId xmlns:a16="http://schemas.microsoft.com/office/drawing/2014/main" id="{807D1E72-4764-3AE0-3D3E-4FDC72C154C4}"/>
              </a:ext>
            </a:extLst>
          </p:cNvPr>
          <p:cNvSpPr>
            <a:spLocks noGrp="1"/>
          </p:cNvSpPr>
          <p:nvPr>
            <p:ph sz="half" idx="2"/>
          </p:nvPr>
        </p:nvSpPr>
        <p:spPr>
          <a:xfrm>
            <a:off x="5855368" y="1693225"/>
            <a:ext cx="5694946" cy="4127270"/>
          </a:xfrm>
        </p:spPr>
        <p:txBody>
          <a:bodyPr vert="horz" lIns="91440" tIns="45720" rIns="91440" bIns="45720" rtlCol="0" anchor="t">
            <a:noAutofit/>
          </a:bodyPr>
          <a:lstStyle/>
          <a:p>
            <a:pPr marL="0" indent="0">
              <a:spcBef>
                <a:spcPts val="0"/>
              </a:spcBef>
              <a:spcAft>
                <a:spcPts val="600"/>
              </a:spcAft>
              <a:buNone/>
            </a:pPr>
            <a:r>
              <a:rPr lang="en-US" sz="2000" b="1" dirty="0">
                <a:hlinkClick r:id="rId3"/>
              </a:rPr>
              <a:t>Adopt your leaves </a:t>
            </a:r>
            <a:r>
              <a:rPr lang="en-US" sz="2000" b="1" dirty="0"/>
              <a:t>(step 1):</a:t>
            </a:r>
            <a:endParaRPr lang="en-US" sz="2000" b="1" dirty="0">
              <a:ea typeface="Calibri"/>
              <a:cs typeface="Calibri"/>
            </a:endParaRPr>
          </a:p>
          <a:p>
            <a:pPr>
              <a:spcBef>
                <a:spcPts val="0"/>
              </a:spcBef>
              <a:spcAft>
                <a:spcPts val="600"/>
              </a:spcAft>
            </a:pPr>
            <a:r>
              <a:rPr lang="en-US" sz="2000" dirty="0"/>
              <a:t>Locate the leaf at the end of the branch. Label it by marking one dot on the branch next to the leaf stem with a permanent felt tip marker. </a:t>
            </a:r>
            <a:endParaRPr lang="en-US" sz="2000" dirty="0">
              <a:ea typeface="Calibri"/>
              <a:cs typeface="Calibri"/>
            </a:endParaRPr>
          </a:p>
          <a:p>
            <a:pPr>
              <a:spcBef>
                <a:spcPts val="0"/>
              </a:spcBef>
              <a:spcAft>
                <a:spcPts val="600"/>
              </a:spcAft>
            </a:pPr>
            <a:r>
              <a:rPr lang="en-US" sz="2000" dirty="0"/>
              <a:t>Locate the three leaves on this branch closest to this terminal leaf. Label these leaves by marking two, three and four dots next to their stems on the branch. </a:t>
            </a:r>
            <a:endParaRPr lang="en-US" sz="2000" dirty="0">
              <a:ea typeface="Calibri"/>
              <a:cs typeface="Calibri"/>
            </a:endParaRPr>
          </a:p>
          <a:p>
            <a:pPr marL="0" indent="0">
              <a:spcBef>
                <a:spcPts val="0"/>
              </a:spcBef>
              <a:spcAft>
                <a:spcPts val="600"/>
              </a:spcAft>
              <a:buNone/>
            </a:pPr>
            <a:r>
              <a:rPr lang="en-US" sz="2000" b="1" dirty="0">
                <a:hlinkClick r:id="rId4"/>
              </a:rPr>
              <a:t>Observe green-down </a:t>
            </a:r>
            <a:r>
              <a:rPr lang="en-US" sz="2000" b="1" dirty="0"/>
              <a:t>(step 2):</a:t>
            </a:r>
            <a:endParaRPr lang="en-US" sz="2000" b="1" dirty="0">
              <a:ea typeface="Calibri"/>
              <a:cs typeface="Calibri"/>
            </a:endParaRPr>
          </a:p>
          <a:p>
            <a:pPr>
              <a:spcBef>
                <a:spcPts val="0"/>
              </a:spcBef>
              <a:spcAft>
                <a:spcPts val="600"/>
              </a:spcAft>
            </a:pPr>
            <a:r>
              <a:rPr lang="en-US" sz="2000" dirty="0"/>
              <a:t>Examine each of your leaves. Use the GLOBE Plant </a:t>
            </a:r>
            <a:r>
              <a:rPr lang="en-US" sz="2000" dirty="0" err="1"/>
              <a:t>Colour</a:t>
            </a:r>
            <a:r>
              <a:rPr lang="en-US" sz="2000" dirty="0"/>
              <a:t> Guide to estimate the dominant color of each leaf (or the GLOBE Observer app). </a:t>
            </a:r>
            <a:endParaRPr lang="en-US" sz="2000" dirty="0">
              <a:ea typeface="Calibri"/>
              <a:cs typeface="Calibri"/>
            </a:endParaRPr>
          </a:p>
          <a:p>
            <a:pPr>
              <a:spcBef>
                <a:spcPts val="0"/>
              </a:spcBef>
              <a:spcAft>
                <a:spcPts val="600"/>
              </a:spcAft>
            </a:pPr>
            <a:r>
              <a:rPr lang="en-US" sz="2000" dirty="0"/>
              <a:t>Record your observations with the GLOBE Observer app. </a:t>
            </a:r>
            <a:endParaRPr lang="en-US" sz="2000" dirty="0">
              <a:ea typeface="Calibri"/>
              <a:cs typeface="Calibri"/>
            </a:endParaRPr>
          </a:p>
        </p:txBody>
      </p:sp>
      <p:grpSp>
        <p:nvGrpSpPr>
          <p:cNvPr id="3" name="Group 2">
            <a:extLst>
              <a:ext uri="{FF2B5EF4-FFF2-40B4-BE49-F238E27FC236}">
                <a16:creationId xmlns:a16="http://schemas.microsoft.com/office/drawing/2014/main" id="{2BADB7EC-8591-BC78-3777-32A71A0F2E67}"/>
              </a:ext>
            </a:extLst>
          </p:cNvPr>
          <p:cNvGrpSpPr/>
          <p:nvPr/>
        </p:nvGrpSpPr>
        <p:grpSpPr>
          <a:xfrm>
            <a:off x="641686" y="1726558"/>
            <a:ext cx="4953897" cy="4321316"/>
            <a:chOff x="3255618" y="626166"/>
            <a:chExt cx="3723529" cy="4049915"/>
          </a:xfrm>
        </p:grpSpPr>
        <p:pic>
          <p:nvPicPr>
            <p:cNvPr id="5" name="Picture 3" descr="A picture containing tree, outdoor, plant, fence&#10;&#10;Description automatically generated">
              <a:extLst>
                <a:ext uri="{FF2B5EF4-FFF2-40B4-BE49-F238E27FC236}">
                  <a16:creationId xmlns:a16="http://schemas.microsoft.com/office/drawing/2014/main" id="{18149493-B312-73BD-02BD-C6434A4F10B0}"/>
                </a:ext>
              </a:extLst>
            </p:cNvPr>
            <p:cNvPicPr>
              <a:picLocks noChangeAspect="1"/>
            </p:cNvPicPr>
            <p:nvPr/>
          </p:nvPicPr>
          <p:blipFill rotWithShape="1">
            <a:blip r:embed="rId5"/>
            <a:srcRect l="36921" t="5066" r="20901" b="26079"/>
            <a:stretch/>
          </p:blipFill>
          <p:spPr>
            <a:xfrm>
              <a:off x="3255618" y="626166"/>
              <a:ext cx="3723529" cy="4049915"/>
            </a:xfrm>
            <a:prstGeom prst="rect">
              <a:avLst/>
            </a:prstGeom>
          </p:spPr>
        </p:pic>
        <p:sp>
          <p:nvSpPr>
            <p:cNvPr id="6" name="Oval 5">
              <a:extLst>
                <a:ext uri="{FF2B5EF4-FFF2-40B4-BE49-F238E27FC236}">
                  <a16:creationId xmlns:a16="http://schemas.microsoft.com/office/drawing/2014/main" id="{1E0D7E31-43A7-FE7B-65B3-15FFA3F6DEFA}"/>
                </a:ext>
              </a:extLst>
            </p:cNvPr>
            <p:cNvSpPr/>
            <p:nvPr/>
          </p:nvSpPr>
          <p:spPr>
            <a:xfrm>
              <a:off x="5665304" y="1976783"/>
              <a:ext cx="88347" cy="77304"/>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C9EDA97-4DE2-1F78-FEF7-0866994D26AE}"/>
                </a:ext>
              </a:extLst>
            </p:cNvPr>
            <p:cNvSpPr/>
            <p:nvPr/>
          </p:nvSpPr>
          <p:spPr>
            <a:xfrm>
              <a:off x="5731565" y="1910522"/>
              <a:ext cx="88347" cy="77304"/>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840874E-B7DD-896F-31B8-A8A13487E426}"/>
                </a:ext>
              </a:extLst>
            </p:cNvPr>
            <p:cNvSpPr/>
            <p:nvPr/>
          </p:nvSpPr>
          <p:spPr>
            <a:xfrm>
              <a:off x="5808868" y="1855304"/>
              <a:ext cx="88347" cy="77304"/>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17AB8D1-F67E-E592-E009-39AAE4603CB7}"/>
                </a:ext>
              </a:extLst>
            </p:cNvPr>
            <p:cNvSpPr/>
            <p:nvPr/>
          </p:nvSpPr>
          <p:spPr>
            <a:xfrm>
              <a:off x="5897216" y="1777999"/>
              <a:ext cx="88347" cy="77304"/>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A16E52-CB5A-FBB2-2343-4C6B69CCC6EC}"/>
                </a:ext>
              </a:extLst>
            </p:cNvPr>
            <p:cNvSpPr/>
            <p:nvPr/>
          </p:nvSpPr>
          <p:spPr>
            <a:xfrm>
              <a:off x="5400260" y="2263913"/>
              <a:ext cx="88347" cy="77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AF6B743-AAA4-4AEF-5EF4-84A7D9126A6C}"/>
                </a:ext>
              </a:extLst>
            </p:cNvPr>
            <p:cNvSpPr/>
            <p:nvPr/>
          </p:nvSpPr>
          <p:spPr>
            <a:xfrm>
              <a:off x="5466520" y="2219739"/>
              <a:ext cx="88347" cy="77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B839ABC-7402-8982-FCA3-68AD432F27BF}"/>
                </a:ext>
              </a:extLst>
            </p:cNvPr>
            <p:cNvSpPr/>
            <p:nvPr/>
          </p:nvSpPr>
          <p:spPr>
            <a:xfrm>
              <a:off x="5543824" y="2164521"/>
              <a:ext cx="88347" cy="77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654EBA0-2CFD-AD56-F221-67DAC7E85910}"/>
                </a:ext>
              </a:extLst>
            </p:cNvPr>
            <p:cNvSpPr/>
            <p:nvPr/>
          </p:nvSpPr>
          <p:spPr>
            <a:xfrm>
              <a:off x="5190434" y="2374348"/>
              <a:ext cx="88347" cy="7730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9AE90E-F34C-9930-681F-4DBBC89C420A}"/>
                </a:ext>
              </a:extLst>
            </p:cNvPr>
            <p:cNvSpPr/>
            <p:nvPr/>
          </p:nvSpPr>
          <p:spPr>
            <a:xfrm>
              <a:off x="5256695" y="2308087"/>
              <a:ext cx="88347" cy="7730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895F834-2A08-D01D-98CE-3AC30DA69978}"/>
                </a:ext>
              </a:extLst>
            </p:cNvPr>
            <p:cNvSpPr/>
            <p:nvPr/>
          </p:nvSpPr>
          <p:spPr>
            <a:xfrm>
              <a:off x="5068955" y="2451651"/>
              <a:ext cx="88347" cy="773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8320117"/>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lurry image of a blue and green light&#10;&#10;Description automatically generated">
            <a:extLst>
              <a:ext uri="{FF2B5EF4-FFF2-40B4-BE49-F238E27FC236}">
                <a16:creationId xmlns:a16="http://schemas.microsoft.com/office/drawing/2014/main" id="{24AD9C54-7F76-04C6-6545-47B286BD9344}"/>
              </a:ext>
            </a:extLst>
          </p:cNvPr>
          <p:cNvPicPr>
            <a:picLocks noChangeAspect="1"/>
          </p:cNvPicPr>
          <p:nvPr/>
        </p:nvPicPr>
        <p:blipFill rotWithShape="1">
          <a:blip r:embed="rId3">
            <a:duotone>
              <a:schemeClr val="bg2">
                <a:shade val="45000"/>
                <a:satMod val="135000"/>
              </a:schemeClr>
              <a:prstClr val="white"/>
            </a:duotone>
          </a:blip>
          <a:srcRect t="1541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2FC7B2-E983-CC59-DAE8-4331E7E81403}"/>
              </a:ext>
            </a:extLst>
          </p:cNvPr>
          <p:cNvSpPr>
            <a:spLocks noGrp="1"/>
          </p:cNvSpPr>
          <p:nvPr>
            <p:ph type="title"/>
          </p:nvPr>
        </p:nvSpPr>
        <p:spPr>
          <a:xfrm>
            <a:off x="838200" y="365125"/>
            <a:ext cx="10515600" cy="1325563"/>
          </a:xfrm>
        </p:spPr>
        <p:txBody>
          <a:bodyPr>
            <a:normAutofit/>
          </a:bodyPr>
          <a:lstStyle/>
          <a:p>
            <a:r>
              <a:rPr lang="en-IE" dirty="0"/>
              <a:t>Upon completing this training, you will</a:t>
            </a:r>
          </a:p>
        </p:txBody>
      </p:sp>
      <p:sp>
        <p:nvSpPr>
          <p:cNvPr id="7" name="Freeform: Shape 6">
            <a:extLst>
              <a:ext uri="{FF2B5EF4-FFF2-40B4-BE49-F238E27FC236}">
                <a16:creationId xmlns:a16="http://schemas.microsoft.com/office/drawing/2014/main" id="{377B6499-FD10-DCBF-F919-447B25B9272C}"/>
              </a:ext>
            </a:extLst>
          </p:cNvPr>
          <p:cNvSpPr/>
          <p:nvPr/>
        </p:nvSpPr>
        <p:spPr>
          <a:xfrm>
            <a:off x="841280" y="2290455"/>
            <a:ext cx="2444055" cy="3421677"/>
          </a:xfrm>
          <a:custGeom>
            <a:avLst/>
            <a:gdLst>
              <a:gd name="connsiteX0" fmla="*/ 0 w 2444055"/>
              <a:gd name="connsiteY0" fmla="*/ 0 h 3421677"/>
              <a:gd name="connsiteX1" fmla="*/ 2444055 w 2444055"/>
              <a:gd name="connsiteY1" fmla="*/ 0 h 3421677"/>
              <a:gd name="connsiteX2" fmla="*/ 2444055 w 2444055"/>
              <a:gd name="connsiteY2" fmla="*/ 3421677 h 3421677"/>
              <a:gd name="connsiteX3" fmla="*/ 0 w 2444055"/>
              <a:gd name="connsiteY3" fmla="*/ 3421677 h 3421677"/>
              <a:gd name="connsiteX4" fmla="*/ 0 w 2444055"/>
              <a:gd name="connsiteY4" fmla="*/ 0 h 342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55" h="3421677">
                <a:moveTo>
                  <a:pt x="0" y="0"/>
                </a:moveTo>
                <a:lnTo>
                  <a:pt x="2444055" y="0"/>
                </a:lnTo>
                <a:lnTo>
                  <a:pt x="2444055" y="3421677"/>
                </a:lnTo>
                <a:lnTo>
                  <a:pt x="0" y="3421677"/>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90548" tIns="1630437" rIns="190548" bIns="398634" numCol="1" spcCol="1270" anchor="t" anchorCtr="0">
            <a:noAutofit/>
          </a:bodyPr>
          <a:lstStyle/>
          <a:p>
            <a:pPr marL="0" lvl="0" indent="0" algn="l" defTabSz="844550">
              <a:lnSpc>
                <a:spcPct val="90000"/>
              </a:lnSpc>
              <a:spcBef>
                <a:spcPct val="0"/>
              </a:spcBef>
              <a:spcAft>
                <a:spcPct val="35000"/>
              </a:spcAft>
              <a:buNone/>
            </a:pPr>
            <a:r>
              <a:rPr lang="en-IE" sz="1900" kern="1200" dirty="0"/>
              <a:t>Understand how </a:t>
            </a:r>
            <a:r>
              <a:rPr lang="en-IE" sz="1900" kern="1200" dirty="0" err="1"/>
              <a:t>ColourFall</a:t>
            </a:r>
            <a:r>
              <a:rPr lang="en-IE" sz="1900" kern="1200" dirty="0"/>
              <a:t> works.</a:t>
            </a:r>
            <a:endParaRPr lang="en-US" sz="1900" kern="1200" dirty="0"/>
          </a:p>
        </p:txBody>
      </p:sp>
      <p:sp>
        <p:nvSpPr>
          <p:cNvPr id="8" name="Freeform: Shape 7">
            <a:extLst>
              <a:ext uri="{FF2B5EF4-FFF2-40B4-BE49-F238E27FC236}">
                <a16:creationId xmlns:a16="http://schemas.microsoft.com/office/drawing/2014/main" id="{A426870A-8CC7-CA52-5198-BE255E0714EE}"/>
              </a:ext>
            </a:extLst>
          </p:cNvPr>
          <p:cNvSpPr/>
          <p:nvPr/>
        </p:nvSpPr>
        <p:spPr>
          <a:xfrm>
            <a:off x="1550056" y="2632622"/>
            <a:ext cx="1026503" cy="1026503"/>
          </a:xfrm>
          <a:custGeom>
            <a:avLst/>
            <a:gdLst>
              <a:gd name="connsiteX0" fmla="*/ 0 w 1026503"/>
              <a:gd name="connsiteY0" fmla="*/ 513252 h 1026503"/>
              <a:gd name="connsiteX1" fmla="*/ 513252 w 1026503"/>
              <a:gd name="connsiteY1" fmla="*/ 0 h 1026503"/>
              <a:gd name="connsiteX2" fmla="*/ 1026504 w 1026503"/>
              <a:gd name="connsiteY2" fmla="*/ 513252 h 1026503"/>
              <a:gd name="connsiteX3" fmla="*/ 513252 w 1026503"/>
              <a:gd name="connsiteY3" fmla="*/ 1026504 h 1026503"/>
              <a:gd name="connsiteX4" fmla="*/ 0 w 1026503"/>
              <a:gd name="connsiteY4" fmla="*/ 513252 h 102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503" h="1026503">
                <a:moveTo>
                  <a:pt x="0" y="513252"/>
                </a:moveTo>
                <a:cubicBezTo>
                  <a:pt x="0" y="229791"/>
                  <a:pt x="229791" y="0"/>
                  <a:pt x="513252" y="0"/>
                </a:cubicBezTo>
                <a:cubicBezTo>
                  <a:pt x="796713" y="0"/>
                  <a:pt x="1026504" y="229791"/>
                  <a:pt x="1026504" y="513252"/>
                </a:cubicBezTo>
                <a:cubicBezTo>
                  <a:pt x="1026504" y="796713"/>
                  <a:pt x="796713" y="1026504"/>
                  <a:pt x="513252" y="1026504"/>
                </a:cubicBezTo>
                <a:cubicBezTo>
                  <a:pt x="229791" y="1026504"/>
                  <a:pt x="0" y="796713"/>
                  <a:pt x="0" y="513252"/>
                </a:cubicBezTo>
                <a:close/>
              </a:path>
            </a:pathLst>
          </a:custGeom>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230358" tIns="163028" rIns="230358" bIns="163028" numCol="1" spcCol="1270" anchor="ctr" anchorCtr="0">
            <a:noAutofit/>
          </a:bodyPr>
          <a:lstStyle/>
          <a:p>
            <a:pPr marL="0" lvl="0" indent="0" algn="ctr" defTabSz="2133600">
              <a:lnSpc>
                <a:spcPct val="90000"/>
              </a:lnSpc>
              <a:spcBef>
                <a:spcPct val="0"/>
              </a:spcBef>
              <a:spcAft>
                <a:spcPct val="35000"/>
              </a:spcAft>
              <a:buNone/>
            </a:pPr>
            <a:r>
              <a:rPr lang="en-US" sz="4800" kern="1200"/>
              <a:t>1</a:t>
            </a:r>
          </a:p>
        </p:txBody>
      </p:sp>
      <p:sp>
        <p:nvSpPr>
          <p:cNvPr id="9" name="Rectangle 8">
            <a:extLst>
              <a:ext uri="{FF2B5EF4-FFF2-40B4-BE49-F238E27FC236}">
                <a16:creationId xmlns:a16="http://schemas.microsoft.com/office/drawing/2014/main" id="{1CE41710-2B19-1A15-7136-73E17BDBA32E}"/>
              </a:ext>
            </a:extLst>
          </p:cNvPr>
          <p:cNvSpPr/>
          <p:nvPr/>
        </p:nvSpPr>
        <p:spPr>
          <a:xfrm>
            <a:off x="841280" y="5712060"/>
            <a:ext cx="2444055" cy="72"/>
          </a:xfrm>
          <a:prstGeom prst="rect">
            <a:avLst/>
          </a:prstGeom>
        </p:spPr>
        <p:style>
          <a:lnRef idx="2">
            <a:schemeClr val="accent2">
              <a:hueOff val="-207909"/>
              <a:satOff val="-11990"/>
              <a:lumOff val="1233"/>
              <a:alphaOff val="0"/>
            </a:schemeClr>
          </a:lnRef>
          <a:fillRef idx="1">
            <a:schemeClr val="accent2">
              <a:hueOff val="-207909"/>
              <a:satOff val="-11990"/>
              <a:lumOff val="1233"/>
              <a:alphaOff val="0"/>
            </a:schemeClr>
          </a:fillRef>
          <a:effectRef idx="1">
            <a:schemeClr val="accent2">
              <a:hueOff val="-207909"/>
              <a:satOff val="-11990"/>
              <a:lumOff val="1233"/>
              <a:alphaOff val="0"/>
            </a:schemeClr>
          </a:effectRef>
          <a:fontRef idx="minor">
            <a:schemeClr val="lt1"/>
          </a:fontRef>
        </p:style>
        <p:txBody>
          <a:bodyPr/>
          <a:lstStyle/>
          <a:p>
            <a:endParaRPr lang="en-IE"/>
          </a:p>
        </p:txBody>
      </p:sp>
      <p:sp>
        <p:nvSpPr>
          <p:cNvPr id="11" name="Freeform: Shape 10">
            <a:extLst>
              <a:ext uri="{FF2B5EF4-FFF2-40B4-BE49-F238E27FC236}">
                <a16:creationId xmlns:a16="http://schemas.microsoft.com/office/drawing/2014/main" id="{ACB5C7C5-345A-215A-02CA-DF4ADE18C696}"/>
              </a:ext>
            </a:extLst>
          </p:cNvPr>
          <p:cNvSpPr/>
          <p:nvPr/>
        </p:nvSpPr>
        <p:spPr>
          <a:xfrm>
            <a:off x="3529741" y="2290455"/>
            <a:ext cx="2444055" cy="3421677"/>
          </a:xfrm>
          <a:custGeom>
            <a:avLst/>
            <a:gdLst>
              <a:gd name="connsiteX0" fmla="*/ 0 w 2444055"/>
              <a:gd name="connsiteY0" fmla="*/ 0 h 3421677"/>
              <a:gd name="connsiteX1" fmla="*/ 2444055 w 2444055"/>
              <a:gd name="connsiteY1" fmla="*/ 0 h 3421677"/>
              <a:gd name="connsiteX2" fmla="*/ 2444055 w 2444055"/>
              <a:gd name="connsiteY2" fmla="*/ 3421677 h 3421677"/>
              <a:gd name="connsiteX3" fmla="*/ 0 w 2444055"/>
              <a:gd name="connsiteY3" fmla="*/ 3421677 h 3421677"/>
              <a:gd name="connsiteX4" fmla="*/ 0 w 2444055"/>
              <a:gd name="connsiteY4" fmla="*/ 0 h 342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55" h="3421677">
                <a:moveTo>
                  <a:pt x="0" y="0"/>
                </a:moveTo>
                <a:lnTo>
                  <a:pt x="2444055" y="0"/>
                </a:lnTo>
                <a:lnTo>
                  <a:pt x="2444055" y="3421677"/>
                </a:lnTo>
                <a:lnTo>
                  <a:pt x="0" y="3421677"/>
                </a:lnTo>
                <a:lnTo>
                  <a:pt x="0" y="0"/>
                </a:lnTo>
                <a:close/>
              </a:path>
            </a:pathLst>
          </a:custGeom>
        </p:spPr>
        <p:style>
          <a:lnRef idx="2">
            <a:schemeClr val="accent2">
              <a:tint val="40000"/>
              <a:alpha val="90000"/>
              <a:hueOff val="-283075"/>
              <a:satOff val="-25115"/>
              <a:lumOff val="-256"/>
              <a:alphaOff val="0"/>
            </a:schemeClr>
          </a:lnRef>
          <a:fillRef idx="1">
            <a:schemeClr val="accent2">
              <a:tint val="40000"/>
              <a:alpha val="90000"/>
              <a:hueOff val="-283075"/>
              <a:satOff val="-25115"/>
              <a:lumOff val="-256"/>
              <a:alphaOff val="0"/>
            </a:schemeClr>
          </a:fillRef>
          <a:effectRef idx="0">
            <a:schemeClr val="accent2">
              <a:tint val="40000"/>
              <a:alpha val="90000"/>
              <a:hueOff val="-283075"/>
              <a:satOff val="-25115"/>
              <a:lumOff val="-256"/>
              <a:alphaOff val="0"/>
            </a:schemeClr>
          </a:effectRef>
          <a:fontRef idx="minor">
            <a:schemeClr val="dk1">
              <a:hueOff val="0"/>
              <a:satOff val="0"/>
              <a:lumOff val="0"/>
              <a:alphaOff val="0"/>
            </a:schemeClr>
          </a:fontRef>
        </p:style>
        <p:txBody>
          <a:bodyPr spcFirstLastPara="0" vert="horz" wrap="square" lIns="190548" tIns="1630437" rIns="190548" bIns="398634" numCol="1" spcCol="1270" anchor="t" anchorCtr="0">
            <a:noAutofit/>
          </a:bodyPr>
          <a:lstStyle/>
          <a:p>
            <a:pPr marL="0" lvl="0" indent="0" algn="l" defTabSz="844550">
              <a:lnSpc>
                <a:spcPct val="90000"/>
              </a:lnSpc>
              <a:spcBef>
                <a:spcPct val="0"/>
              </a:spcBef>
              <a:spcAft>
                <a:spcPct val="35000"/>
              </a:spcAft>
              <a:buNone/>
            </a:pPr>
            <a:r>
              <a:rPr lang="en-IE" sz="1900" kern="1200"/>
              <a:t>Have access to resources and tools to implement it.</a:t>
            </a:r>
            <a:endParaRPr lang="en-US" sz="1900" kern="1200"/>
          </a:p>
        </p:txBody>
      </p:sp>
      <p:sp>
        <p:nvSpPr>
          <p:cNvPr id="12" name="Freeform: Shape 11">
            <a:extLst>
              <a:ext uri="{FF2B5EF4-FFF2-40B4-BE49-F238E27FC236}">
                <a16:creationId xmlns:a16="http://schemas.microsoft.com/office/drawing/2014/main" id="{E56A32B4-28BC-7EA0-796E-0C8D059B87FF}"/>
              </a:ext>
            </a:extLst>
          </p:cNvPr>
          <p:cNvSpPr/>
          <p:nvPr/>
        </p:nvSpPr>
        <p:spPr>
          <a:xfrm>
            <a:off x="4238517" y="2632622"/>
            <a:ext cx="1026503" cy="1026503"/>
          </a:xfrm>
          <a:custGeom>
            <a:avLst/>
            <a:gdLst>
              <a:gd name="connsiteX0" fmla="*/ 0 w 1026503"/>
              <a:gd name="connsiteY0" fmla="*/ 513252 h 1026503"/>
              <a:gd name="connsiteX1" fmla="*/ 513252 w 1026503"/>
              <a:gd name="connsiteY1" fmla="*/ 0 h 1026503"/>
              <a:gd name="connsiteX2" fmla="*/ 1026504 w 1026503"/>
              <a:gd name="connsiteY2" fmla="*/ 513252 h 1026503"/>
              <a:gd name="connsiteX3" fmla="*/ 513252 w 1026503"/>
              <a:gd name="connsiteY3" fmla="*/ 1026504 h 1026503"/>
              <a:gd name="connsiteX4" fmla="*/ 0 w 1026503"/>
              <a:gd name="connsiteY4" fmla="*/ 513252 h 102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503" h="1026503">
                <a:moveTo>
                  <a:pt x="0" y="513252"/>
                </a:moveTo>
                <a:cubicBezTo>
                  <a:pt x="0" y="229791"/>
                  <a:pt x="229791" y="0"/>
                  <a:pt x="513252" y="0"/>
                </a:cubicBezTo>
                <a:cubicBezTo>
                  <a:pt x="796713" y="0"/>
                  <a:pt x="1026504" y="229791"/>
                  <a:pt x="1026504" y="513252"/>
                </a:cubicBezTo>
                <a:cubicBezTo>
                  <a:pt x="1026504" y="796713"/>
                  <a:pt x="796713" y="1026504"/>
                  <a:pt x="513252" y="1026504"/>
                </a:cubicBezTo>
                <a:cubicBezTo>
                  <a:pt x="229791" y="1026504"/>
                  <a:pt x="0" y="796713"/>
                  <a:pt x="0" y="513252"/>
                </a:cubicBezTo>
                <a:close/>
              </a:path>
            </a:pathLst>
          </a:custGeom>
        </p:spPr>
        <p:style>
          <a:lnRef idx="2">
            <a:schemeClr val="accent2">
              <a:hueOff val="-415818"/>
              <a:satOff val="-23979"/>
              <a:lumOff val="2465"/>
              <a:alphaOff val="0"/>
            </a:schemeClr>
          </a:lnRef>
          <a:fillRef idx="1">
            <a:schemeClr val="accent2">
              <a:hueOff val="-415818"/>
              <a:satOff val="-23979"/>
              <a:lumOff val="2465"/>
              <a:alphaOff val="0"/>
            </a:schemeClr>
          </a:fillRef>
          <a:effectRef idx="1">
            <a:schemeClr val="accent2">
              <a:hueOff val="-415818"/>
              <a:satOff val="-23979"/>
              <a:lumOff val="2465"/>
              <a:alphaOff val="0"/>
            </a:schemeClr>
          </a:effectRef>
          <a:fontRef idx="minor">
            <a:schemeClr val="lt1"/>
          </a:fontRef>
        </p:style>
        <p:txBody>
          <a:bodyPr spcFirstLastPara="0" vert="horz" wrap="square" lIns="230358" tIns="163028" rIns="230358" bIns="163028" numCol="1" spcCol="1270" anchor="ctr" anchorCtr="0">
            <a:noAutofit/>
          </a:bodyPr>
          <a:lstStyle/>
          <a:p>
            <a:pPr marL="0" lvl="0" indent="0" algn="ctr" defTabSz="2133600">
              <a:lnSpc>
                <a:spcPct val="90000"/>
              </a:lnSpc>
              <a:spcBef>
                <a:spcPct val="0"/>
              </a:spcBef>
              <a:spcAft>
                <a:spcPct val="35000"/>
              </a:spcAft>
              <a:buNone/>
            </a:pPr>
            <a:r>
              <a:rPr lang="en-US" sz="4800" kern="1200"/>
              <a:t>2</a:t>
            </a:r>
          </a:p>
        </p:txBody>
      </p:sp>
      <p:sp>
        <p:nvSpPr>
          <p:cNvPr id="13" name="Rectangle 12">
            <a:extLst>
              <a:ext uri="{FF2B5EF4-FFF2-40B4-BE49-F238E27FC236}">
                <a16:creationId xmlns:a16="http://schemas.microsoft.com/office/drawing/2014/main" id="{4542EDEF-3392-6194-AF77-776D06C65328}"/>
              </a:ext>
            </a:extLst>
          </p:cNvPr>
          <p:cNvSpPr/>
          <p:nvPr/>
        </p:nvSpPr>
        <p:spPr>
          <a:xfrm>
            <a:off x="3529741" y="5712060"/>
            <a:ext cx="2444055" cy="72"/>
          </a:xfrm>
          <a:prstGeom prst="rect">
            <a:avLst/>
          </a:prstGeom>
        </p:spPr>
        <p:style>
          <a:lnRef idx="2">
            <a:schemeClr val="accent2">
              <a:hueOff val="-623727"/>
              <a:satOff val="-35969"/>
              <a:lumOff val="3698"/>
              <a:alphaOff val="0"/>
            </a:schemeClr>
          </a:lnRef>
          <a:fillRef idx="1">
            <a:schemeClr val="accent2">
              <a:hueOff val="-623727"/>
              <a:satOff val="-35969"/>
              <a:lumOff val="3698"/>
              <a:alphaOff val="0"/>
            </a:schemeClr>
          </a:fillRef>
          <a:effectRef idx="1">
            <a:schemeClr val="accent2">
              <a:hueOff val="-623727"/>
              <a:satOff val="-35969"/>
              <a:lumOff val="3698"/>
              <a:alphaOff val="0"/>
            </a:schemeClr>
          </a:effectRef>
          <a:fontRef idx="minor">
            <a:schemeClr val="lt1"/>
          </a:fontRef>
        </p:style>
        <p:txBody>
          <a:bodyPr/>
          <a:lstStyle/>
          <a:p>
            <a:endParaRPr lang="en-IE"/>
          </a:p>
        </p:txBody>
      </p:sp>
      <p:sp>
        <p:nvSpPr>
          <p:cNvPr id="14" name="Freeform: Shape 13">
            <a:extLst>
              <a:ext uri="{FF2B5EF4-FFF2-40B4-BE49-F238E27FC236}">
                <a16:creationId xmlns:a16="http://schemas.microsoft.com/office/drawing/2014/main" id="{AB13E450-9D6E-EF5C-4C88-894D347B6E30}"/>
              </a:ext>
            </a:extLst>
          </p:cNvPr>
          <p:cNvSpPr/>
          <p:nvPr/>
        </p:nvSpPr>
        <p:spPr>
          <a:xfrm>
            <a:off x="6218202" y="2290455"/>
            <a:ext cx="2444055" cy="3421677"/>
          </a:xfrm>
          <a:custGeom>
            <a:avLst/>
            <a:gdLst>
              <a:gd name="connsiteX0" fmla="*/ 0 w 2444055"/>
              <a:gd name="connsiteY0" fmla="*/ 0 h 3421677"/>
              <a:gd name="connsiteX1" fmla="*/ 2444055 w 2444055"/>
              <a:gd name="connsiteY1" fmla="*/ 0 h 3421677"/>
              <a:gd name="connsiteX2" fmla="*/ 2444055 w 2444055"/>
              <a:gd name="connsiteY2" fmla="*/ 3421677 h 3421677"/>
              <a:gd name="connsiteX3" fmla="*/ 0 w 2444055"/>
              <a:gd name="connsiteY3" fmla="*/ 3421677 h 3421677"/>
              <a:gd name="connsiteX4" fmla="*/ 0 w 2444055"/>
              <a:gd name="connsiteY4" fmla="*/ 0 h 342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55" h="3421677">
                <a:moveTo>
                  <a:pt x="0" y="0"/>
                </a:moveTo>
                <a:lnTo>
                  <a:pt x="2444055" y="0"/>
                </a:lnTo>
                <a:lnTo>
                  <a:pt x="2444055" y="3421677"/>
                </a:lnTo>
                <a:lnTo>
                  <a:pt x="0" y="3421677"/>
                </a:lnTo>
                <a:lnTo>
                  <a:pt x="0" y="0"/>
                </a:lnTo>
                <a:close/>
              </a:path>
            </a:pathLst>
          </a:custGeom>
        </p:spPr>
        <p:style>
          <a:lnRef idx="2">
            <a:schemeClr val="accent2">
              <a:tint val="40000"/>
              <a:alpha val="90000"/>
              <a:hueOff val="-566151"/>
              <a:satOff val="-50231"/>
              <a:lumOff val="-513"/>
              <a:alphaOff val="0"/>
            </a:schemeClr>
          </a:lnRef>
          <a:fillRef idx="1">
            <a:schemeClr val="accent2">
              <a:tint val="40000"/>
              <a:alpha val="90000"/>
              <a:hueOff val="-566151"/>
              <a:satOff val="-50231"/>
              <a:lumOff val="-513"/>
              <a:alphaOff val="0"/>
            </a:schemeClr>
          </a:fillRef>
          <a:effectRef idx="0">
            <a:schemeClr val="accent2">
              <a:tint val="40000"/>
              <a:alpha val="90000"/>
              <a:hueOff val="-566151"/>
              <a:satOff val="-50231"/>
              <a:lumOff val="-513"/>
              <a:alphaOff val="0"/>
            </a:schemeClr>
          </a:effectRef>
          <a:fontRef idx="minor">
            <a:schemeClr val="dk1">
              <a:hueOff val="0"/>
              <a:satOff val="0"/>
              <a:lumOff val="0"/>
              <a:alphaOff val="0"/>
            </a:schemeClr>
          </a:fontRef>
        </p:style>
        <p:txBody>
          <a:bodyPr spcFirstLastPara="0" vert="horz" wrap="square" lIns="190548" tIns="1630437" rIns="190548" bIns="398634" numCol="1" spcCol="1270" anchor="t" anchorCtr="0">
            <a:noAutofit/>
          </a:bodyPr>
          <a:lstStyle/>
          <a:p>
            <a:pPr marL="0" lvl="0" indent="0" algn="l" defTabSz="844550">
              <a:lnSpc>
                <a:spcPct val="90000"/>
              </a:lnSpc>
              <a:spcBef>
                <a:spcPct val="0"/>
              </a:spcBef>
              <a:spcAft>
                <a:spcPct val="35000"/>
              </a:spcAft>
              <a:buNone/>
            </a:pPr>
            <a:r>
              <a:rPr lang="en-IE" sz="1900" kern="1200"/>
              <a:t>Understand the value of this project for your students, scientists and the wider community.</a:t>
            </a:r>
            <a:endParaRPr lang="en-US" sz="1900" kern="1200"/>
          </a:p>
        </p:txBody>
      </p:sp>
      <p:sp>
        <p:nvSpPr>
          <p:cNvPr id="15" name="Freeform: Shape 14">
            <a:extLst>
              <a:ext uri="{FF2B5EF4-FFF2-40B4-BE49-F238E27FC236}">
                <a16:creationId xmlns:a16="http://schemas.microsoft.com/office/drawing/2014/main" id="{92620D6A-702E-D429-2A6F-02C259DAB49A}"/>
              </a:ext>
            </a:extLst>
          </p:cNvPr>
          <p:cNvSpPr/>
          <p:nvPr/>
        </p:nvSpPr>
        <p:spPr>
          <a:xfrm>
            <a:off x="6926978" y="2632622"/>
            <a:ext cx="1026503" cy="1026503"/>
          </a:xfrm>
          <a:custGeom>
            <a:avLst/>
            <a:gdLst>
              <a:gd name="connsiteX0" fmla="*/ 0 w 1026503"/>
              <a:gd name="connsiteY0" fmla="*/ 513252 h 1026503"/>
              <a:gd name="connsiteX1" fmla="*/ 513252 w 1026503"/>
              <a:gd name="connsiteY1" fmla="*/ 0 h 1026503"/>
              <a:gd name="connsiteX2" fmla="*/ 1026504 w 1026503"/>
              <a:gd name="connsiteY2" fmla="*/ 513252 h 1026503"/>
              <a:gd name="connsiteX3" fmla="*/ 513252 w 1026503"/>
              <a:gd name="connsiteY3" fmla="*/ 1026504 h 1026503"/>
              <a:gd name="connsiteX4" fmla="*/ 0 w 1026503"/>
              <a:gd name="connsiteY4" fmla="*/ 513252 h 102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503" h="1026503">
                <a:moveTo>
                  <a:pt x="0" y="513252"/>
                </a:moveTo>
                <a:cubicBezTo>
                  <a:pt x="0" y="229791"/>
                  <a:pt x="229791" y="0"/>
                  <a:pt x="513252" y="0"/>
                </a:cubicBezTo>
                <a:cubicBezTo>
                  <a:pt x="796713" y="0"/>
                  <a:pt x="1026504" y="229791"/>
                  <a:pt x="1026504" y="513252"/>
                </a:cubicBezTo>
                <a:cubicBezTo>
                  <a:pt x="1026504" y="796713"/>
                  <a:pt x="796713" y="1026504"/>
                  <a:pt x="513252" y="1026504"/>
                </a:cubicBezTo>
                <a:cubicBezTo>
                  <a:pt x="229791" y="1026504"/>
                  <a:pt x="0" y="796713"/>
                  <a:pt x="0" y="513252"/>
                </a:cubicBezTo>
                <a:close/>
              </a:path>
            </a:pathLst>
          </a:custGeom>
        </p:spPr>
        <p:style>
          <a:lnRef idx="2">
            <a:schemeClr val="accent2">
              <a:hueOff val="-831636"/>
              <a:satOff val="-47959"/>
              <a:lumOff val="4930"/>
              <a:alphaOff val="0"/>
            </a:schemeClr>
          </a:lnRef>
          <a:fillRef idx="1">
            <a:schemeClr val="accent2">
              <a:hueOff val="-831636"/>
              <a:satOff val="-47959"/>
              <a:lumOff val="4930"/>
              <a:alphaOff val="0"/>
            </a:schemeClr>
          </a:fillRef>
          <a:effectRef idx="1">
            <a:schemeClr val="accent2">
              <a:hueOff val="-831636"/>
              <a:satOff val="-47959"/>
              <a:lumOff val="4930"/>
              <a:alphaOff val="0"/>
            </a:schemeClr>
          </a:effectRef>
          <a:fontRef idx="minor">
            <a:schemeClr val="lt1"/>
          </a:fontRef>
        </p:style>
        <p:txBody>
          <a:bodyPr spcFirstLastPara="0" vert="horz" wrap="square" lIns="230358" tIns="163028" rIns="230358" bIns="163028" numCol="1" spcCol="1270" anchor="ctr" anchorCtr="0">
            <a:noAutofit/>
          </a:bodyPr>
          <a:lstStyle/>
          <a:p>
            <a:pPr marL="0" lvl="0" indent="0" algn="ctr" defTabSz="2133600">
              <a:lnSpc>
                <a:spcPct val="90000"/>
              </a:lnSpc>
              <a:spcBef>
                <a:spcPct val="0"/>
              </a:spcBef>
              <a:spcAft>
                <a:spcPct val="35000"/>
              </a:spcAft>
              <a:buNone/>
            </a:pPr>
            <a:r>
              <a:rPr lang="en-US" sz="4800" kern="1200"/>
              <a:t>3</a:t>
            </a:r>
          </a:p>
        </p:txBody>
      </p:sp>
      <p:sp>
        <p:nvSpPr>
          <p:cNvPr id="16" name="Rectangle 15">
            <a:extLst>
              <a:ext uri="{FF2B5EF4-FFF2-40B4-BE49-F238E27FC236}">
                <a16:creationId xmlns:a16="http://schemas.microsoft.com/office/drawing/2014/main" id="{3CAE45A4-2277-E645-BD11-25F57B608F1A}"/>
              </a:ext>
            </a:extLst>
          </p:cNvPr>
          <p:cNvSpPr/>
          <p:nvPr/>
        </p:nvSpPr>
        <p:spPr>
          <a:xfrm>
            <a:off x="6218202" y="5712060"/>
            <a:ext cx="2444055" cy="72"/>
          </a:xfrm>
          <a:prstGeom prst="rect">
            <a:avLst/>
          </a:prstGeom>
        </p:spPr>
        <p:style>
          <a:lnRef idx="2">
            <a:schemeClr val="accent2">
              <a:hueOff val="-1039545"/>
              <a:satOff val="-59949"/>
              <a:lumOff val="6163"/>
              <a:alphaOff val="0"/>
            </a:schemeClr>
          </a:lnRef>
          <a:fillRef idx="1">
            <a:schemeClr val="accent2">
              <a:hueOff val="-1039545"/>
              <a:satOff val="-59949"/>
              <a:lumOff val="6163"/>
              <a:alphaOff val="0"/>
            </a:schemeClr>
          </a:fillRef>
          <a:effectRef idx="1">
            <a:schemeClr val="accent2">
              <a:hueOff val="-1039545"/>
              <a:satOff val="-59949"/>
              <a:lumOff val="6163"/>
              <a:alphaOff val="0"/>
            </a:schemeClr>
          </a:effectRef>
          <a:fontRef idx="minor">
            <a:schemeClr val="lt1"/>
          </a:fontRef>
        </p:style>
        <p:txBody>
          <a:bodyPr/>
          <a:lstStyle/>
          <a:p>
            <a:endParaRPr lang="en-IE"/>
          </a:p>
        </p:txBody>
      </p:sp>
      <p:sp>
        <p:nvSpPr>
          <p:cNvPr id="17" name="Freeform: Shape 16">
            <a:extLst>
              <a:ext uri="{FF2B5EF4-FFF2-40B4-BE49-F238E27FC236}">
                <a16:creationId xmlns:a16="http://schemas.microsoft.com/office/drawing/2014/main" id="{796EE385-0CDC-BCB2-4756-47D19F146278}"/>
              </a:ext>
            </a:extLst>
          </p:cNvPr>
          <p:cNvSpPr/>
          <p:nvPr/>
        </p:nvSpPr>
        <p:spPr>
          <a:xfrm>
            <a:off x="8906663" y="2290455"/>
            <a:ext cx="2444055" cy="3421677"/>
          </a:xfrm>
          <a:custGeom>
            <a:avLst/>
            <a:gdLst>
              <a:gd name="connsiteX0" fmla="*/ 0 w 2444055"/>
              <a:gd name="connsiteY0" fmla="*/ 0 h 3421677"/>
              <a:gd name="connsiteX1" fmla="*/ 2444055 w 2444055"/>
              <a:gd name="connsiteY1" fmla="*/ 0 h 3421677"/>
              <a:gd name="connsiteX2" fmla="*/ 2444055 w 2444055"/>
              <a:gd name="connsiteY2" fmla="*/ 3421677 h 3421677"/>
              <a:gd name="connsiteX3" fmla="*/ 0 w 2444055"/>
              <a:gd name="connsiteY3" fmla="*/ 3421677 h 3421677"/>
              <a:gd name="connsiteX4" fmla="*/ 0 w 2444055"/>
              <a:gd name="connsiteY4" fmla="*/ 0 h 342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55" h="3421677">
                <a:moveTo>
                  <a:pt x="0" y="0"/>
                </a:moveTo>
                <a:lnTo>
                  <a:pt x="2444055" y="0"/>
                </a:lnTo>
                <a:lnTo>
                  <a:pt x="2444055" y="3421677"/>
                </a:lnTo>
                <a:lnTo>
                  <a:pt x="0" y="3421677"/>
                </a:lnTo>
                <a:lnTo>
                  <a:pt x="0" y="0"/>
                </a:lnTo>
                <a:close/>
              </a:path>
            </a:pathLst>
          </a:custGeom>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190548" tIns="1630437" rIns="190548" bIns="398634" numCol="1" spcCol="1270" anchor="t" anchorCtr="0">
            <a:noAutofit/>
          </a:bodyPr>
          <a:lstStyle/>
          <a:p>
            <a:pPr marL="0" lvl="0" indent="0" algn="l" defTabSz="844550">
              <a:lnSpc>
                <a:spcPct val="90000"/>
              </a:lnSpc>
              <a:spcBef>
                <a:spcPct val="0"/>
              </a:spcBef>
              <a:spcAft>
                <a:spcPct val="35000"/>
              </a:spcAft>
              <a:buNone/>
            </a:pPr>
            <a:r>
              <a:rPr lang="en-IE" sz="1900" kern="1200" dirty="0"/>
              <a:t>This training will take </a:t>
            </a:r>
            <a:r>
              <a:rPr lang="en-IE" sz="1900" dirty="0"/>
              <a:t>60-75 minutes</a:t>
            </a:r>
            <a:r>
              <a:rPr lang="en-IE" sz="1900" kern="1200" dirty="0"/>
              <a:t>.</a:t>
            </a:r>
            <a:endParaRPr lang="en-US" sz="1900" kern="1200" dirty="0"/>
          </a:p>
        </p:txBody>
      </p:sp>
      <p:sp>
        <p:nvSpPr>
          <p:cNvPr id="19" name="Rectangle 18">
            <a:extLst>
              <a:ext uri="{FF2B5EF4-FFF2-40B4-BE49-F238E27FC236}">
                <a16:creationId xmlns:a16="http://schemas.microsoft.com/office/drawing/2014/main" id="{915F5D07-1E54-64B5-E840-8ABBC3550987}"/>
              </a:ext>
            </a:extLst>
          </p:cNvPr>
          <p:cNvSpPr/>
          <p:nvPr/>
        </p:nvSpPr>
        <p:spPr>
          <a:xfrm>
            <a:off x="8906663" y="5712060"/>
            <a:ext cx="2444055" cy="72"/>
          </a:xfrm>
          <a:prstGeom prst="rect">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1">
            <a:schemeClr val="accent2">
              <a:hueOff val="-1455363"/>
              <a:satOff val="-83928"/>
              <a:lumOff val="8628"/>
              <a:alphaOff val="0"/>
            </a:schemeClr>
          </a:effectRef>
          <a:fontRef idx="minor">
            <a:schemeClr val="lt1"/>
          </a:fontRef>
        </p:style>
        <p:txBody>
          <a:bodyPr/>
          <a:lstStyle/>
          <a:p>
            <a:endParaRPr lang="en-IE"/>
          </a:p>
        </p:txBody>
      </p:sp>
    </p:spTree>
    <p:extLst>
      <p:ext uri="{BB962C8B-B14F-4D97-AF65-F5344CB8AC3E}">
        <p14:creationId xmlns:p14="http://schemas.microsoft.com/office/powerpoint/2010/main" val="2599497454"/>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40F96-9BAD-9369-67AE-E0BB47DBA59A}"/>
              </a:ext>
            </a:extLst>
          </p:cNvPr>
          <p:cNvSpPr>
            <a:spLocks noGrp="1"/>
          </p:cNvSpPr>
          <p:nvPr>
            <p:ph type="title"/>
          </p:nvPr>
        </p:nvSpPr>
        <p:spPr/>
        <p:txBody>
          <a:bodyPr/>
          <a:lstStyle/>
          <a:p>
            <a:r>
              <a:rPr lang="en-IE" dirty="0"/>
              <a:t>Steps before you can share your data with GLOBE</a:t>
            </a:r>
          </a:p>
        </p:txBody>
      </p:sp>
      <p:sp>
        <p:nvSpPr>
          <p:cNvPr id="3" name="Content Placeholder 2">
            <a:extLst>
              <a:ext uri="{FF2B5EF4-FFF2-40B4-BE49-F238E27FC236}">
                <a16:creationId xmlns:a16="http://schemas.microsoft.com/office/drawing/2014/main" id="{74C4C393-81F4-7C9F-63C6-A0C5D89D44C1}"/>
              </a:ext>
            </a:extLst>
          </p:cNvPr>
          <p:cNvSpPr>
            <a:spLocks noGrp="1"/>
          </p:cNvSpPr>
          <p:nvPr>
            <p:ph idx="1"/>
          </p:nvPr>
        </p:nvSpPr>
        <p:spPr>
          <a:xfrm>
            <a:off x="628849" y="1941816"/>
            <a:ext cx="3267181" cy="4613675"/>
          </a:xfrm>
        </p:spPr>
        <p:txBody>
          <a:bodyPr>
            <a:normAutofit/>
          </a:bodyPr>
          <a:lstStyle/>
          <a:p>
            <a:pPr marL="0" indent="0">
              <a:buNone/>
            </a:pPr>
            <a:r>
              <a:rPr lang="en-IE" dirty="0"/>
              <a:t>If you don’t have a teacher account, please create one </a:t>
            </a:r>
            <a:r>
              <a:rPr lang="en-IE" dirty="0">
                <a:solidFill>
                  <a:schemeClr val="bg1"/>
                </a:solidFill>
                <a:highlight>
                  <a:srgbClr val="0000FF"/>
                </a:highlight>
              </a:rPr>
              <a:t>now</a:t>
            </a:r>
            <a:r>
              <a:rPr lang="en-IE" dirty="0"/>
              <a:t> (link </a:t>
            </a:r>
            <a:r>
              <a:rPr lang="en-IE" dirty="0">
                <a:hlinkClick r:id="rId4"/>
              </a:rPr>
              <a:t>here</a:t>
            </a:r>
            <a:r>
              <a:rPr lang="en-IE" dirty="0"/>
              <a:t>).</a:t>
            </a:r>
          </a:p>
        </p:txBody>
      </p:sp>
      <p:pic>
        <p:nvPicPr>
          <p:cNvPr id="10" name="Picture 9" descr="A yellow note with black text&#10;&#10;Description automatically generated">
            <a:extLst>
              <a:ext uri="{FF2B5EF4-FFF2-40B4-BE49-F238E27FC236}">
                <a16:creationId xmlns:a16="http://schemas.microsoft.com/office/drawing/2014/main" id="{3D328B14-0B28-6C73-C725-6FFDFDB6256F}"/>
              </a:ext>
            </a:extLst>
          </p:cNvPr>
          <p:cNvPicPr>
            <a:picLocks noChangeAspect="1"/>
          </p:cNvPicPr>
          <p:nvPr/>
        </p:nvPicPr>
        <p:blipFill rotWithShape="1">
          <a:blip r:embed="rId5">
            <a:extLst>
              <a:ext uri="{28A0092B-C50C-407E-A947-70E740481C1C}">
                <a14:useLocalDpi xmlns:a14="http://schemas.microsoft.com/office/drawing/2010/main" val="0"/>
              </a:ext>
            </a:extLst>
          </a:blip>
          <a:srcRect l="27135" t="9138" r="26264" b="8914"/>
          <a:stretch/>
        </p:blipFill>
        <p:spPr>
          <a:xfrm>
            <a:off x="711042" y="3710830"/>
            <a:ext cx="2261171" cy="2236637"/>
          </a:xfrm>
          <a:prstGeom prst="rect">
            <a:avLst/>
          </a:prstGeom>
        </p:spPr>
      </p:pic>
      <p:pic>
        <p:nvPicPr>
          <p:cNvPr id="16" name="Picture 15" descr="A timeline of a road&#10;&#10;Description automatically generated">
            <a:extLst>
              <a:ext uri="{FF2B5EF4-FFF2-40B4-BE49-F238E27FC236}">
                <a16:creationId xmlns:a16="http://schemas.microsoft.com/office/drawing/2014/main" id="{89A70A72-6308-F0B8-D149-238D389DB0E8}"/>
              </a:ext>
            </a:extLst>
          </p:cNvPr>
          <p:cNvPicPr>
            <a:picLocks noChangeAspect="1"/>
          </p:cNvPicPr>
          <p:nvPr/>
        </p:nvPicPr>
        <p:blipFill rotWithShape="1">
          <a:blip r:embed="rId6">
            <a:extLst>
              <a:ext uri="{28A0092B-C50C-407E-A947-70E740481C1C}">
                <a14:useLocalDpi xmlns:a14="http://schemas.microsoft.com/office/drawing/2010/main" val="0"/>
              </a:ext>
            </a:extLst>
          </a:blip>
          <a:srcRect l="6875" t="24653" r="25077" b="6666"/>
          <a:stretch/>
        </p:blipFill>
        <p:spPr>
          <a:xfrm>
            <a:off x="3896030" y="1569882"/>
            <a:ext cx="7919251" cy="4496003"/>
          </a:xfrm>
          <a:prstGeom prst="rect">
            <a:avLst/>
          </a:prstGeom>
        </p:spPr>
      </p:pic>
      <p:sp>
        <p:nvSpPr>
          <p:cNvPr id="4" name="TextBox 3">
            <a:extLst>
              <a:ext uri="{FF2B5EF4-FFF2-40B4-BE49-F238E27FC236}">
                <a16:creationId xmlns:a16="http://schemas.microsoft.com/office/drawing/2014/main" id="{B40ACF8A-EB9A-13CD-C4A3-DD4A344C7BAF}"/>
              </a:ext>
            </a:extLst>
          </p:cNvPr>
          <p:cNvSpPr txBox="1"/>
          <p:nvPr/>
        </p:nvSpPr>
        <p:spPr>
          <a:xfrm>
            <a:off x="10294705" y="5625800"/>
            <a:ext cx="1674688" cy="369332"/>
          </a:xfrm>
          <a:prstGeom prst="rect">
            <a:avLst/>
          </a:prstGeom>
          <a:solidFill>
            <a:schemeClr val="accent6">
              <a:lumMod val="20000"/>
              <a:lumOff val="80000"/>
            </a:schemeClr>
          </a:solidFill>
        </p:spPr>
        <p:txBody>
          <a:bodyPr wrap="square" lIns="91440" tIns="45720" rIns="91440" bIns="45720" rtlCol="0" anchor="t">
            <a:spAutoFit/>
          </a:bodyPr>
          <a:lstStyle/>
          <a:p>
            <a:r>
              <a:rPr lang="en-IE" b="1"/>
              <a:t>Steps </a:t>
            </a:r>
            <a:r>
              <a:rPr lang="en-IE" b="1">
                <a:hlinkClick r:id="rId7"/>
              </a:rPr>
              <a:t>here</a:t>
            </a:r>
            <a:r>
              <a:rPr lang="en-IE" b="1"/>
              <a:t>.</a:t>
            </a:r>
            <a:endParaRPr lang="en-IE" b="1">
              <a:cs typeface="Calibri"/>
            </a:endParaRPr>
          </a:p>
        </p:txBody>
      </p:sp>
    </p:spTree>
    <p:extLst>
      <p:ext uri="{BB962C8B-B14F-4D97-AF65-F5344CB8AC3E}">
        <p14:creationId xmlns:p14="http://schemas.microsoft.com/office/powerpoint/2010/main" val="112699257"/>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5C5486-C5DB-9BC8-09EE-52DEAE5161E7}"/>
              </a:ext>
            </a:extLst>
          </p:cNvPr>
          <p:cNvSpPr>
            <a:spLocks noGrp="1"/>
          </p:cNvSpPr>
          <p:nvPr>
            <p:ph type="title"/>
          </p:nvPr>
        </p:nvSpPr>
        <p:spPr>
          <a:xfrm>
            <a:off x="838200" y="557190"/>
            <a:ext cx="10515600" cy="1179144"/>
          </a:xfrm>
        </p:spPr>
        <p:txBody>
          <a:bodyPr vert="horz" lIns="91440" tIns="45720" rIns="91440" bIns="45720" rtlCol="0" anchor="ctr">
            <a:normAutofit/>
          </a:bodyPr>
          <a:lstStyle/>
          <a:p>
            <a:pPr algn="ctr"/>
            <a:r>
              <a:rPr lang="en-US" sz="3600" dirty="0"/>
              <a:t>What</a:t>
            </a:r>
            <a:r>
              <a:rPr lang="en-US" sz="3600" kern="1200" dirty="0">
                <a:solidFill>
                  <a:schemeClr val="tx1"/>
                </a:solidFill>
                <a:latin typeface="+mj-lt"/>
                <a:ea typeface="+mj-ea"/>
                <a:cs typeface="+mj-cs"/>
              </a:rPr>
              <a:t> data will look like on the GLOBE platform: </a:t>
            </a:r>
            <a:r>
              <a:rPr lang="en-US" sz="3600" kern="1200" dirty="0" err="1">
                <a:solidFill>
                  <a:schemeClr val="tx1"/>
                </a:solidFill>
                <a:latin typeface="+mj-lt"/>
                <a:ea typeface="+mj-ea"/>
                <a:cs typeface="+mj-cs"/>
              </a:rPr>
              <a:t>ColourFall</a:t>
            </a:r>
            <a:r>
              <a:rPr lang="en-US" sz="3600" kern="1200" dirty="0">
                <a:solidFill>
                  <a:schemeClr val="tx1"/>
                </a:solidFill>
                <a:latin typeface="+mj-lt"/>
                <a:ea typeface="+mj-ea"/>
                <a:cs typeface="+mj-cs"/>
              </a:rPr>
              <a:t> graphs!</a:t>
            </a:r>
          </a:p>
        </p:txBody>
      </p:sp>
      <p:sp>
        <p:nvSpPr>
          <p:cNvPr id="15" name="TextBox 14">
            <a:extLst>
              <a:ext uri="{FF2B5EF4-FFF2-40B4-BE49-F238E27FC236}">
                <a16:creationId xmlns:a16="http://schemas.microsoft.com/office/drawing/2014/main" id="{155BCA67-6C6D-5AD7-EFA4-35BDFF42F559}"/>
              </a:ext>
            </a:extLst>
          </p:cNvPr>
          <p:cNvSpPr txBox="1"/>
          <p:nvPr/>
        </p:nvSpPr>
        <p:spPr>
          <a:xfrm>
            <a:off x="545387" y="5586419"/>
            <a:ext cx="11229518" cy="830997"/>
          </a:xfrm>
          <a:prstGeom prst="rect">
            <a:avLst/>
          </a:prstGeom>
          <a:noFill/>
        </p:spPr>
        <p:txBody>
          <a:bodyPr wrap="square" rtlCol="0">
            <a:spAutoFit/>
          </a:bodyPr>
          <a:lstStyle/>
          <a:p>
            <a:r>
              <a:rPr lang="en-IE" sz="2400" dirty="0"/>
              <a:t>Students can compare leaf colour change for the same or different tree species at different locations. A resource will be shared with steps to visualize green-down data.</a:t>
            </a:r>
          </a:p>
        </p:txBody>
      </p:sp>
      <p:grpSp>
        <p:nvGrpSpPr>
          <p:cNvPr id="4" name="Group 3">
            <a:extLst>
              <a:ext uri="{FF2B5EF4-FFF2-40B4-BE49-F238E27FC236}">
                <a16:creationId xmlns:a16="http://schemas.microsoft.com/office/drawing/2014/main" id="{E8225C0D-9952-3380-41B4-B0C4D96E423E}"/>
              </a:ext>
            </a:extLst>
          </p:cNvPr>
          <p:cNvGrpSpPr/>
          <p:nvPr/>
        </p:nvGrpSpPr>
        <p:grpSpPr>
          <a:xfrm>
            <a:off x="194099" y="1928892"/>
            <a:ext cx="11796110" cy="3296592"/>
            <a:chOff x="194099" y="1928892"/>
            <a:chExt cx="11796110" cy="3296592"/>
          </a:xfrm>
        </p:grpSpPr>
        <p:pic>
          <p:nvPicPr>
            <p:cNvPr id="7" name="Picture 6">
              <a:extLst>
                <a:ext uri="{FF2B5EF4-FFF2-40B4-BE49-F238E27FC236}">
                  <a16:creationId xmlns:a16="http://schemas.microsoft.com/office/drawing/2014/main" id="{D7A83E4B-07BD-E2C1-FCB8-23F6FDB705BC}"/>
                </a:ext>
              </a:extLst>
            </p:cNvPr>
            <p:cNvPicPr>
              <a:picLocks noChangeAspect="1"/>
            </p:cNvPicPr>
            <p:nvPr/>
          </p:nvPicPr>
          <p:blipFill rotWithShape="1">
            <a:blip r:embed="rId3"/>
            <a:srcRect l="80393" t="30244" r="7472" b="50000"/>
            <a:stretch/>
          </p:blipFill>
          <p:spPr>
            <a:xfrm>
              <a:off x="194099" y="2308499"/>
              <a:ext cx="3797536" cy="2395694"/>
            </a:xfrm>
            <a:prstGeom prst="rect">
              <a:avLst/>
            </a:prstGeom>
          </p:spPr>
        </p:pic>
        <p:pic>
          <p:nvPicPr>
            <p:cNvPr id="9" name="Picture 8">
              <a:extLst>
                <a:ext uri="{FF2B5EF4-FFF2-40B4-BE49-F238E27FC236}">
                  <a16:creationId xmlns:a16="http://schemas.microsoft.com/office/drawing/2014/main" id="{6695C027-60E2-DB93-A8C9-678BB43E8F31}"/>
                </a:ext>
              </a:extLst>
            </p:cNvPr>
            <p:cNvPicPr>
              <a:picLocks noChangeAspect="1"/>
            </p:cNvPicPr>
            <p:nvPr/>
          </p:nvPicPr>
          <p:blipFill rotWithShape="1">
            <a:blip r:embed="rId4"/>
            <a:srcRect l="80478" t="30244" r="7472" b="50000"/>
            <a:stretch/>
          </p:blipFill>
          <p:spPr>
            <a:xfrm>
              <a:off x="4193386" y="2300050"/>
              <a:ext cx="3797536" cy="2412593"/>
            </a:xfrm>
            <a:prstGeom prst="rect">
              <a:avLst/>
            </a:prstGeom>
          </p:spPr>
        </p:pic>
        <p:pic>
          <p:nvPicPr>
            <p:cNvPr id="11" name="Picture 10">
              <a:extLst>
                <a:ext uri="{FF2B5EF4-FFF2-40B4-BE49-F238E27FC236}">
                  <a16:creationId xmlns:a16="http://schemas.microsoft.com/office/drawing/2014/main" id="{5EDF43CD-55C9-BAF9-B6D4-982481BD8627}"/>
                </a:ext>
              </a:extLst>
            </p:cNvPr>
            <p:cNvPicPr>
              <a:picLocks noChangeAspect="1"/>
            </p:cNvPicPr>
            <p:nvPr/>
          </p:nvPicPr>
          <p:blipFill rotWithShape="1">
            <a:blip r:embed="rId5"/>
            <a:srcRect l="80562" t="30244" r="7472" b="50000"/>
            <a:stretch/>
          </p:blipFill>
          <p:spPr>
            <a:xfrm>
              <a:off x="8192673" y="2291581"/>
              <a:ext cx="3797536" cy="2429530"/>
            </a:xfrm>
            <a:prstGeom prst="rect">
              <a:avLst/>
            </a:prstGeom>
          </p:spPr>
        </p:pic>
        <p:sp>
          <p:nvSpPr>
            <p:cNvPr id="12" name="TextBox 11">
              <a:extLst>
                <a:ext uri="{FF2B5EF4-FFF2-40B4-BE49-F238E27FC236}">
                  <a16:creationId xmlns:a16="http://schemas.microsoft.com/office/drawing/2014/main" id="{DE25043A-3A3A-0CA1-13F4-A36D7116B7AA}"/>
                </a:ext>
              </a:extLst>
            </p:cNvPr>
            <p:cNvSpPr txBox="1"/>
            <p:nvPr/>
          </p:nvSpPr>
          <p:spPr>
            <a:xfrm>
              <a:off x="297951" y="1939167"/>
              <a:ext cx="3693684" cy="369332"/>
            </a:xfrm>
            <a:prstGeom prst="rect">
              <a:avLst/>
            </a:prstGeom>
            <a:noFill/>
          </p:spPr>
          <p:txBody>
            <a:bodyPr wrap="square" rtlCol="0">
              <a:spAutoFit/>
            </a:bodyPr>
            <a:lstStyle/>
            <a:p>
              <a:pPr algn="ctr"/>
              <a:r>
                <a:rPr lang="en-IE" b="1" dirty="0"/>
                <a:t>Lime</a:t>
              </a:r>
            </a:p>
          </p:txBody>
        </p:sp>
        <p:sp>
          <p:nvSpPr>
            <p:cNvPr id="13" name="TextBox 12">
              <a:extLst>
                <a:ext uri="{FF2B5EF4-FFF2-40B4-BE49-F238E27FC236}">
                  <a16:creationId xmlns:a16="http://schemas.microsoft.com/office/drawing/2014/main" id="{AE528A73-5D19-F08F-CB21-DF1206CCB3D7}"/>
                </a:ext>
              </a:extLst>
            </p:cNvPr>
            <p:cNvSpPr txBox="1"/>
            <p:nvPr/>
          </p:nvSpPr>
          <p:spPr>
            <a:xfrm>
              <a:off x="8244599" y="1939167"/>
              <a:ext cx="3693684" cy="369332"/>
            </a:xfrm>
            <a:prstGeom prst="rect">
              <a:avLst/>
            </a:prstGeom>
            <a:noFill/>
          </p:spPr>
          <p:txBody>
            <a:bodyPr wrap="square" rtlCol="0">
              <a:spAutoFit/>
            </a:bodyPr>
            <a:lstStyle/>
            <a:p>
              <a:pPr algn="ctr"/>
              <a:r>
                <a:rPr lang="en-IE" b="1" dirty="0"/>
                <a:t>Birch</a:t>
              </a:r>
            </a:p>
          </p:txBody>
        </p:sp>
        <p:sp>
          <p:nvSpPr>
            <p:cNvPr id="14" name="TextBox 13">
              <a:extLst>
                <a:ext uri="{FF2B5EF4-FFF2-40B4-BE49-F238E27FC236}">
                  <a16:creationId xmlns:a16="http://schemas.microsoft.com/office/drawing/2014/main" id="{885FC979-1BFD-3E7C-5B5D-31726A5D973C}"/>
                </a:ext>
              </a:extLst>
            </p:cNvPr>
            <p:cNvSpPr txBox="1"/>
            <p:nvPr/>
          </p:nvSpPr>
          <p:spPr>
            <a:xfrm>
              <a:off x="4271275" y="1928892"/>
              <a:ext cx="3693684" cy="369332"/>
            </a:xfrm>
            <a:prstGeom prst="rect">
              <a:avLst/>
            </a:prstGeom>
            <a:noFill/>
          </p:spPr>
          <p:txBody>
            <a:bodyPr wrap="square" rtlCol="0">
              <a:spAutoFit/>
            </a:bodyPr>
            <a:lstStyle/>
            <a:p>
              <a:pPr algn="ctr"/>
              <a:r>
                <a:rPr lang="en-IE" b="1" dirty="0"/>
                <a:t>Sour cherry</a:t>
              </a:r>
            </a:p>
          </p:txBody>
        </p:sp>
        <p:sp>
          <p:nvSpPr>
            <p:cNvPr id="3" name="TextBox 2">
              <a:extLst>
                <a:ext uri="{FF2B5EF4-FFF2-40B4-BE49-F238E27FC236}">
                  <a16:creationId xmlns:a16="http://schemas.microsoft.com/office/drawing/2014/main" id="{CD853C91-306C-9845-380C-E216B184B861}"/>
                </a:ext>
              </a:extLst>
            </p:cNvPr>
            <p:cNvSpPr txBox="1"/>
            <p:nvPr/>
          </p:nvSpPr>
          <p:spPr>
            <a:xfrm>
              <a:off x="3064042" y="4856152"/>
              <a:ext cx="7279316" cy="369332"/>
            </a:xfrm>
            <a:prstGeom prst="rect">
              <a:avLst/>
            </a:prstGeom>
            <a:noFill/>
          </p:spPr>
          <p:txBody>
            <a:bodyPr wrap="square" rtlCol="0">
              <a:spAutoFit/>
            </a:bodyPr>
            <a:lstStyle/>
            <a:p>
              <a:r>
                <a:rPr lang="en-IE" dirty="0"/>
                <a:t>Data collected by a school in Ukraine in 2022. Source: GLOBE database.</a:t>
              </a:r>
            </a:p>
          </p:txBody>
        </p:sp>
      </p:grpSp>
    </p:spTree>
    <p:extLst>
      <p:ext uri="{BB962C8B-B14F-4D97-AF65-F5344CB8AC3E}">
        <p14:creationId xmlns:p14="http://schemas.microsoft.com/office/powerpoint/2010/main" val="3401532241"/>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looking through magnifying glass&#10;&#10;Description automatically generated">
            <a:extLst>
              <a:ext uri="{FF2B5EF4-FFF2-40B4-BE49-F238E27FC236}">
                <a16:creationId xmlns:a16="http://schemas.microsoft.com/office/drawing/2014/main" id="{E3C1629B-B633-4968-A8AF-6C6FD54B8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1F82ADE-062B-D06C-057D-C7DA4E727589}"/>
              </a:ext>
            </a:extLst>
          </p:cNvPr>
          <p:cNvSpPr>
            <a:spLocks noGrp="1"/>
          </p:cNvSpPr>
          <p:nvPr>
            <p:ph type="title"/>
          </p:nvPr>
        </p:nvSpPr>
        <p:spPr>
          <a:xfrm>
            <a:off x="909020" y="297100"/>
            <a:ext cx="10373960" cy="681469"/>
          </a:xfrm>
        </p:spPr>
        <p:txBody>
          <a:bodyPr anchor="ctr">
            <a:noAutofit/>
          </a:bodyPr>
          <a:lstStyle/>
          <a:p>
            <a:pPr algn="ctr"/>
            <a:r>
              <a:rPr lang="en-US" sz="3600" b="1" dirty="0"/>
              <a:t>Some of the questions scientists are curious about…</a:t>
            </a:r>
            <a:endParaRPr lang="en-IE" sz="3200" dirty="0"/>
          </a:p>
        </p:txBody>
      </p:sp>
    </p:spTree>
    <p:extLst>
      <p:ext uri="{BB962C8B-B14F-4D97-AF65-F5344CB8AC3E}">
        <p14:creationId xmlns:p14="http://schemas.microsoft.com/office/powerpoint/2010/main" val="1801205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nk and yellow cloud&#10;&#10;Description automatically generated">
            <a:extLst>
              <a:ext uri="{FF2B5EF4-FFF2-40B4-BE49-F238E27FC236}">
                <a16:creationId xmlns:a16="http://schemas.microsoft.com/office/drawing/2014/main" id="{F295EEC8-42A2-E7E6-4083-5EDD4973C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0098BEB-5125-FB72-BE04-B66B177518CD}"/>
              </a:ext>
            </a:extLst>
          </p:cNvPr>
          <p:cNvSpPr>
            <a:spLocks noGrp="1"/>
          </p:cNvSpPr>
          <p:nvPr>
            <p:ph type="title"/>
          </p:nvPr>
        </p:nvSpPr>
        <p:spPr>
          <a:xfrm>
            <a:off x="831850" y="1709739"/>
            <a:ext cx="10515600" cy="2800616"/>
          </a:xfrm>
        </p:spPr>
        <p:txBody>
          <a:bodyPr/>
          <a:lstStyle/>
          <a:p>
            <a:r>
              <a:rPr lang="en-IE" dirty="0"/>
              <a:t>Complementary student activities</a:t>
            </a:r>
          </a:p>
        </p:txBody>
      </p:sp>
    </p:spTree>
    <p:extLst>
      <p:ext uri="{BB962C8B-B14F-4D97-AF65-F5344CB8AC3E}">
        <p14:creationId xmlns:p14="http://schemas.microsoft.com/office/powerpoint/2010/main" val="4116811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ranch with orange and brown leaves&#10;&#10;Description automatically generated">
            <a:extLst>
              <a:ext uri="{FF2B5EF4-FFF2-40B4-BE49-F238E27FC236}">
                <a16:creationId xmlns:a16="http://schemas.microsoft.com/office/drawing/2014/main" id="{30A0E521-D18A-EB62-F317-982FB290E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428" y="0"/>
            <a:ext cx="5842571" cy="3286446"/>
          </a:xfrm>
          <a:prstGeom prst="rect">
            <a:avLst/>
          </a:prstGeom>
        </p:spPr>
      </p:pic>
      <p:sp>
        <p:nvSpPr>
          <p:cNvPr id="2" name="Title 1">
            <a:extLst>
              <a:ext uri="{FF2B5EF4-FFF2-40B4-BE49-F238E27FC236}">
                <a16:creationId xmlns:a16="http://schemas.microsoft.com/office/drawing/2014/main" id="{232307D4-3DD9-92E7-4399-4359E138D50B}"/>
              </a:ext>
            </a:extLst>
          </p:cNvPr>
          <p:cNvSpPr>
            <a:spLocks noGrp="1"/>
          </p:cNvSpPr>
          <p:nvPr>
            <p:ph type="title"/>
          </p:nvPr>
        </p:nvSpPr>
        <p:spPr>
          <a:xfrm>
            <a:off x="892629" y="1138036"/>
            <a:ext cx="5330085" cy="1557038"/>
          </a:xfrm>
        </p:spPr>
        <p:txBody>
          <a:bodyPr anchor="t">
            <a:normAutofit/>
          </a:bodyPr>
          <a:lstStyle/>
          <a:p>
            <a:r>
              <a:rPr lang="en-IE" sz="3200" dirty="0"/>
              <a:t>Go deeper by revealing “hidden” colours through a simple experiment</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Online Media 3" title="GLOBE Grandma Autumn 5 - Why do leaves change color?">
            <a:hlinkClick r:id="" action="ppaction://media"/>
            <a:extLst>
              <a:ext uri="{FF2B5EF4-FFF2-40B4-BE49-F238E27FC236}">
                <a16:creationId xmlns:a16="http://schemas.microsoft.com/office/drawing/2014/main" id="{946B4FA7-FF3C-D2C8-2582-A310314F5A96}"/>
              </a:ext>
            </a:extLst>
          </p:cNvPr>
          <p:cNvPicPr>
            <a:picLocks noRot="1" noChangeAspect="1"/>
          </p:cNvPicPr>
          <p:nvPr>
            <a:videoFile r:link="rId1"/>
          </p:nvPr>
        </p:nvPicPr>
        <p:blipFill>
          <a:blip r:embed="rId4"/>
          <a:stretch>
            <a:fillRect/>
          </a:stretch>
        </p:blipFill>
        <p:spPr>
          <a:xfrm>
            <a:off x="873156" y="2945435"/>
            <a:ext cx="5222844" cy="2950906"/>
          </a:xfrm>
          <a:prstGeom prst="rect">
            <a:avLst/>
          </a:prstGeom>
        </p:spPr>
      </p:pic>
      <p:sp>
        <p:nvSpPr>
          <p:cNvPr id="3" name="Content Placeholder 2">
            <a:extLst>
              <a:ext uri="{FF2B5EF4-FFF2-40B4-BE49-F238E27FC236}">
                <a16:creationId xmlns:a16="http://schemas.microsoft.com/office/drawing/2014/main" id="{00DBCB4D-BA36-BA27-3A02-B87C73FEB33A}"/>
              </a:ext>
            </a:extLst>
          </p:cNvPr>
          <p:cNvSpPr>
            <a:spLocks noGrp="1"/>
          </p:cNvSpPr>
          <p:nvPr>
            <p:ph idx="1"/>
          </p:nvPr>
        </p:nvSpPr>
        <p:spPr>
          <a:xfrm>
            <a:off x="6731918" y="3946358"/>
            <a:ext cx="5203372" cy="1949984"/>
          </a:xfrm>
        </p:spPr>
        <p:txBody>
          <a:bodyPr>
            <a:normAutofit/>
          </a:bodyPr>
          <a:lstStyle/>
          <a:p>
            <a:pPr marL="0" indent="0">
              <a:buNone/>
            </a:pPr>
            <a:r>
              <a:rPr lang="en-IE" sz="2400" dirty="0">
                <a:highlight>
                  <a:srgbClr val="FFFF00"/>
                </a:highlight>
              </a:rPr>
              <a:t>Teacher resource </a:t>
            </a:r>
            <a:r>
              <a:rPr lang="en-IE" sz="2400" dirty="0">
                <a:highlight>
                  <a:srgbClr val="FFFF00"/>
                </a:highlight>
                <a:hlinkClick r:id="rId5"/>
              </a:rPr>
              <a:t>click here</a:t>
            </a:r>
            <a:r>
              <a:rPr lang="en-IE" sz="2400" dirty="0"/>
              <a:t>:</a:t>
            </a:r>
          </a:p>
          <a:p>
            <a:r>
              <a:rPr lang="en-IE" sz="2400" dirty="0"/>
              <a:t>For markers, use water (p 2-3).</a:t>
            </a:r>
          </a:p>
          <a:p>
            <a:r>
              <a:rPr lang="en-IE" sz="2400" dirty="0"/>
              <a:t>For leaves, use rubbing alcohol (p 4-5).</a:t>
            </a:r>
          </a:p>
          <a:p>
            <a:endParaRPr lang="en-IE" sz="2400" b="0" i="0" dirty="0">
              <a:effectLst/>
              <a:highlight>
                <a:srgbClr val="C0C0C0"/>
              </a:highlight>
              <a:latin typeface="open_sans"/>
            </a:endParaRPr>
          </a:p>
        </p:txBody>
      </p:sp>
      <p:sp>
        <p:nvSpPr>
          <p:cNvPr id="6" name="TextBox 5">
            <a:extLst>
              <a:ext uri="{FF2B5EF4-FFF2-40B4-BE49-F238E27FC236}">
                <a16:creationId xmlns:a16="http://schemas.microsoft.com/office/drawing/2014/main" id="{552894C2-E3CA-1198-3F9A-2DB576B75639}"/>
              </a:ext>
            </a:extLst>
          </p:cNvPr>
          <p:cNvSpPr txBox="1"/>
          <p:nvPr/>
        </p:nvSpPr>
        <p:spPr>
          <a:xfrm>
            <a:off x="892629" y="5896341"/>
            <a:ext cx="5203372" cy="369332"/>
          </a:xfrm>
          <a:prstGeom prst="rect">
            <a:avLst/>
          </a:prstGeom>
          <a:noFill/>
        </p:spPr>
        <p:txBody>
          <a:bodyPr wrap="square">
            <a:spAutoFit/>
          </a:bodyPr>
          <a:lstStyle/>
          <a:p>
            <a:r>
              <a:rPr lang="en-IE" sz="1800" dirty="0"/>
              <a:t>Grandma GLOBE reveals the colours in a black marker.</a:t>
            </a:r>
          </a:p>
        </p:txBody>
      </p:sp>
      <p:sp>
        <p:nvSpPr>
          <p:cNvPr id="10" name="Dodecagon 9">
            <a:extLst>
              <a:ext uri="{FF2B5EF4-FFF2-40B4-BE49-F238E27FC236}">
                <a16:creationId xmlns:a16="http://schemas.microsoft.com/office/drawing/2014/main" id="{4C0B7772-F9C6-0121-F34E-8F12983542DA}"/>
              </a:ext>
            </a:extLst>
          </p:cNvPr>
          <p:cNvSpPr/>
          <p:nvPr/>
        </p:nvSpPr>
        <p:spPr>
          <a:xfrm>
            <a:off x="859411" y="172803"/>
            <a:ext cx="696934" cy="595901"/>
          </a:xfrm>
          <a:prstGeom prst="dodecago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IE" sz="4000" dirty="0"/>
              <a:t>1</a:t>
            </a: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1324242A-94BB-1213-4DF7-5A8F9FA4BD92}"/>
                  </a:ext>
                </a:extLst>
              </p14:cNvPr>
              <p14:cNvContentPartPr/>
              <p14:nvPr/>
            </p14:nvContentPartPr>
            <p14:xfrm>
              <a:off x="881848" y="945929"/>
              <a:ext cx="688320" cy="17640"/>
            </p14:xfrm>
          </p:contentPart>
        </mc:Choice>
        <mc:Fallback xmlns="">
          <p:pic>
            <p:nvPicPr>
              <p:cNvPr id="5" name="Ink 4">
                <a:extLst>
                  <a:ext uri="{FF2B5EF4-FFF2-40B4-BE49-F238E27FC236}">
                    <a16:creationId xmlns:a16="http://schemas.microsoft.com/office/drawing/2014/main" id="{1324242A-94BB-1213-4DF7-5A8F9FA4BD92}"/>
                  </a:ext>
                </a:extLst>
              </p:cNvPr>
              <p:cNvPicPr/>
              <p:nvPr/>
            </p:nvPicPr>
            <p:blipFill>
              <a:blip r:embed="rId7"/>
              <a:stretch>
                <a:fillRect/>
              </a:stretch>
            </p:blipFill>
            <p:spPr>
              <a:xfrm>
                <a:off x="828208" y="837929"/>
                <a:ext cx="795960" cy="233280"/>
              </a:xfrm>
              <a:prstGeom prst="rect">
                <a:avLst/>
              </a:prstGeom>
            </p:spPr>
          </p:pic>
        </mc:Fallback>
      </mc:AlternateContent>
    </p:spTree>
    <p:extLst>
      <p:ext uri="{BB962C8B-B14F-4D97-AF65-F5344CB8AC3E}">
        <p14:creationId xmlns:p14="http://schemas.microsoft.com/office/powerpoint/2010/main" val="184946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5CDC2-20B9-768A-E08C-FD539DAB0B73}"/>
              </a:ext>
            </a:extLst>
          </p:cNvPr>
          <p:cNvSpPr>
            <a:spLocks noGrp="1"/>
          </p:cNvSpPr>
          <p:nvPr>
            <p:ph type="title"/>
          </p:nvPr>
        </p:nvSpPr>
        <p:spPr>
          <a:xfrm>
            <a:off x="1556345" y="586792"/>
            <a:ext cx="8723310" cy="1081588"/>
          </a:xfrm>
        </p:spPr>
        <p:txBody>
          <a:bodyPr>
            <a:normAutofit/>
          </a:bodyPr>
          <a:lstStyle/>
          <a:p>
            <a:pPr algn="ctr"/>
            <a:r>
              <a:rPr lang="en-IE" sz="5400" dirty="0"/>
              <a:t>Gardening with nature</a:t>
            </a:r>
          </a:p>
        </p:txBody>
      </p:sp>
      <p:pic>
        <p:nvPicPr>
          <p:cNvPr id="4" name="Picture 3" descr="A two hands holding a globe with plants and flowers&#10;&#10;Description automatically generated">
            <a:extLst>
              <a:ext uri="{FF2B5EF4-FFF2-40B4-BE49-F238E27FC236}">
                <a16:creationId xmlns:a16="http://schemas.microsoft.com/office/drawing/2014/main" id="{61076438-04D4-6B8D-E5A7-5546D85FB2FC}"/>
              </a:ext>
            </a:extLst>
          </p:cNvPr>
          <p:cNvPicPr>
            <a:picLocks noChangeAspect="1"/>
          </p:cNvPicPr>
          <p:nvPr/>
        </p:nvPicPr>
        <p:blipFill rotWithShape="1">
          <a:blip r:embed="rId3">
            <a:extLst>
              <a:ext uri="{28A0092B-C50C-407E-A947-70E740481C1C}">
                <a14:useLocalDpi xmlns:a14="http://schemas.microsoft.com/office/drawing/2010/main" val="0"/>
              </a:ext>
            </a:extLst>
          </a:blip>
          <a:srcRect l="8933" t="22022" r="57697" b="17303"/>
          <a:stretch/>
        </p:blipFill>
        <p:spPr>
          <a:xfrm>
            <a:off x="3883717" y="1978948"/>
            <a:ext cx="4068566" cy="4161034"/>
          </a:xfrm>
          <a:prstGeom prst="rect">
            <a:avLst/>
          </a:prstGeom>
        </p:spPr>
      </p:pic>
      <p:sp>
        <p:nvSpPr>
          <p:cNvPr id="5" name="Dodecagon 4">
            <a:extLst>
              <a:ext uri="{FF2B5EF4-FFF2-40B4-BE49-F238E27FC236}">
                <a16:creationId xmlns:a16="http://schemas.microsoft.com/office/drawing/2014/main" id="{B547862E-B7F9-619B-05DC-6B3109CC0808}"/>
              </a:ext>
            </a:extLst>
          </p:cNvPr>
          <p:cNvSpPr/>
          <p:nvPr/>
        </p:nvSpPr>
        <p:spPr>
          <a:xfrm>
            <a:off x="859411" y="172803"/>
            <a:ext cx="696934" cy="595901"/>
          </a:xfrm>
          <a:prstGeom prst="dodecago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IE" sz="4000" dirty="0"/>
              <a:t>2</a:t>
            </a: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623AC6CA-6EFD-762A-71C1-D74A3C903697}"/>
                  </a:ext>
                </a:extLst>
              </p14:cNvPr>
              <p14:cNvContentPartPr/>
              <p14:nvPr/>
            </p14:nvContentPartPr>
            <p14:xfrm>
              <a:off x="881848" y="1010097"/>
              <a:ext cx="688320" cy="17640"/>
            </p14:xfrm>
          </p:contentPart>
        </mc:Choice>
        <mc:Fallback xmlns="">
          <p:pic>
            <p:nvPicPr>
              <p:cNvPr id="7" name="Ink 6">
                <a:extLst>
                  <a:ext uri="{FF2B5EF4-FFF2-40B4-BE49-F238E27FC236}">
                    <a16:creationId xmlns:a16="http://schemas.microsoft.com/office/drawing/2014/main" id="{623AC6CA-6EFD-762A-71C1-D74A3C903697}"/>
                  </a:ext>
                </a:extLst>
              </p:cNvPr>
              <p:cNvPicPr/>
              <p:nvPr/>
            </p:nvPicPr>
            <p:blipFill>
              <a:blip r:embed="rId5"/>
              <a:stretch>
                <a:fillRect/>
              </a:stretch>
            </p:blipFill>
            <p:spPr>
              <a:xfrm>
                <a:off x="828208" y="902097"/>
                <a:ext cx="795960" cy="233280"/>
              </a:xfrm>
              <a:prstGeom prst="rect">
                <a:avLst/>
              </a:prstGeom>
            </p:spPr>
          </p:pic>
        </mc:Fallback>
      </mc:AlternateContent>
    </p:spTree>
    <p:extLst>
      <p:ext uri="{BB962C8B-B14F-4D97-AF65-F5344CB8AC3E}">
        <p14:creationId xmlns:p14="http://schemas.microsoft.com/office/powerpoint/2010/main" val="1388553125"/>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8A0D33-281C-BDED-49FE-DB61A412EB57}"/>
              </a:ext>
            </a:extLst>
          </p:cNvPr>
          <p:cNvPicPr>
            <a:picLocks noChangeAspect="1"/>
          </p:cNvPicPr>
          <p:nvPr/>
        </p:nvPicPr>
        <p:blipFill rotWithShape="1">
          <a:blip r:embed="rId3">
            <a:alphaModFix amt="80000"/>
          </a:blip>
          <a:srcRect t="1135" b="1135"/>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AC0D8B35-CE3A-9C82-059D-5AA045DAB588}"/>
              </a:ext>
            </a:extLst>
          </p:cNvPr>
          <p:cNvSpPr>
            <a:spLocks noGrp="1"/>
          </p:cNvSpPr>
          <p:nvPr>
            <p:ph type="title"/>
          </p:nvPr>
        </p:nvSpPr>
        <p:spPr>
          <a:xfrm>
            <a:off x="838200" y="525195"/>
            <a:ext cx="10165218" cy="861816"/>
          </a:xfrm>
        </p:spPr>
        <p:txBody>
          <a:bodyPr anchor="b">
            <a:normAutofit/>
          </a:bodyPr>
          <a:lstStyle/>
          <a:p>
            <a:r>
              <a:rPr lang="en-IE" sz="4800" dirty="0">
                <a:solidFill>
                  <a:schemeClr val="bg1"/>
                </a:solidFill>
              </a:rPr>
              <a:t>Leaf litter… or gold?</a:t>
            </a:r>
          </a:p>
        </p:txBody>
      </p:sp>
      <p:sp>
        <p:nvSpPr>
          <p:cNvPr id="3" name="Content Placeholder 2">
            <a:extLst>
              <a:ext uri="{FF2B5EF4-FFF2-40B4-BE49-F238E27FC236}">
                <a16:creationId xmlns:a16="http://schemas.microsoft.com/office/drawing/2014/main" id="{99F00636-C590-1F8C-E232-479E347B5D77}"/>
              </a:ext>
            </a:extLst>
          </p:cNvPr>
          <p:cNvSpPr>
            <a:spLocks noGrp="1"/>
          </p:cNvSpPr>
          <p:nvPr>
            <p:ph idx="1"/>
          </p:nvPr>
        </p:nvSpPr>
        <p:spPr>
          <a:xfrm>
            <a:off x="838200" y="1656403"/>
            <a:ext cx="10165218" cy="2588458"/>
          </a:xfrm>
          <a:custGeom>
            <a:avLst/>
            <a:gdLst>
              <a:gd name="connsiteX0" fmla="*/ 0 w 10165218"/>
              <a:gd name="connsiteY0" fmla="*/ 0 h 2588458"/>
              <a:gd name="connsiteX1" fmla="*/ 880986 w 10165218"/>
              <a:gd name="connsiteY1" fmla="*/ 0 h 2588458"/>
              <a:gd name="connsiteX2" fmla="*/ 1457015 w 10165218"/>
              <a:gd name="connsiteY2" fmla="*/ 0 h 2588458"/>
              <a:gd name="connsiteX3" fmla="*/ 1829739 w 10165218"/>
              <a:gd name="connsiteY3" fmla="*/ 0 h 2588458"/>
              <a:gd name="connsiteX4" fmla="*/ 2202464 w 10165218"/>
              <a:gd name="connsiteY4" fmla="*/ 0 h 2588458"/>
              <a:gd name="connsiteX5" fmla="*/ 2575189 w 10165218"/>
              <a:gd name="connsiteY5" fmla="*/ 0 h 2588458"/>
              <a:gd name="connsiteX6" fmla="*/ 3252870 w 10165218"/>
              <a:gd name="connsiteY6" fmla="*/ 0 h 2588458"/>
              <a:gd name="connsiteX7" fmla="*/ 4032203 w 10165218"/>
              <a:gd name="connsiteY7" fmla="*/ 0 h 2588458"/>
              <a:gd name="connsiteX8" fmla="*/ 4811537 w 10165218"/>
              <a:gd name="connsiteY8" fmla="*/ 0 h 2588458"/>
              <a:gd name="connsiteX9" fmla="*/ 5590870 w 10165218"/>
              <a:gd name="connsiteY9" fmla="*/ 0 h 2588458"/>
              <a:gd name="connsiteX10" fmla="*/ 6471855 w 10165218"/>
              <a:gd name="connsiteY10" fmla="*/ 0 h 2588458"/>
              <a:gd name="connsiteX11" fmla="*/ 6946232 w 10165218"/>
              <a:gd name="connsiteY11" fmla="*/ 0 h 2588458"/>
              <a:gd name="connsiteX12" fmla="*/ 7623914 w 10165218"/>
              <a:gd name="connsiteY12" fmla="*/ 0 h 2588458"/>
              <a:gd name="connsiteX13" fmla="*/ 8301595 w 10165218"/>
              <a:gd name="connsiteY13" fmla="*/ 0 h 2588458"/>
              <a:gd name="connsiteX14" fmla="*/ 8674319 w 10165218"/>
              <a:gd name="connsiteY14" fmla="*/ 0 h 2588458"/>
              <a:gd name="connsiteX15" fmla="*/ 9453653 w 10165218"/>
              <a:gd name="connsiteY15" fmla="*/ 0 h 2588458"/>
              <a:gd name="connsiteX16" fmla="*/ 10165218 w 10165218"/>
              <a:gd name="connsiteY16" fmla="*/ 0 h 2588458"/>
              <a:gd name="connsiteX17" fmla="*/ 10165218 w 10165218"/>
              <a:gd name="connsiteY17" fmla="*/ 647115 h 2588458"/>
              <a:gd name="connsiteX18" fmla="*/ 10165218 w 10165218"/>
              <a:gd name="connsiteY18" fmla="*/ 1294229 h 2588458"/>
              <a:gd name="connsiteX19" fmla="*/ 10165218 w 10165218"/>
              <a:gd name="connsiteY19" fmla="*/ 1915459 h 2588458"/>
              <a:gd name="connsiteX20" fmla="*/ 10165218 w 10165218"/>
              <a:gd name="connsiteY20" fmla="*/ 2588458 h 2588458"/>
              <a:gd name="connsiteX21" fmla="*/ 9385885 w 10165218"/>
              <a:gd name="connsiteY21" fmla="*/ 2588458 h 2588458"/>
              <a:gd name="connsiteX22" fmla="*/ 8606551 w 10165218"/>
              <a:gd name="connsiteY22" fmla="*/ 2588458 h 2588458"/>
              <a:gd name="connsiteX23" fmla="*/ 7725566 w 10165218"/>
              <a:gd name="connsiteY23" fmla="*/ 2588458 h 2588458"/>
              <a:gd name="connsiteX24" fmla="*/ 7352841 w 10165218"/>
              <a:gd name="connsiteY24" fmla="*/ 2588458 h 2588458"/>
              <a:gd name="connsiteX25" fmla="*/ 6878464 w 10165218"/>
              <a:gd name="connsiteY25" fmla="*/ 2588458 h 2588458"/>
              <a:gd name="connsiteX26" fmla="*/ 6505740 w 10165218"/>
              <a:gd name="connsiteY26" fmla="*/ 2588458 h 2588458"/>
              <a:gd name="connsiteX27" fmla="*/ 5624754 w 10165218"/>
              <a:gd name="connsiteY27" fmla="*/ 2588458 h 2588458"/>
              <a:gd name="connsiteX28" fmla="*/ 4743768 w 10165218"/>
              <a:gd name="connsiteY28" fmla="*/ 2588458 h 2588458"/>
              <a:gd name="connsiteX29" fmla="*/ 4371044 w 10165218"/>
              <a:gd name="connsiteY29" fmla="*/ 2588458 h 2588458"/>
              <a:gd name="connsiteX30" fmla="*/ 3490058 w 10165218"/>
              <a:gd name="connsiteY30" fmla="*/ 2588458 h 2588458"/>
              <a:gd name="connsiteX31" fmla="*/ 2914029 w 10165218"/>
              <a:gd name="connsiteY31" fmla="*/ 2588458 h 2588458"/>
              <a:gd name="connsiteX32" fmla="*/ 2134696 w 10165218"/>
              <a:gd name="connsiteY32" fmla="*/ 2588458 h 2588458"/>
              <a:gd name="connsiteX33" fmla="*/ 1355362 w 10165218"/>
              <a:gd name="connsiteY33" fmla="*/ 2588458 h 2588458"/>
              <a:gd name="connsiteX34" fmla="*/ 880986 w 10165218"/>
              <a:gd name="connsiteY34" fmla="*/ 2588458 h 2588458"/>
              <a:gd name="connsiteX35" fmla="*/ 0 w 10165218"/>
              <a:gd name="connsiteY35" fmla="*/ 2588458 h 2588458"/>
              <a:gd name="connsiteX36" fmla="*/ 0 w 10165218"/>
              <a:gd name="connsiteY36" fmla="*/ 1889574 h 2588458"/>
              <a:gd name="connsiteX37" fmla="*/ 0 w 10165218"/>
              <a:gd name="connsiteY37" fmla="*/ 1190691 h 2588458"/>
              <a:gd name="connsiteX38" fmla="*/ 0 w 10165218"/>
              <a:gd name="connsiteY38" fmla="*/ 0 h 258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65218" h="2588458" fill="none" extrusionOk="0">
                <a:moveTo>
                  <a:pt x="0" y="0"/>
                </a:moveTo>
                <a:cubicBezTo>
                  <a:pt x="296822" y="5053"/>
                  <a:pt x="686638" y="-43922"/>
                  <a:pt x="880986" y="0"/>
                </a:cubicBezTo>
                <a:cubicBezTo>
                  <a:pt x="1075334" y="43922"/>
                  <a:pt x="1290575" y="-9745"/>
                  <a:pt x="1457015" y="0"/>
                </a:cubicBezTo>
                <a:cubicBezTo>
                  <a:pt x="1623455" y="9745"/>
                  <a:pt x="1716804" y="428"/>
                  <a:pt x="1829739" y="0"/>
                </a:cubicBezTo>
                <a:cubicBezTo>
                  <a:pt x="1942674" y="-428"/>
                  <a:pt x="2087217" y="14575"/>
                  <a:pt x="2202464" y="0"/>
                </a:cubicBezTo>
                <a:cubicBezTo>
                  <a:pt x="2317712" y="-14575"/>
                  <a:pt x="2451376" y="8512"/>
                  <a:pt x="2575189" y="0"/>
                </a:cubicBezTo>
                <a:cubicBezTo>
                  <a:pt x="2699003" y="-8512"/>
                  <a:pt x="3035223" y="33095"/>
                  <a:pt x="3252870" y="0"/>
                </a:cubicBezTo>
                <a:cubicBezTo>
                  <a:pt x="3470517" y="-33095"/>
                  <a:pt x="3765902" y="28723"/>
                  <a:pt x="4032203" y="0"/>
                </a:cubicBezTo>
                <a:cubicBezTo>
                  <a:pt x="4298504" y="-28723"/>
                  <a:pt x="4546702" y="-12132"/>
                  <a:pt x="4811537" y="0"/>
                </a:cubicBezTo>
                <a:cubicBezTo>
                  <a:pt x="5076372" y="12132"/>
                  <a:pt x="5413611" y="-10056"/>
                  <a:pt x="5590870" y="0"/>
                </a:cubicBezTo>
                <a:cubicBezTo>
                  <a:pt x="5768129" y="10056"/>
                  <a:pt x="6272646" y="-31125"/>
                  <a:pt x="6471855" y="0"/>
                </a:cubicBezTo>
                <a:cubicBezTo>
                  <a:pt x="6671064" y="31125"/>
                  <a:pt x="6849845" y="2942"/>
                  <a:pt x="6946232" y="0"/>
                </a:cubicBezTo>
                <a:cubicBezTo>
                  <a:pt x="7042619" y="-2942"/>
                  <a:pt x="7481811" y="-23690"/>
                  <a:pt x="7623914" y="0"/>
                </a:cubicBezTo>
                <a:cubicBezTo>
                  <a:pt x="7766017" y="23690"/>
                  <a:pt x="8111512" y="-27092"/>
                  <a:pt x="8301595" y="0"/>
                </a:cubicBezTo>
                <a:cubicBezTo>
                  <a:pt x="8491678" y="27092"/>
                  <a:pt x="8521218" y="15234"/>
                  <a:pt x="8674319" y="0"/>
                </a:cubicBezTo>
                <a:cubicBezTo>
                  <a:pt x="8827420" y="-15234"/>
                  <a:pt x="9079136" y="8519"/>
                  <a:pt x="9453653" y="0"/>
                </a:cubicBezTo>
                <a:cubicBezTo>
                  <a:pt x="9828170" y="-8519"/>
                  <a:pt x="9883667" y="-1212"/>
                  <a:pt x="10165218" y="0"/>
                </a:cubicBezTo>
                <a:cubicBezTo>
                  <a:pt x="10180113" y="300958"/>
                  <a:pt x="10180690" y="398927"/>
                  <a:pt x="10165218" y="647115"/>
                </a:cubicBezTo>
                <a:cubicBezTo>
                  <a:pt x="10149746" y="895304"/>
                  <a:pt x="10149767" y="1054233"/>
                  <a:pt x="10165218" y="1294229"/>
                </a:cubicBezTo>
                <a:cubicBezTo>
                  <a:pt x="10180669" y="1534225"/>
                  <a:pt x="10150791" y="1737364"/>
                  <a:pt x="10165218" y="1915459"/>
                </a:cubicBezTo>
                <a:cubicBezTo>
                  <a:pt x="10179646" y="2093554"/>
                  <a:pt x="10152790" y="2299559"/>
                  <a:pt x="10165218" y="2588458"/>
                </a:cubicBezTo>
                <a:cubicBezTo>
                  <a:pt x="9872631" y="2594705"/>
                  <a:pt x="9680406" y="2586138"/>
                  <a:pt x="9385885" y="2588458"/>
                </a:cubicBezTo>
                <a:cubicBezTo>
                  <a:pt x="9091364" y="2590778"/>
                  <a:pt x="8836908" y="2595805"/>
                  <a:pt x="8606551" y="2588458"/>
                </a:cubicBezTo>
                <a:cubicBezTo>
                  <a:pt x="8376194" y="2581111"/>
                  <a:pt x="7964621" y="2575363"/>
                  <a:pt x="7725566" y="2588458"/>
                </a:cubicBezTo>
                <a:cubicBezTo>
                  <a:pt x="7486511" y="2601553"/>
                  <a:pt x="7452049" y="2577840"/>
                  <a:pt x="7352841" y="2588458"/>
                </a:cubicBezTo>
                <a:cubicBezTo>
                  <a:pt x="7253633" y="2599076"/>
                  <a:pt x="7065844" y="2586820"/>
                  <a:pt x="6878464" y="2588458"/>
                </a:cubicBezTo>
                <a:cubicBezTo>
                  <a:pt x="6691084" y="2590096"/>
                  <a:pt x="6689629" y="2597100"/>
                  <a:pt x="6505740" y="2588458"/>
                </a:cubicBezTo>
                <a:cubicBezTo>
                  <a:pt x="6321851" y="2579816"/>
                  <a:pt x="6049060" y="2612837"/>
                  <a:pt x="5624754" y="2588458"/>
                </a:cubicBezTo>
                <a:cubicBezTo>
                  <a:pt x="5200448" y="2564079"/>
                  <a:pt x="4958524" y="2593526"/>
                  <a:pt x="4743768" y="2588458"/>
                </a:cubicBezTo>
                <a:cubicBezTo>
                  <a:pt x="4529012" y="2583390"/>
                  <a:pt x="4549654" y="2602848"/>
                  <a:pt x="4371044" y="2588458"/>
                </a:cubicBezTo>
                <a:cubicBezTo>
                  <a:pt x="4192434" y="2574068"/>
                  <a:pt x="3863371" y="2588527"/>
                  <a:pt x="3490058" y="2588458"/>
                </a:cubicBezTo>
                <a:cubicBezTo>
                  <a:pt x="3116745" y="2588389"/>
                  <a:pt x="3139423" y="2586837"/>
                  <a:pt x="2914029" y="2588458"/>
                </a:cubicBezTo>
                <a:cubicBezTo>
                  <a:pt x="2688635" y="2590079"/>
                  <a:pt x="2496738" y="2564808"/>
                  <a:pt x="2134696" y="2588458"/>
                </a:cubicBezTo>
                <a:cubicBezTo>
                  <a:pt x="1772654" y="2612108"/>
                  <a:pt x="1723456" y="2578587"/>
                  <a:pt x="1355362" y="2588458"/>
                </a:cubicBezTo>
                <a:cubicBezTo>
                  <a:pt x="987268" y="2598329"/>
                  <a:pt x="988835" y="2578433"/>
                  <a:pt x="880986" y="2588458"/>
                </a:cubicBezTo>
                <a:cubicBezTo>
                  <a:pt x="773137" y="2598483"/>
                  <a:pt x="244285" y="2596007"/>
                  <a:pt x="0" y="2588458"/>
                </a:cubicBezTo>
                <a:cubicBezTo>
                  <a:pt x="-19670" y="2286230"/>
                  <a:pt x="24222" y="2229638"/>
                  <a:pt x="0" y="1889574"/>
                </a:cubicBezTo>
                <a:cubicBezTo>
                  <a:pt x="-24222" y="1549510"/>
                  <a:pt x="7821" y="1458645"/>
                  <a:pt x="0" y="1190691"/>
                </a:cubicBezTo>
                <a:cubicBezTo>
                  <a:pt x="-7821" y="922737"/>
                  <a:pt x="13137" y="455280"/>
                  <a:pt x="0" y="0"/>
                </a:cubicBezTo>
                <a:close/>
              </a:path>
              <a:path w="10165218" h="2588458" stroke="0" extrusionOk="0">
                <a:moveTo>
                  <a:pt x="0" y="0"/>
                </a:moveTo>
                <a:cubicBezTo>
                  <a:pt x="79362" y="11840"/>
                  <a:pt x="245529" y="11106"/>
                  <a:pt x="372725" y="0"/>
                </a:cubicBezTo>
                <a:cubicBezTo>
                  <a:pt x="499921" y="-11106"/>
                  <a:pt x="714112" y="27542"/>
                  <a:pt x="1050406" y="0"/>
                </a:cubicBezTo>
                <a:cubicBezTo>
                  <a:pt x="1386700" y="-27542"/>
                  <a:pt x="1245825" y="-7698"/>
                  <a:pt x="1423131" y="0"/>
                </a:cubicBezTo>
                <a:cubicBezTo>
                  <a:pt x="1600437" y="7698"/>
                  <a:pt x="2043592" y="-34440"/>
                  <a:pt x="2202464" y="0"/>
                </a:cubicBezTo>
                <a:cubicBezTo>
                  <a:pt x="2361336" y="34440"/>
                  <a:pt x="2478423" y="23215"/>
                  <a:pt x="2676841" y="0"/>
                </a:cubicBezTo>
                <a:cubicBezTo>
                  <a:pt x="2875259" y="-23215"/>
                  <a:pt x="3025185" y="22793"/>
                  <a:pt x="3151218" y="0"/>
                </a:cubicBezTo>
                <a:cubicBezTo>
                  <a:pt x="3277251" y="-22793"/>
                  <a:pt x="3669500" y="1096"/>
                  <a:pt x="4032203" y="0"/>
                </a:cubicBezTo>
                <a:cubicBezTo>
                  <a:pt x="4394906" y="-1096"/>
                  <a:pt x="4230551" y="8944"/>
                  <a:pt x="4404928" y="0"/>
                </a:cubicBezTo>
                <a:cubicBezTo>
                  <a:pt x="4579305" y="-8944"/>
                  <a:pt x="4756348" y="-27213"/>
                  <a:pt x="4980957" y="0"/>
                </a:cubicBezTo>
                <a:cubicBezTo>
                  <a:pt x="5205566" y="27213"/>
                  <a:pt x="5493913" y="-25080"/>
                  <a:pt x="5658638" y="0"/>
                </a:cubicBezTo>
                <a:cubicBezTo>
                  <a:pt x="5823363" y="25080"/>
                  <a:pt x="6139459" y="814"/>
                  <a:pt x="6336319" y="0"/>
                </a:cubicBezTo>
                <a:cubicBezTo>
                  <a:pt x="6533179" y="-814"/>
                  <a:pt x="6870233" y="16356"/>
                  <a:pt x="7217305" y="0"/>
                </a:cubicBezTo>
                <a:cubicBezTo>
                  <a:pt x="7564377" y="-16356"/>
                  <a:pt x="7733051" y="4556"/>
                  <a:pt x="7894986" y="0"/>
                </a:cubicBezTo>
                <a:cubicBezTo>
                  <a:pt x="8056921" y="-4556"/>
                  <a:pt x="8110040" y="-13890"/>
                  <a:pt x="8267711" y="0"/>
                </a:cubicBezTo>
                <a:cubicBezTo>
                  <a:pt x="8425382" y="13890"/>
                  <a:pt x="8497860" y="-11420"/>
                  <a:pt x="8640435" y="0"/>
                </a:cubicBezTo>
                <a:cubicBezTo>
                  <a:pt x="8783010" y="11420"/>
                  <a:pt x="8934110" y="9910"/>
                  <a:pt x="9216464" y="0"/>
                </a:cubicBezTo>
                <a:cubicBezTo>
                  <a:pt x="9498818" y="-9910"/>
                  <a:pt x="9901003" y="39191"/>
                  <a:pt x="10165218" y="0"/>
                </a:cubicBezTo>
                <a:cubicBezTo>
                  <a:pt x="10181616" y="180923"/>
                  <a:pt x="10150700" y="425110"/>
                  <a:pt x="10165218" y="569461"/>
                </a:cubicBezTo>
                <a:cubicBezTo>
                  <a:pt x="10179736" y="713812"/>
                  <a:pt x="10146118" y="915253"/>
                  <a:pt x="10165218" y="1164806"/>
                </a:cubicBezTo>
                <a:cubicBezTo>
                  <a:pt x="10184318" y="1414359"/>
                  <a:pt x="10181080" y="1567357"/>
                  <a:pt x="10165218" y="1837805"/>
                </a:cubicBezTo>
                <a:cubicBezTo>
                  <a:pt x="10149356" y="2108253"/>
                  <a:pt x="10185375" y="2294974"/>
                  <a:pt x="10165218" y="2588458"/>
                </a:cubicBezTo>
                <a:cubicBezTo>
                  <a:pt x="9843635" y="2597708"/>
                  <a:pt x="9610434" y="2595506"/>
                  <a:pt x="9284232" y="2588458"/>
                </a:cubicBezTo>
                <a:cubicBezTo>
                  <a:pt x="8958030" y="2581410"/>
                  <a:pt x="8628521" y="2551169"/>
                  <a:pt x="8403247" y="2588458"/>
                </a:cubicBezTo>
                <a:cubicBezTo>
                  <a:pt x="8177973" y="2625747"/>
                  <a:pt x="8183035" y="2580565"/>
                  <a:pt x="8030522" y="2588458"/>
                </a:cubicBezTo>
                <a:cubicBezTo>
                  <a:pt x="7878009" y="2596351"/>
                  <a:pt x="7836012" y="2584356"/>
                  <a:pt x="7657798" y="2588458"/>
                </a:cubicBezTo>
                <a:cubicBezTo>
                  <a:pt x="7479584" y="2592560"/>
                  <a:pt x="7412600" y="2582771"/>
                  <a:pt x="7285073" y="2588458"/>
                </a:cubicBezTo>
                <a:cubicBezTo>
                  <a:pt x="7157547" y="2594145"/>
                  <a:pt x="6896104" y="2591184"/>
                  <a:pt x="6607392" y="2588458"/>
                </a:cubicBezTo>
                <a:cubicBezTo>
                  <a:pt x="6318680" y="2585732"/>
                  <a:pt x="6133240" y="2592535"/>
                  <a:pt x="5828058" y="2588458"/>
                </a:cubicBezTo>
                <a:cubicBezTo>
                  <a:pt x="5522876" y="2584381"/>
                  <a:pt x="5283720" y="2591871"/>
                  <a:pt x="4947073" y="2588458"/>
                </a:cubicBezTo>
                <a:cubicBezTo>
                  <a:pt x="4610426" y="2585045"/>
                  <a:pt x="4655231" y="2602902"/>
                  <a:pt x="4371044" y="2588458"/>
                </a:cubicBezTo>
                <a:cubicBezTo>
                  <a:pt x="4086857" y="2574014"/>
                  <a:pt x="3846188" y="2564293"/>
                  <a:pt x="3693363" y="2588458"/>
                </a:cubicBezTo>
                <a:cubicBezTo>
                  <a:pt x="3540538" y="2612623"/>
                  <a:pt x="3333858" y="2576447"/>
                  <a:pt x="3117334" y="2588458"/>
                </a:cubicBezTo>
                <a:cubicBezTo>
                  <a:pt x="2900810" y="2600469"/>
                  <a:pt x="2879715" y="2599618"/>
                  <a:pt x="2744609" y="2588458"/>
                </a:cubicBezTo>
                <a:cubicBezTo>
                  <a:pt x="2609503" y="2577298"/>
                  <a:pt x="2265785" y="2600476"/>
                  <a:pt x="1965275" y="2588458"/>
                </a:cubicBezTo>
                <a:cubicBezTo>
                  <a:pt x="1664765" y="2576440"/>
                  <a:pt x="1586644" y="2606798"/>
                  <a:pt x="1490899" y="2588458"/>
                </a:cubicBezTo>
                <a:cubicBezTo>
                  <a:pt x="1395154" y="2570118"/>
                  <a:pt x="1006179" y="2618812"/>
                  <a:pt x="813217" y="2588458"/>
                </a:cubicBezTo>
                <a:cubicBezTo>
                  <a:pt x="620255" y="2558104"/>
                  <a:pt x="382220" y="2600378"/>
                  <a:pt x="0" y="2588458"/>
                </a:cubicBezTo>
                <a:cubicBezTo>
                  <a:pt x="12051" y="2432018"/>
                  <a:pt x="-18644" y="2270432"/>
                  <a:pt x="0" y="1993113"/>
                </a:cubicBezTo>
                <a:cubicBezTo>
                  <a:pt x="18644" y="1715795"/>
                  <a:pt x="2923" y="1556989"/>
                  <a:pt x="0" y="1423652"/>
                </a:cubicBezTo>
                <a:cubicBezTo>
                  <a:pt x="-2923" y="1290315"/>
                  <a:pt x="11786" y="1030624"/>
                  <a:pt x="0" y="750653"/>
                </a:cubicBezTo>
                <a:cubicBezTo>
                  <a:pt x="-11786" y="470682"/>
                  <a:pt x="26109" y="200905"/>
                  <a:pt x="0" y="0"/>
                </a:cubicBezTo>
                <a:close/>
              </a:path>
            </a:pathLst>
          </a:custGeom>
          <a:solidFill>
            <a:schemeClr val="accent2">
              <a:lumMod val="20000"/>
              <a:lumOff val="80000"/>
            </a:schemeClr>
          </a:solidFill>
          <a:ln>
            <a:solidFill>
              <a:schemeClr val="accent2">
                <a:lumMod val="75000"/>
              </a:schemeClr>
            </a:solidFill>
            <a:extLst>
              <a:ext uri="{C807C97D-BFC1-408E-A445-0C87EB9F89A2}">
                <ask:lineSketchStyleProps xmlns:ask="http://schemas.microsoft.com/office/drawing/2018/sketchyshapes" sd="142242641">
                  <ask:type>
                    <ask:lineSketchFreehand/>
                  </ask:type>
                </ask:lineSketchStyleProps>
              </a:ext>
            </a:extLst>
          </a:ln>
        </p:spPr>
        <p:txBody>
          <a:bodyPr>
            <a:normAutofit/>
          </a:bodyPr>
          <a:lstStyle/>
          <a:p>
            <a:pPr marL="0" indent="0">
              <a:buNone/>
            </a:pPr>
            <a:r>
              <a:rPr lang="en-US" sz="2000" dirty="0">
                <a:solidFill>
                  <a:srgbClr val="000000"/>
                </a:solidFill>
                <a:latin typeface="freight-sans-pro"/>
              </a:rPr>
              <a:t>I used to rake the fallen leaves in my garden and dispose of them. One autumn, I changed my approach and only brushed them off the paths. All leaves which had fallen on natural ground had decomposed by the following spring. I was delighted by the more hands-off approach!</a:t>
            </a:r>
            <a:endParaRPr lang="en-US" sz="2000" b="0" i="0" dirty="0">
              <a:solidFill>
                <a:srgbClr val="000000"/>
              </a:solidFill>
              <a:effectLst/>
              <a:latin typeface="freight-sans-pro"/>
            </a:endParaRPr>
          </a:p>
          <a:p>
            <a:pPr marL="0" indent="0">
              <a:buNone/>
            </a:pPr>
            <a:r>
              <a:rPr lang="en-US" sz="2000" dirty="0">
                <a:solidFill>
                  <a:srgbClr val="000000"/>
                </a:solidFill>
                <a:latin typeface="freight-sans-pro"/>
              </a:rPr>
              <a:t>Of course, i</a:t>
            </a:r>
            <a:r>
              <a:rPr lang="en-US" sz="2000" b="0" i="0" dirty="0">
                <a:solidFill>
                  <a:srgbClr val="000000"/>
                </a:solidFill>
                <a:effectLst/>
                <a:latin typeface="freight-sans-pro"/>
              </a:rPr>
              <a:t>t’s important to sweep up leaves that have fallen onto pathways, patios and astroturf, as these areas may become slippery.  In these instances, try </a:t>
            </a:r>
            <a:r>
              <a:rPr lang="en-US" sz="2000" dirty="0">
                <a:solidFill>
                  <a:srgbClr val="000000"/>
                </a:solidFill>
                <a:latin typeface="freight-sans-pro"/>
              </a:rPr>
              <a:t>to</a:t>
            </a:r>
            <a:r>
              <a:rPr lang="en-US" sz="2000" b="0" i="0" dirty="0">
                <a:solidFill>
                  <a:srgbClr val="000000"/>
                </a:solidFill>
                <a:effectLst/>
                <a:latin typeface="freight-sans-pro"/>
              </a:rPr>
              <a:t> use a broom or a rake.</a:t>
            </a:r>
          </a:p>
          <a:p>
            <a:pPr marL="0" indent="0">
              <a:buNone/>
            </a:pPr>
            <a:r>
              <a:rPr lang="en-US" sz="2000" b="0" i="0" dirty="0">
                <a:solidFill>
                  <a:srgbClr val="000000"/>
                </a:solidFill>
                <a:effectLst/>
                <a:latin typeface="freight-sans-pro"/>
              </a:rPr>
              <a:t>The main appeal of a leaf blower is efficiency. However, they suck up insects and other creatures along with the leaves, are noisy and require energy to run.</a:t>
            </a:r>
            <a:endParaRPr lang="en-IE" sz="2000" dirty="0">
              <a:solidFill>
                <a:srgbClr val="000000"/>
              </a:solidFill>
            </a:endParaRPr>
          </a:p>
        </p:txBody>
      </p:sp>
    </p:spTree>
    <p:extLst>
      <p:ext uri="{BB962C8B-B14F-4D97-AF65-F5344CB8AC3E}">
        <p14:creationId xmlns:p14="http://schemas.microsoft.com/office/powerpoint/2010/main" val="3225201380"/>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eaf Mold is Gold - This Old House">
            <a:extLst>
              <a:ext uri="{FF2B5EF4-FFF2-40B4-BE49-F238E27FC236}">
                <a16:creationId xmlns:a16="http://schemas.microsoft.com/office/drawing/2014/main" id="{6206C5B8-46EB-371C-F3A3-FE2F68823C00}"/>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546100" y="0"/>
            <a:ext cx="11098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6CD078E-F03F-800C-32AE-53144B57170A}"/>
              </a:ext>
            </a:extLst>
          </p:cNvPr>
          <p:cNvSpPr>
            <a:spLocks noGrp="1"/>
          </p:cNvSpPr>
          <p:nvPr>
            <p:ph type="title"/>
          </p:nvPr>
        </p:nvSpPr>
        <p:spPr/>
        <p:txBody>
          <a:bodyPr/>
          <a:lstStyle/>
          <a:p>
            <a:r>
              <a:rPr lang="en-US" sz="4400" dirty="0"/>
              <a:t>Gold!</a:t>
            </a:r>
            <a:endParaRPr lang="en-IE" dirty="0"/>
          </a:p>
        </p:txBody>
      </p:sp>
      <p:sp>
        <p:nvSpPr>
          <p:cNvPr id="4" name="TextBox 3">
            <a:extLst>
              <a:ext uri="{FF2B5EF4-FFF2-40B4-BE49-F238E27FC236}">
                <a16:creationId xmlns:a16="http://schemas.microsoft.com/office/drawing/2014/main" id="{61D5C0A4-1F52-F786-F12B-688F953244C1}"/>
              </a:ext>
            </a:extLst>
          </p:cNvPr>
          <p:cNvSpPr txBox="1"/>
          <p:nvPr/>
        </p:nvSpPr>
        <p:spPr>
          <a:xfrm>
            <a:off x="914400" y="1855558"/>
            <a:ext cx="10274157" cy="4119172"/>
          </a:xfrm>
          <a:prstGeom prst="rect">
            <a:avLst/>
          </a:prstGeom>
        </p:spPr>
        <p:txBody>
          <a:bodyPr vert="horz" lIns="91440" tIns="45720" rIns="91440" bIns="45720" rtlCol="0" anchor="t">
            <a:normAutofit/>
          </a:bodyPr>
          <a:lstStyle/>
          <a:p>
            <a:pPr>
              <a:lnSpc>
                <a:spcPct val="90000"/>
              </a:lnSpc>
              <a:spcAft>
                <a:spcPts val="600"/>
              </a:spcAft>
            </a:pPr>
            <a:r>
              <a:rPr lang="en-US" sz="2000" b="0" i="0" dirty="0">
                <a:effectLst/>
              </a:rPr>
              <a:t>Leaf mold is the end product of letting gathered up autumn leaves sit and decompose for 6-12 months to a dark brown crumbly texture with an earthy aroma.</a:t>
            </a:r>
          </a:p>
          <a:p>
            <a:pPr indent="-228600">
              <a:lnSpc>
                <a:spcPct val="90000"/>
              </a:lnSpc>
              <a:spcAft>
                <a:spcPts val="600"/>
              </a:spcAft>
              <a:buFont typeface="Arial" panose="020B0604020202020204" pitchFamily="34" charset="0"/>
              <a:buChar char="•"/>
            </a:pPr>
            <a:endParaRPr lang="en-US" sz="2000" dirty="0"/>
          </a:p>
          <a:p>
            <a:pPr marL="228600" indent="-457200">
              <a:lnSpc>
                <a:spcPct val="90000"/>
              </a:lnSpc>
              <a:spcAft>
                <a:spcPts val="600"/>
              </a:spcAft>
              <a:buFont typeface="+mj-lt"/>
              <a:buAutoNum type="arabicPeriod"/>
            </a:pPr>
            <a:r>
              <a:rPr lang="en-US" sz="2000" dirty="0"/>
              <a:t>Leaf mold </a:t>
            </a:r>
            <a:r>
              <a:rPr lang="en-US" sz="2000" b="0" i="0" dirty="0">
                <a:effectLst/>
              </a:rPr>
              <a:t>is humus rich, an organic component that </a:t>
            </a:r>
            <a:r>
              <a:rPr lang="en-US" sz="2000" i="0" dirty="0">
                <a:effectLst/>
                <a:highlight>
                  <a:srgbClr val="00FF00"/>
                </a:highlight>
              </a:rPr>
              <a:t>increases soils’ water-holding capacity</a:t>
            </a:r>
            <a:r>
              <a:rPr lang="en-US" sz="2000" b="0" i="0" dirty="0">
                <a:effectLst/>
              </a:rPr>
              <a:t>. </a:t>
            </a:r>
            <a:r>
              <a:rPr lang="en-US" sz="2000" dirty="0"/>
              <a:t>L</a:t>
            </a:r>
            <a:r>
              <a:rPr lang="en-US" sz="2000" b="0" i="0" dirty="0">
                <a:effectLst/>
              </a:rPr>
              <a:t>eaf mold can </a:t>
            </a:r>
            <a:r>
              <a:rPr lang="en-US" sz="2000" i="0" dirty="0">
                <a:effectLst/>
              </a:rPr>
              <a:t>retain </a:t>
            </a:r>
            <a:r>
              <a:rPr lang="en-US" sz="2000" i="0" u="sng" dirty="0">
                <a:effectLst/>
              </a:rPr>
              <a:t>over 300% of its weight in water</a:t>
            </a:r>
            <a:r>
              <a:rPr lang="en-US" sz="2000" b="0" i="0" dirty="0">
                <a:effectLst/>
              </a:rPr>
              <a:t>.</a:t>
            </a:r>
          </a:p>
          <a:p>
            <a:pPr marL="228600" indent="-457200">
              <a:lnSpc>
                <a:spcPct val="90000"/>
              </a:lnSpc>
              <a:spcAft>
                <a:spcPts val="600"/>
              </a:spcAft>
              <a:buFont typeface="+mj-lt"/>
              <a:buAutoNum type="arabicPeriod"/>
            </a:pPr>
            <a:endParaRPr lang="en-US" sz="2000" dirty="0"/>
          </a:p>
          <a:p>
            <a:pPr marL="228600" indent="-457200">
              <a:lnSpc>
                <a:spcPct val="90000"/>
              </a:lnSpc>
              <a:spcAft>
                <a:spcPts val="600"/>
              </a:spcAft>
              <a:buFont typeface="+mj-lt"/>
              <a:buAutoNum type="arabicPeriod"/>
            </a:pPr>
            <a:r>
              <a:rPr lang="en-US" sz="2000" dirty="0"/>
              <a:t>Leaf mold </a:t>
            </a:r>
            <a:r>
              <a:rPr lang="en-US" sz="2000" b="0" i="0" dirty="0">
                <a:effectLst/>
              </a:rPr>
              <a:t>is low in nutrients as they are absorbed back into the tree before its autumnal shedding. What is left behind is fiber — especially lignin. Lignin helps </a:t>
            </a:r>
            <a:r>
              <a:rPr lang="en-US" sz="2000" b="0" i="0" dirty="0">
                <a:effectLst/>
                <a:highlight>
                  <a:srgbClr val="00FF00"/>
                </a:highlight>
              </a:rPr>
              <a:t>improve the soil’s holding capacity of nutrients and improves soil structure</a:t>
            </a:r>
            <a:r>
              <a:rPr lang="en-US" sz="2000" b="0" i="0" dirty="0">
                <a:effectLst/>
              </a:rPr>
              <a:t> — all creating a better nutrient supply and a better root reach.</a:t>
            </a:r>
          </a:p>
          <a:p>
            <a:pPr marL="228600" indent="-457200">
              <a:lnSpc>
                <a:spcPct val="90000"/>
              </a:lnSpc>
              <a:spcAft>
                <a:spcPts val="600"/>
              </a:spcAft>
              <a:buFont typeface="+mj-lt"/>
              <a:buAutoNum type="arabicPeriod"/>
            </a:pPr>
            <a:endParaRPr lang="en-US" sz="2000" dirty="0"/>
          </a:p>
          <a:p>
            <a:pPr marL="228600" indent="-457200">
              <a:lnSpc>
                <a:spcPct val="90000"/>
              </a:lnSpc>
              <a:spcAft>
                <a:spcPts val="600"/>
              </a:spcAft>
              <a:buFont typeface="+mj-lt"/>
              <a:buAutoNum type="arabicPeriod"/>
            </a:pPr>
            <a:r>
              <a:rPr lang="en-US" sz="2000" b="0" i="0" dirty="0">
                <a:effectLst/>
              </a:rPr>
              <a:t>Leaf mold </a:t>
            </a:r>
            <a:r>
              <a:rPr lang="en-US" sz="2000" b="0" i="0" dirty="0">
                <a:effectLst/>
                <a:highlight>
                  <a:srgbClr val="00FF00"/>
                </a:highlight>
              </a:rPr>
              <a:t>increases earthworm and bacteria populations and other beneficial aspects of the soil web</a:t>
            </a:r>
            <a:r>
              <a:rPr lang="en-US" sz="2000" b="0" i="0" dirty="0">
                <a:effectLst/>
              </a:rPr>
              <a:t>.</a:t>
            </a:r>
          </a:p>
        </p:txBody>
      </p:sp>
      <p:sp>
        <p:nvSpPr>
          <p:cNvPr id="5" name="TextBox 4">
            <a:extLst>
              <a:ext uri="{FF2B5EF4-FFF2-40B4-BE49-F238E27FC236}">
                <a16:creationId xmlns:a16="http://schemas.microsoft.com/office/drawing/2014/main" id="{7FC6BA56-C5F5-D91E-A1D9-4B00BF28A961}"/>
              </a:ext>
            </a:extLst>
          </p:cNvPr>
          <p:cNvSpPr txBox="1"/>
          <p:nvPr/>
        </p:nvSpPr>
        <p:spPr>
          <a:xfrm>
            <a:off x="838200" y="6308297"/>
            <a:ext cx="7541231" cy="338554"/>
          </a:xfrm>
          <a:prstGeom prst="rect">
            <a:avLst/>
          </a:prstGeom>
          <a:noFill/>
        </p:spPr>
        <p:txBody>
          <a:bodyPr wrap="square" rtlCol="0">
            <a:spAutoFit/>
          </a:bodyPr>
          <a:lstStyle/>
          <a:p>
            <a:r>
              <a:rPr lang="en-IE" sz="1600" dirty="0"/>
              <a:t>Source for this slide and the two following ones: Irish examiner article </a:t>
            </a:r>
            <a:r>
              <a:rPr lang="en-IE" sz="1600" dirty="0">
                <a:hlinkClick r:id="rId3"/>
              </a:rPr>
              <a:t>here</a:t>
            </a:r>
            <a:r>
              <a:rPr lang="en-IE" sz="1600" dirty="0"/>
              <a:t>.</a:t>
            </a:r>
          </a:p>
        </p:txBody>
      </p:sp>
    </p:spTree>
    <p:extLst>
      <p:ext uri="{BB962C8B-B14F-4D97-AF65-F5344CB8AC3E}">
        <p14:creationId xmlns:p14="http://schemas.microsoft.com/office/powerpoint/2010/main" val="617693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How I Make Leaf Mold for My Garden">
            <a:extLst>
              <a:ext uri="{FF2B5EF4-FFF2-40B4-BE49-F238E27FC236}">
                <a16:creationId xmlns:a16="http://schemas.microsoft.com/office/drawing/2014/main" id="{0F647CC6-FCB8-9FE8-8CC7-6D1BF978DF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48" b="7083"/>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3083" name="Freeform: Shape 3082">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94B1F29-3B81-65CF-38E9-D98D44ECA137}"/>
              </a:ext>
            </a:extLst>
          </p:cNvPr>
          <p:cNvSpPr>
            <a:spLocks noGrp="1"/>
          </p:cNvSpPr>
          <p:nvPr>
            <p:ph type="title"/>
          </p:nvPr>
        </p:nvSpPr>
        <p:spPr>
          <a:xfrm>
            <a:off x="786063" y="609599"/>
            <a:ext cx="5372100" cy="1339382"/>
          </a:xfrm>
        </p:spPr>
        <p:txBody>
          <a:bodyPr>
            <a:normAutofit/>
          </a:bodyPr>
          <a:lstStyle/>
          <a:p>
            <a:pPr algn="ctr"/>
            <a:r>
              <a:rPr lang="en-IE" sz="3600" dirty="0"/>
              <a:t>Leaf Mold: the Bin Method</a:t>
            </a:r>
          </a:p>
        </p:txBody>
      </p:sp>
      <p:sp>
        <p:nvSpPr>
          <p:cNvPr id="3085"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D246AD-C800-60AB-FAB5-0D5C15741B77}"/>
              </a:ext>
            </a:extLst>
          </p:cNvPr>
          <p:cNvSpPr>
            <a:spLocks noGrp="1"/>
          </p:cNvSpPr>
          <p:nvPr>
            <p:ph idx="1"/>
          </p:nvPr>
        </p:nvSpPr>
        <p:spPr>
          <a:xfrm>
            <a:off x="853379" y="1724393"/>
            <a:ext cx="5130326" cy="4194100"/>
          </a:xfrm>
        </p:spPr>
        <p:txBody>
          <a:bodyPr anchor="ctr">
            <a:normAutofit/>
          </a:bodyPr>
          <a:lstStyle/>
          <a:p>
            <a:r>
              <a:rPr lang="en-US" sz="2000" b="0" i="0" dirty="0">
                <a:effectLst/>
                <a:latin typeface="Source Sans Pro" panose="020B0503030403020204" pitchFamily="34" charset="0"/>
              </a:rPr>
              <a:t>Easy &amp; plastic-free: 4 garden stakes and some chicken wire to make your leaf bin. A bit of tarp or ply over the top helps to manage moisture levels. What you want is moist - not sodden later with rain and sleet.</a:t>
            </a:r>
          </a:p>
          <a:p>
            <a:r>
              <a:rPr lang="en-US" sz="2000" b="0" i="0" dirty="0">
                <a:effectLst/>
                <a:latin typeface="Source Sans Pro" panose="020B0503030403020204" pitchFamily="34" charset="0"/>
              </a:rPr>
              <a:t>Hammer in the stakes, staple, nail or tie in the chicken wire walls and pile in your gathered leaves – a quick squirt of the hose and it is on to the waiting game. Now you can speed the process with a turn or two in autumn and again in winter (unless it’s just become a home to some overwintering hedgehogs).</a:t>
            </a:r>
          </a:p>
          <a:p>
            <a:endParaRPr lang="en-IE" sz="2000" dirty="0"/>
          </a:p>
        </p:txBody>
      </p:sp>
      <p:sp>
        <p:nvSpPr>
          <p:cNvPr id="4" name="TextBox 3">
            <a:extLst>
              <a:ext uri="{FF2B5EF4-FFF2-40B4-BE49-F238E27FC236}">
                <a16:creationId xmlns:a16="http://schemas.microsoft.com/office/drawing/2014/main" id="{66585185-EA47-DB2B-DF09-F6D6C19FBD89}"/>
              </a:ext>
            </a:extLst>
          </p:cNvPr>
          <p:cNvSpPr txBox="1"/>
          <p:nvPr/>
        </p:nvSpPr>
        <p:spPr>
          <a:xfrm>
            <a:off x="6225480" y="5862480"/>
            <a:ext cx="5757974" cy="784830"/>
          </a:xfrm>
          <a:custGeom>
            <a:avLst/>
            <a:gdLst>
              <a:gd name="connsiteX0" fmla="*/ 0 w 5757974"/>
              <a:gd name="connsiteY0" fmla="*/ 0 h 784830"/>
              <a:gd name="connsiteX1" fmla="*/ 582195 w 5757974"/>
              <a:gd name="connsiteY1" fmla="*/ 0 h 784830"/>
              <a:gd name="connsiteX2" fmla="*/ 1337130 w 5757974"/>
              <a:gd name="connsiteY2" fmla="*/ 0 h 784830"/>
              <a:gd name="connsiteX3" fmla="*/ 1804165 w 5757974"/>
              <a:gd name="connsiteY3" fmla="*/ 0 h 784830"/>
              <a:gd name="connsiteX4" fmla="*/ 2328781 w 5757974"/>
              <a:gd name="connsiteY4" fmla="*/ 0 h 784830"/>
              <a:gd name="connsiteX5" fmla="*/ 2910976 w 5757974"/>
              <a:gd name="connsiteY5" fmla="*/ 0 h 784830"/>
              <a:gd name="connsiteX6" fmla="*/ 3435591 w 5757974"/>
              <a:gd name="connsiteY6" fmla="*/ 0 h 784830"/>
              <a:gd name="connsiteX7" fmla="*/ 3902627 w 5757974"/>
              <a:gd name="connsiteY7" fmla="*/ 0 h 784830"/>
              <a:gd name="connsiteX8" fmla="*/ 4542402 w 5757974"/>
              <a:gd name="connsiteY8" fmla="*/ 0 h 784830"/>
              <a:gd name="connsiteX9" fmla="*/ 5124597 w 5757974"/>
              <a:gd name="connsiteY9" fmla="*/ 0 h 784830"/>
              <a:gd name="connsiteX10" fmla="*/ 5757974 w 5757974"/>
              <a:gd name="connsiteY10" fmla="*/ 0 h 784830"/>
              <a:gd name="connsiteX11" fmla="*/ 5757974 w 5757974"/>
              <a:gd name="connsiteY11" fmla="*/ 384567 h 784830"/>
              <a:gd name="connsiteX12" fmla="*/ 5757974 w 5757974"/>
              <a:gd name="connsiteY12" fmla="*/ 784830 h 784830"/>
              <a:gd name="connsiteX13" fmla="*/ 5175779 w 5757974"/>
              <a:gd name="connsiteY13" fmla="*/ 784830 h 784830"/>
              <a:gd name="connsiteX14" fmla="*/ 4651163 w 5757974"/>
              <a:gd name="connsiteY14" fmla="*/ 784830 h 784830"/>
              <a:gd name="connsiteX15" fmla="*/ 4011389 w 5757974"/>
              <a:gd name="connsiteY15" fmla="*/ 784830 h 784830"/>
              <a:gd name="connsiteX16" fmla="*/ 3314034 w 5757974"/>
              <a:gd name="connsiteY16" fmla="*/ 784830 h 784830"/>
              <a:gd name="connsiteX17" fmla="*/ 2559100 w 5757974"/>
              <a:gd name="connsiteY17" fmla="*/ 784830 h 784830"/>
              <a:gd name="connsiteX18" fmla="*/ 1804165 w 5757974"/>
              <a:gd name="connsiteY18" fmla="*/ 784830 h 784830"/>
              <a:gd name="connsiteX19" fmla="*/ 1337130 w 5757974"/>
              <a:gd name="connsiteY19" fmla="*/ 784830 h 784830"/>
              <a:gd name="connsiteX20" fmla="*/ 754934 w 5757974"/>
              <a:gd name="connsiteY20" fmla="*/ 784830 h 784830"/>
              <a:gd name="connsiteX21" fmla="*/ 0 w 5757974"/>
              <a:gd name="connsiteY21" fmla="*/ 784830 h 784830"/>
              <a:gd name="connsiteX22" fmla="*/ 0 w 5757974"/>
              <a:gd name="connsiteY22" fmla="*/ 400263 h 784830"/>
              <a:gd name="connsiteX23" fmla="*/ 0 w 5757974"/>
              <a:gd name="connsiteY23" fmla="*/ 0 h 78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57974" h="784830" fill="none" extrusionOk="0">
                <a:moveTo>
                  <a:pt x="0" y="0"/>
                </a:moveTo>
                <a:cubicBezTo>
                  <a:pt x="280377" y="-24036"/>
                  <a:pt x="312156" y="17440"/>
                  <a:pt x="582195" y="0"/>
                </a:cubicBezTo>
                <a:cubicBezTo>
                  <a:pt x="852235" y="-17440"/>
                  <a:pt x="1142948" y="-22957"/>
                  <a:pt x="1337130" y="0"/>
                </a:cubicBezTo>
                <a:cubicBezTo>
                  <a:pt x="1531313" y="22957"/>
                  <a:pt x="1616276" y="-15744"/>
                  <a:pt x="1804165" y="0"/>
                </a:cubicBezTo>
                <a:cubicBezTo>
                  <a:pt x="1992055" y="15744"/>
                  <a:pt x="2168956" y="-15196"/>
                  <a:pt x="2328781" y="0"/>
                </a:cubicBezTo>
                <a:cubicBezTo>
                  <a:pt x="2488606" y="15196"/>
                  <a:pt x="2692648" y="-3871"/>
                  <a:pt x="2910976" y="0"/>
                </a:cubicBezTo>
                <a:cubicBezTo>
                  <a:pt x="3129305" y="3871"/>
                  <a:pt x="3251125" y="-412"/>
                  <a:pt x="3435591" y="0"/>
                </a:cubicBezTo>
                <a:cubicBezTo>
                  <a:pt x="3620058" y="412"/>
                  <a:pt x="3757238" y="-14298"/>
                  <a:pt x="3902627" y="0"/>
                </a:cubicBezTo>
                <a:cubicBezTo>
                  <a:pt x="4048016" y="14298"/>
                  <a:pt x="4366954" y="-26980"/>
                  <a:pt x="4542402" y="0"/>
                </a:cubicBezTo>
                <a:cubicBezTo>
                  <a:pt x="4717851" y="26980"/>
                  <a:pt x="4955951" y="26055"/>
                  <a:pt x="5124597" y="0"/>
                </a:cubicBezTo>
                <a:cubicBezTo>
                  <a:pt x="5293244" y="-26055"/>
                  <a:pt x="5559985" y="30741"/>
                  <a:pt x="5757974" y="0"/>
                </a:cubicBezTo>
                <a:cubicBezTo>
                  <a:pt x="5753138" y="159061"/>
                  <a:pt x="5740408" y="244259"/>
                  <a:pt x="5757974" y="384567"/>
                </a:cubicBezTo>
                <a:cubicBezTo>
                  <a:pt x="5775540" y="524875"/>
                  <a:pt x="5771351" y="686648"/>
                  <a:pt x="5757974" y="784830"/>
                </a:cubicBezTo>
                <a:cubicBezTo>
                  <a:pt x="5490976" y="774808"/>
                  <a:pt x="5409777" y="798300"/>
                  <a:pt x="5175779" y="784830"/>
                </a:cubicBezTo>
                <a:cubicBezTo>
                  <a:pt x="4941782" y="771360"/>
                  <a:pt x="4776662" y="795177"/>
                  <a:pt x="4651163" y="784830"/>
                </a:cubicBezTo>
                <a:cubicBezTo>
                  <a:pt x="4525664" y="774483"/>
                  <a:pt x="4141134" y="786695"/>
                  <a:pt x="4011389" y="784830"/>
                </a:cubicBezTo>
                <a:cubicBezTo>
                  <a:pt x="3881644" y="782965"/>
                  <a:pt x="3535064" y="792165"/>
                  <a:pt x="3314034" y="784830"/>
                </a:cubicBezTo>
                <a:cubicBezTo>
                  <a:pt x="3093004" y="777495"/>
                  <a:pt x="2876139" y="758269"/>
                  <a:pt x="2559100" y="784830"/>
                </a:cubicBezTo>
                <a:cubicBezTo>
                  <a:pt x="2242061" y="811391"/>
                  <a:pt x="2093553" y="759712"/>
                  <a:pt x="1804165" y="784830"/>
                </a:cubicBezTo>
                <a:cubicBezTo>
                  <a:pt x="1514777" y="809948"/>
                  <a:pt x="1528699" y="796273"/>
                  <a:pt x="1337130" y="784830"/>
                </a:cubicBezTo>
                <a:cubicBezTo>
                  <a:pt x="1145562" y="773387"/>
                  <a:pt x="902660" y="787087"/>
                  <a:pt x="754934" y="784830"/>
                </a:cubicBezTo>
                <a:cubicBezTo>
                  <a:pt x="607208" y="782573"/>
                  <a:pt x="213417" y="786605"/>
                  <a:pt x="0" y="784830"/>
                </a:cubicBezTo>
                <a:cubicBezTo>
                  <a:pt x="-18074" y="677209"/>
                  <a:pt x="11435" y="560350"/>
                  <a:pt x="0" y="400263"/>
                </a:cubicBezTo>
                <a:cubicBezTo>
                  <a:pt x="-11435" y="240176"/>
                  <a:pt x="3847" y="182082"/>
                  <a:pt x="0" y="0"/>
                </a:cubicBezTo>
                <a:close/>
              </a:path>
              <a:path w="5757974" h="784830" stroke="0" extrusionOk="0">
                <a:moveTo>
                  <a:pt x="0" y="0"/>
                </a:moveTo>
                <a:cubicBezTo>
                  <a:pt x="138641" y="17006"/>
                  <a:pt x="316668" y="4094"/>
                  <a:pt x="467036" y="0"/>
                </a:cubicBezTo>
                <a:cubicBezTo>
                  <a:pt x="617404" y="-4094"/>
                  <a:pt x="859172" y="-4680"/>
                  <a:pt x="991651" y="0"/>
                </a:cubicBezTo>
                <a:cubicBezTo>
                  <a:pt x="1124131" y="4680"/>
                  <a:pt x="1484506" y="4392"/>
                  <a:pt x="1631426" y="0"/>
                </a:cubicBezTo>
                <a:cubicBezTo>
                  <a:pt x="1778346" y="-4392"/>
                  <a:pt x="2135916" y="-5205"/>
                  <a:pt x="2271201" y="0"/>
                </a:cubicBezTo>
                <a:cubicBezTo>
                  <a:pt x="2406487" y="5205"/>
                  <a:pt x="2640960" y="-27475"/>
                  <a:pt x="2910976" y="0"/>
                </a:cubicBezTo>
                <a:cubicBezTo>
                  <a:pt x="3180993" y="27475"/>
                  <a:pt x="3276448" y="-2755"/>
                  <a:pt x="3378011" y="0"/>
                </a:cubicBezTo>
                <a:cubicBezTo>
                  <a:pt x="3479575" y="2755"/>
                  <a:pt x="3957883" y="-18113"/>
                  <a:pt x="4132946" y="0"/>
                </a:cubicBezTo>
                <a:cubicBezTo>
                  <a:pt x="4308010" y="18113"/>
                  <a:pt x="4541468" y="12743"/>
                  <a:pt x="4657561" y="0"/>
                </a:cubicBezTo>
                <a:cubicBezTo>
                  <a:pt x="4773655" y="-12743"/>
                  <a:pt x="4945127" y="-5702"/>
                  <a:pt x="5182177" y="0"/>
                </a:cubicBezTo>
                <a:cubicBezTo>
                  <a:pt x="5419227" y="5702"/>
                  <a:pt x="5611216" y="9021"/>
                  <a:pt x="5757974" y="0"/>
                </a:cubicBezTo>
                <a:cubicBezTo>
                  <a:pt x="5743634" y="179704"/>
                  <a:pt x="5751602" y="246846"/>
                  <a:pt x="5757974" y="368870"/>
                </a:cubicBezTo>
                <a:cubicBezTo>
                  <a:pt x="5764347" y="490894"/>
                  <a:pt x="5767459" y="604790"/>
                  <a:pt x="5757974" y="784830"/>
                </a:cubicBezTo>
                <a:cubicBezTo>
                  <a:pt x="5558887" y="795119"/>
                  <a:pt x="5429978" y="770605"/>
                  <a:pt x="5290938" y="784830"/>
                </a:cubicBezTo>
                <a:cubicBezTo>
                  <a:pt x="5151898" y="799055"/>
                  <a:pt x="4995915" y="777249"/>
                  <a:pt x="4708743" y="784830"/>
                </a:cubicBezTo>
                <a:cubicBezTo>
                  <a:pt x="4421571" y="792411"/>
                  <a:pt x="4445294" y="762438"/>
                  <a:pt x="4184128" y="784830"/>
                </a:cubicBezTo>
                <a:cubicBezTo>
                  <a:pt x="3922962" y="807222"/>
                  <a:pt x="3845009" y="758655"/>
                  <a:pt x="3601933" y="784830"/>
                </a:cubicBezTo>
                <a:cubicBezTo>
                  <a:pt x="3358858" y="811005"/>
                  <a:pt x="3175244" y="763401"/>
                  <a:pt x="2846998" y="784830"/>
                </a:cubicBezTo>
                <a:cubicBezTo>
                  <a:pt x="2518752" y="806259"/>
                  <a:pt x="2388256" y="805097"/>
                  <a:pt x="2207223" y="784830"/>
                </a:cubicBezTo>
                <a:cubicBezTo>
                  <a:pt x="2026190" y="764563"/>
                  <a:pt x="1703396" y="753727"/>
                  <a:pt x="1509869" y="784830"/>
                </a:cubicBezTo>
                <a:cubicBezTo>
                  <a:pt x="1316342" y="815933"/>
                  <a:pt x="1079470" y="768307"/>
                  <a:pt x="812514" y="784830"/>
                </a:cubicBezTo>
                <a:cubicBezTo>
                  <a:pt x="545559" y="801353"/>
                  <a:pt x="183242" y="787059"/>
                  <a:pt x="0" y="784830"/>
                </a:cubicBezTo>
                <a:cubicBezTo>
                  <a:pt x="-14627" y="686520"/>
                  <a:pt x="-8424" y="579162"/>
                  <a:pt x="0" y="384567"/>
                </a:cubicBezTo>
                <a:cubicBezTo>
                  <a:pt x="8424" y="189972"/>
                  <a:pt x="-12493" y="166595"/>
                  <a:pt x="0" y="0"/>
                </a:cubicBezTo>
                <a:close/>
              </a:path>
            </a:pathLst>
          </a:custGeom>
          <a:solidFill>
            <a:schemeClr val="accent2">
              <a:lumMod val="20000"/>
              <a:lumOff val="80000"/>
            </a:schemeClr>
          </a:solidFill>
          <a:ln w="38100">
            <a:solidFill>
              <a:schemeClr val="accent4">
                <a:lumMod val="75000"/>
              </a:schemeClr>
            </a:solidFill>
            <a:extLst>
              <a:ext uri="{C807C97D-BFC1-408E-A445-0C87EB9F89A2}">
                <ask:lineSketchStyleProps xmlns:ask="http://schemas.microsoft.com/office/drawing/2018/sketchyshapes" sd="2782251634">
                  <a:prstGeom prst="rect">
                    <a:avLst/>
                  </a:prstGeom>
                  <ask:type>
                    <ask:lineSketchFreehand/>
                  </ask:type>
                </ask:lineSketchStyleProps>
              </a:ext>
            </a:extLst>
          </a:ln>
        </p:spPr>
        <p:txBody>
          <a:bodyPr wrap="square" lIns="91440" tIns="45720" rIns="91440" bIns="45720" rtlCol="0" anchor="t">
            <a:spAutoFit/>
          </a:bodyPr>
          <a:lstStyle/>
          <a:p>
            <a:pPr algn="ctr"/>
            <a:r>
              <a:rPr lang="en-US" sz="1500" b="0" i="0" dirty="0">
                <a:solidFill>
                  <a:srgbClr val="3B3630"/>
                </a:solidFill>
                <a:effectLst/>
                <a:latin typeface="freight-sans-pro"/>
              </a:rPr>
              <a:t>Tip: thick leaves like sycamore, walnut, horse chestnut and sweet chestnut need to be shredded before adding to the leaf mold pile, as they are much slower to break down. </a:t>
            </a:r>
            <a:endParaRPr lang="en-IE" sz="1500" dirty="0">
              <a:cs typeface="Calibri"/>
            </a:endParaRPr>
          </a:p>
        </p:txBody>
      </p:sp>
      <p:pic>
        <p:nvPicPr>
          <p:cNvPr id="6" name="Picture 5" descr="A hedgehogs playing with leaves&#10;&#10;Description automatically generated">
            <a:extLst>
              <a:ext uri="{FF2B5EF4-FFF2-40B4-BE49-F238E27FC236}">
                <a16:creationId xmlns:a16="http://schemas.microsoft.com/office/drawing/2014/main" id="{D072D406-26B2-176C-DB22-C1FCE3CE9500}"/>
              </a:ext>
            </a:extLst>
          </p:cNvPr>
          <p:cNvPicPr>
            <a:picLocks noChangeAspect="1"/>
          </p:cNvPicPr>
          <p:nvPr/>
        </p:nvPicPr>
        <p:blipFill rotWithShape="1">
          <a:blip r:embed="rId3">
            <a:extLst>
              <a:ext uri="{28A0092B-C50C-407E-A947-70E740481C1C}">
                <a14:useLocalDpi xmlns:a14="http://schemas.microsoft.com/office/drawing/2010/main" val="0"/>
              </a:ext>
            </a:extLst>
          </a:blip>
          <a:srcRect l="53684" t="55205" r="9474" b="6901"/>
          <a:stretch/>
        </p:blipFill>
        <p:spPr>
          <a:xfrm>
            <a:off x="2564666" y="5262810"/>
            <a:ext cx="2011282" cy="1551561"/>
          </a:xfrm>
          <a:prstGeom prst="rect">
            <a:avLst/>
          </a:prstGeom>
        </p:spPr>
      </p:pic>
    </p:spTree>
    <p:extLst>
      <p:ext uri="{BB962C8B-B14F-4D97-AF65-F5344CB8AC3E}">
        <p14:creationId xmlns:p14="http://schemas.microsoft.com/office/powerpoint/2010/main" val="3447364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ow to make leaf mould: top tips for turning autumn leaves into a garden  asset | Gardeningetc">
            <a:extLst>
              <a:ext uri="{FF2B5EF4-FFF2-40B4-BE49-F238E27FC236}">
                <a16:creationId xmlns:a16="http://schemas.microsoft.com/office/drawing/2014/main" id="{A421BA30-D763-67B9-012E-D98D3E573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35" name="Freeform: Shape 1034">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217E5B7-241E-A430-23FB-14BD6EAFD8AB}"/>
              </a:ext>
            </a:extLst>
          </p:cNvPr>
          <p:cNvSpPr>
            <a:spLocks noGrp="1"/>
          </p:cNvSpPr>
          <p:nvPr>
            <p:ph type="title"/>
          </p:nvPr>
        </p:nvSpPr>
        <p:spPr>
          <a:xfrm>
            <a:off x="563478" y="505946"/>
            <a:ext cx="5464912" cy="1339382"/>
          </a:xfrm>
        </p:spPr>
        <p:txBody>
          <a:bodyPr vert="horz" lIns="91440" tIns="45720" rIns="91440" bIns="45720" rtlCol="0" anchor="ctr">
            <a:normAutofit/>
          </a:bodyPr>
          <a:lstStyle/>
          <a:p>
            <a:pPr algn="ctr"/>
            <a:r>
              <a:rPr lang="en-US" sz="3600" dirty="0"/>
              <a:t>Leaf mold: The Bag Method</a:t>
            </a:r>
          </a:p>
        </p:txBody>
      </p:sp>
      <p:sp>
        <p:nvSpPr>
          <p:cNvPr id="1037"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078BFF-AFD8-23ED-7A72-C67D3B992633}"/>
              </a:ext>
            </a:extLst>
          </p:cNvPr>
          <p:cNvSpPr txBox="1"/>
          <p:nvPr/>
        </p:nvSpPr>
        <p:spPr>
          <a:xfrm>
            <a:off x="901505" y="1556084"/>
            <a:ext cx="5034074" cy="437949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t>R</a:t>
            </a:r>
            <a:r>
              <a:rPr lang="en-US" sz="2000" b="0" i="0" dirty="0">
                <a:effectLst/>
              </a:rPr>
              <a:t>ake up and bag the leaves from the side of the road/path — making sure to not include any people litter (cans, cigarette butts, food wrappers) — and tip the mowers’ collection bag into a bin liner. Add enough water to moisten the leaves (decomposition needs a moisture layer to really fire up the fungal activation).</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b="0" i="0" dirty="0">
                <a:effectLst/>
              </a:rPr>
              <a:t>Once moistened, tie the bag at the top. Place in a corner of the garden, puncture a few holes for airflow. Give it a shake or an invert every month – to get air in and keep breakdown potential going.</a:t>
            </a: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1847463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diagram of a timeline&#10;&#10;Description automatically generated">
            <a:extLst>
              <a:ext uri="{FF2B5EF4-FFF2-40B4-BE49-F238E27FC236}">
                <a16:creationId xmlns:a16="http://schemas.microsoft.com/office/drawing/2014/main" id="{86F4CA19-8694-A738-294E-FCF33C58AA57}"/>
              </a:ext>
            </a:extLst>
          </p:cNvPr>
          <p:cNvPicPr>
            <a:picLocks noChangeAspect="1"/>
          </p:cNvPicPr>
          <p:nvPr/>
        </p:nvPicPr>
        <p:blipFill rotWithShape="1">
          <a:blip r:embed="rId3">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p:spTree>
    <p:extLst>
      <p:ext uri="{BB962C8B-B14F-4D97-AF65-F5344CB8AC3E}">
        <p14:creationId xmlns:p14="http://schemas.microsoft.com/office/powerpoint/2010/main" val="59700699"/>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two hands holding a globe with plants and flowers&#10;&#10;Description automatically generated">
            <a:extLst>
              <a:ext uri="{FF2B5EF4-FFF2-40B4-BE49-F238E27FC236}">
                <a16:creationId xmlns:a16="http://schemas.microsoft.com/office/drawing/2014/main" id="{34D949BD-C43B-0155-8502-175021092C9C}"/>
              </a:ext>
            </a:extLst>
          </p:cNvPr>
          <p:cNvPicPr>
            <a:picLocks noChangeAspect="1"/>
          </p:cNvPicPr>
          <p:nvPr/>
        </p:nvPicPr>
        <p:blipFill rotWithShape="1">
          <a:blip r:embed="rId2">
            <a:extLst>
              <a:ext uri="{28A0092B-C50C-407E-A947-70E740481C1C}">
                <a14:useLocalDpi xmlns:a14="http://schemas.microsoft.com/office/drawing/2010/main" val="0"/>
              </a:ext>
            </a:extLst>
          </a:blip>
          <a:srcRect l="8933" t="22022" r="57697" b="17303"/>
          <a:stretch/>
        </p:blipFill>
        <p:spPr>
          <a:xfrm>
            <a:off x="1481473" y="805657"/>
            <a:ext cx="5060831" cy="5176044"/>
          </a:xfrm>
          <a:prstGeom prst="rect">
            <a:avLst/>
          </a:prstGeom>
        </p:spPr>
      </p:pic>
      <p:sp>
        <p:nvSpPr>
          <p:cNvPr id="2" name="TextBox 1">
            <a:extLst>
              <a:ext uri="{FF2B5EF4-FFF2-40B4-BE49-F238E27FC236}">
                <a16:creationId xmlns:a16="http://schemas.microsoft.com/office/drawing/2014/main" id="{C6FA3167-5189-B4B4-DE51-2BC2BCE856E9}"/>
              </a:ext>
            </a:extLst>
          </p:cNvPr>
          <p:cNvSpPr txBox="1"/>
          <p:nvPr/>
        </p:nvSpPr>
        <p:spPr>
          <a:xfrm>
            <a:off x="6914147" y="805264"/>
            <a:ext cx="4439652" cy="517604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800" dirty="0"/>
              <a:t>T</a:t>
            </a:r>
            <a:r>
              <a:rPr lang="en-US" sz="2800" b="0" i="0" dirty="0">
                <a:effectLst/>
              </a:rPr>
              <a:t>alk to the caretaker at your school (and your family at home). </a:t>
            </a:r>
          </a:p>
          <a:p>
            <a:pPr indent="-228600">
              <a:lnSpc>
                <a:spcPct val="90000"/>
              </a:lnSpc>
              <a:spcAft>
                <a:spcPts val="600"/>
              </a:spcAft>
              <a:buFont typeface="Arial" panose="020B0604020202020204" pitchFamily="34" charset="0"/>
              <a:buChar char="•"/>
            </a:pPr>
            <a:r>
              <a:rPr lang="en-US" sz="2800" dirty="0"/>
              <a:t>E</a:t>
            </a:r>
            <a:r>
              <a:rPr lang="en-US" sz="2800" b="0" i="0" dirty="0">
                <a:effectLst/>
              </a:rPr>
              <a:t>xplain what you’ve learned about leaf mold and what you would like to do.</a:t>
            </a:r>
          </a:p>
          <a:p>
            <a:pPr indent="-228600">
              <a:lnSpc>
                <a:spcPct val="90000"/>
              </a:lnSpc>
              <a:spcAft>
                <a:spcPts val="600"/>
              </a:spcAft>
              <a:buFont typeface="Arial" panose="020B0604020202020204" pitchFamily="34" charset="0"/>
              <a:buChar char="•"/>
            </a:pPr>
            <a:r>
              <a:rPr lang="en-US" sz="2800" b="0" i="0" dirty="0">
                <a:effectLst/>
              </a:rPr>
              <a:t>Listen to their concerns and offer solutions.</a:t>
            </a:r>
          </a:p>
          <a:p>
            <a:pPr indent="-228600">
              <a:lnSpc>
                <a:spcPct val="90000"/>
              </a:lnSpc>
              <a:spcAft>
                <a:spcPts val="600"/>
              </a:spcAft>
              <a:buFont typeface="Arial" panose="020B0604020202020204" pitchFamily="34" charset="0"/>
              <a:buChar char="•"/>
            </a:pPr>
            <a:r>
              <a:rPr lang="en-US" sz="2800" b="0" i="0" dirty="0">
                <a:effectLst/>
              </a:rPr>
              <a:t>Ask them for help. It is fun to work together</a:t>
            </a:r>
            <a:r>
              <a:rPr lang="en-US" sz="2800" dirty="0"/>
              <a:t>, plus </a:t>
            </a:r>
            <a:r>
              <a:rPr lang="en-US" sz="2800" b="0" i="0" dirty="0">
                <a:effectLst/>
              </a:rPr>
              <a:t>you want to bring them along!</a:t>
            </a:r>
            <a:endParaRPr lang="en-US" sz="2800" dirty="0"/>
          </a:p>
        </p:txBody>
      </p:sp>
      <p:grpSp>
        <p:nvGrpSpPr>
          <p:cNvPr id="8" name="Group 7">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9" name="Rectangle 8">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66638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15F814-B34C-77E3-1E42-9B7358E30944}"/>
              </a:ext>
            </a:extLst>
          </p:cNvPr>
          <p:cNvSpPr txBox="1">
            <a:spLocks/>
          </p:cNvSpPr>
          <p:nvPr/>
        </p:nvSpPr>
        <p:spPr>
          <a:xfrm>
            <a:off x="859410" y="974469"/>
            <a:ext cx="6220911" cy="1339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3200" dirty="0"/>
              <a:t>Share what you have done </a:t>
            </a:r>
          </a:p>
          <a:p>
            <a:pPr algn="ctr"/>
            <a:r>
              <a:rPr lang="en-IE" sz="3200" dirty="0"/>
              <a:t>by Nov 17th</a:t>
            </a:r>
          </a:p>
        </p:txBody>
      </p:sp>
      <p:sp>
        <p:nvSpPr>
          <p:cNvPr id="4" name="Rectangle 3">
            <a:extLst>
              <a:ext uri="{FF2B5EF4-FFF2-40B4-BE49-F238E27FC236}">
                <a16:creationId xmlns:a16="http://schemas.microsoft.com/office/drawing/2014/main" id="{5BAB2366-FDD3-D9CC-7FA9-1C69BCD78D7F}"/>
              </a:ext>
            </a:extLst>
          </p:cNvPr>
          <p:cNvSpPr/>
          <p:nvPr/>
        </p:nvSpPr>
        <p:spPr>
          <a:xfrm>
            <a:off x="1578769" y="2831535"/>
            <a:ext cx="709868" cy="71"/>
          </a:xfrm>
          <a:prstGeom prst="rect">
            <a:avLst/>
          </a:prstGeom>
          <a:ln>
            <a:solidFill>
              <a:schemeClr val="accent2">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IE"/>
          </a:p>
        </p:txBody>
      </p:sp>
      <p:sp>
        <p:nvSpPr>
          <p:cNvPr id="5" name="Arrow: Chevron 4">
            <a:extLst>
              <a:ext uri="{FF2B5EF4-FFF2-40B4-BE49-F238E27FC236}">
                <a16:creationId xmlns:a16="http://schemas.microsoft.com/office/drawing/2014/main" id="{F8E6BE58-0894-0655-12F7-ACA5B715BACD}"/>
              </a:ext>
            </a:extLst>
          </p:cNvPr>
          <p:cNvSpPr/>
          <p:nvPr/>
        </p:nvSpPr>
        <p:spPr>
          <a:xfrm>
            <a:off x="2331230" y="2771884"/>
            <a:ext cx="81634" cy="152695"/>
          </a:xfrm>
          <a:prstGeom prst="chevron">
            <a:avLst>
              <a:gd name="adj" fmla="val 90000"/>
            </a:avLst>
          </a:prstGeom>
          <a:ln>
            <a:solidFill>
              <a:schemeClr val="accent2">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IE"/>
          </a:p>
        </p:txBody>
      </p:sp>
      <p:sp>
        <p:nvSpPr>
          <p:cNvPr id="6" name="Freeform: Shape 5">
            <a:extLst>
              <a:ext uri="{FF2B5EF4-FFF2-40B4-BE49-F238E27FC236}">
                <a16:creationId xmlns:a16="http://schemas.microsoft.com/office/drawing/2014/main" id="{EA1D0046-62AF-F788-91CB-7A5EB35B9EFC}"/>
              </a:ext>
            </a:extLst>
          </p:cNvPr>
          <p:cNvSpPr/>
          <p:nvPr/>
        </p:nvSpPr>
        <p:spPr>
          <a:xfrm>
            <a:off x="436205" y="2767492"/>
            <a:ext cx="1597204" cy="1965600"/>
          </a:xfrm>
          <a:custGeom>
            <a:avLst/>
            <a:gdLst>
              <a:gd name="connsiteX0" fmla="*/ 0 w 1597204"/>
              <a:gd name="connsiteY0" fmla="*/ 319441 h 1965600"/>
              <a:gd name="connsiteX1" fmla="*/ 479161 w 1597204"/>
              <a:gd name="connsiteY1" fmla="*/ 319441 h 1965600"/>
              <a:gd name="connsiteX2" fmla="*/ 479161 w 1597204"/>
              <a:gd name="connsiteY2" fmla="*/ 319441 h 1965600"/>
              <a:gd name="connsiteX3" fmla="*/ 479161 w 1597204"/>
              <a:gd name="connsiteY3" fmla="*/ 319441 h 1965600"/>
              <a:gd name="connsiteX4" fmla="*/ 798602 w 1597204"/>
              <a:gd name="connsiteY4" fmla="*/ 0 h 1965600"/>
              <a:gd name="connsiteX5" fmla="*/ 1118043 w 1597204"/>
              <a:gd name="connsiteY5" fmla="*/ 319441 h 1965600"/>
              <a:gd name="connsiteX6" fmla="*/ 1118043 w 1597204"/>
              <a:gd name="connsiteY6" fmla="*/ 319441 h 1965600"/>
              <a:gd name="connsiteX7" fmla="*/ 1118043 w 1597204"/>
              <a:gd name="connsiteY7" fmla="*/ 319441 h 1965600"/>
              <a:gd name="connsiteX8" fmla="*/ 1597204 w 1597204"/>
              <a:gd name="connsiteY8" fmla="*/ 319441 h 1965600"/>
              <a:gd name="connsiteX9" fmla="*/ 1597204 w 1597204"/>
              <a:gd name="connsiteY9" fmla="*/ 1965600 h 1965600"/>
              <a:gd name="connsiteX10" fmla="*/ 0 w 1597204"/>
              <a:gd name="connsiteY10" fmla="*/ 1965600 h 1965600"/>
              <a:gd name="connsiteX11" fmla="*/ 0 w 1597204"/>
              <a:gd name="connsiteY11" fmla="*/ 319441 h 19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7204" h="1965600">
                <a:moveTo>
                  <a:pt x="0" y="319441"/>
                </a:moveTo>
                <a:lnTo>
                  <a:pt x="479161" y="319441"/>
                </a:lnTo>
                <a:lnTo>
                  <a:pt x="479161" y="319441"/>
                </a:lnTo>
                <a:lnTo>
                  <a:pt x="479161" y="319441"/>
                </a:lnTo>
                <a:lnTo>
                  <a:pt x="798602" y="0"/>
                </a:lnTo>
                <a:lnTo>
                  <a:pt x="1118043" y="319441"/>
                </a:lnTo>
                <a:lnTo>
                  <a:pt x="1118043" y="319441"/>
                </a:lnTo>
                <a:lnTo>
                  <a:pt x="1118043" y="319441"/>
                </a:lnTo>
                <a:lnTo>
                  <a:pt x="1597204" y="319441"/>
                </a:lnTo>
                <a:lnTo>
                  <a:pt x="1597204" y="1965600"/>
                </a:lnTo>
                <a:lnTo>
                  <a:pt x="0" y="1965600"/>
                </a:lnTo>
                <a:lnTo>
                  <a:pt x="0" y="319441"/>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5989" tIns="484541" rIns="125989" bIns="165100" numCol="1" spcCol="1270" anchor="t" anchorCtr="0">
            <a:noAutofit/>
          </a:bodyPr>
          <a:lstStyle/>
          <a:p>
            <a:pPr marL="0" lvl="0" indent="0" algn="l" defTabSz="622300">
              <a:lnSpc>
                <a:spcPct val="90000"/>
              </a:lnSpc>
              <a:spcBef>
                <a:spcPct val="0"/>
              </a:spcBef>
              <a:spcAft>
                <a:spcPct val="35000"/>
              </a:spcAft>
              <a:buNone/>
            </a:pPr>
            <a:r>
              <a:rPr lang="en-IE" kern="1200" dirty="0"/>
              <a:t>Upload your data to the GLOBE database!</a:t>
            </a:r>
            <a:endParaRPr lang="en-US" kern="1200" dirty="0"/>
          </a:p>
        </p:txBody>
      </p:sp>
      <p:sp>
        <p:nvSpPr>
          <p:cNvPr id="7" name="Rectangle 6">
            <a:extLst>
              <a:ext uri="{FF2B5EF4-FFF2-40B4-BE49-F238E27FC236}">
                <a16:creationId xmlns:a16="http://schemas.microsoft.com/office/drawing/2014/main" id="{2C2C6924-6789-3BDE-8C10-EFA501A65622}"/>
              </a:ext>
            </a:extLst>
          </p:cNvPr>
          <p:cNvSpPr/>
          <p:nvPr/>
        </p:nvSpPr>
        <p:spPr>
          <a:xfrm>
            <a:off x="2466105" y="2833306"/>
            <a:ext cx="1597204" cy="72"/>
          </a:xfrm>
          <a:prstGeom prst="rect">
            <a:avLst/>
          </a:prstGeom>
          <a:ln>
            <a:solidFill>
              <a:schemeClr val="accent2">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IE"/>
          </a:p>
        </p:txBody>
      </p:sp>
      <p:sp>
        <p:nvSpPr>
          <p:cNvPr id="8" name="Arrow: Chevron 7">
            <a:extLst>
              <a:ext uri="{FF2B5EF4-FFF2-40B4-BE49-F238E27FC236}">
                <a16:creationId xmlns:a16="http://schemas.microsoft.com/office/drawing/2014/main" id="{E4256258-E9C1-0BBD-10A5-11BFF991CC0E}"/>
              </a:ext>
            </a:extLst>
          </p:cNvPr>
          <p:cNvSpPr/>
          <p:nvPr/>
        </p:nvSpPr>
        <p:spPr>
          <a:xfrm>
            <a:off x="4105902" y="2773348"/>
            <a:ext cx="81634" cy="154272"/>
          </a:xfrm>
          <a:prstGeom prst="chevron">
            <a:avLst>
              <a:gd name="adj" fmla="val 90000"/>
            </a:avLst>
          </a:prstGeom>
          <a:ln>
            <a:solidFill>
              <a:schemeClr val="accent2">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IE"/>
          </a:p>
        </p:txBody>
      </p:sp>
      <p:sp>
        <p:nvSpPr>
          <p:cNvPr id="9" name="Freeform: Shape 8">
            <a:extLst>
              <a:ext uri="{FF2B5EF4-FFF2-40B4-BE49-F238E27FC236}">
                <a16:creationId xmlns:a16="http://schemas.microsoft.com/office/drawing/2014/main" id="{6A391EA4-860B-D558-8411-4A6A9DE5572D}"/>
              </a:ext>
            </a:extLst>
          </p:cNvPr>
          <p:cNvSpPr/>
          <p:nvPr/>
        </p:nvSpPr>
        <p:spPr>
          <a:xfrm>
            <a:off x="2086650" y="2771884"/>
            <a:ext cx="2264806" cy="2762426"/>
          </a:xfrm>
          <a:custGeom>
            <a:avLst/>
            <a:gdLst>
              <a:gd name="connsiteX0" fmla="*/ 0 w 1597204"/>
              <a:gd name="connsiteY0" fmla="*/ 319441 h 1965600"/>
              <a:gd name="connsiteX1" fmla="*/ 479161 w 1597204"/>
              <a:gd name="connsiteY1" fmla="*/ 319441 h 1965600"/>
              <a:gd name="connsiteX2" fmla="*/ 479161 w 1597204"/>
              <a:gd name="connsiteY2" fmla="*/ 319441 h 1965600"/>
              <a:gd name="connsiteX3" fmla="*/ 479161 w 1597204"/>
              <a:gd name="connsiteY3" fmla="*/ 319441 h 1965600"/>
              <a:gd name="connsiteX4" fmla="*/ 798602 w 1597204"/>
              <a:gd name="connsiteY4" fmla="*/ 0 h 1965600"/>
              <a:gd name="connsiteX5" fmla="*/ 1118043 w 1597204"/>
              <a:gd name="connsiteY5" fmla="*/ 319441 h 1965600"/>
              <a:gd name="connsiteX6" fmla="*/ 1118043 w 1597204"/>
              <a:gd name="connsiteY6" fmla="*/ 319441 h 1965600"/>
              <a:gd name="connsiteX7" fmla="*/ 1118043 w 1597204"/>
              <a:gd name="connsiteY7" fmla="*/ 319441 h 1965600"/>
              <a:gd name="connsiteX8" fmla="*/ 1597204 w 1597204"/>
              <a:gd name="connsiteY8" fmla="*/ 319441 h 1965600"/>
              <a:gd name="connsiteX9" fmla="*/ 1597204 w 1597204"/>
              <a:gd name="connsiteY9" fmla="*/ 1965600 h 1965600"/>
              <a:gd name="connsiteX10" fmla="*/ 0 w 1597204"/>
              <a:gd name="connsiteY10" fmla="*/ 1965600 h 1965600"/>
              <a:gd name="connsiteX11" fmla="*/ 0 w 1597204"/>
              <a:gd name="connsiteY11" fmla="*/ 319441 h 19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7204" h="1965600">
                <a:moveTo>
                  <a:pt x="0" y="319441"/>
                </a:moveTo>
                <a:lnTo>
                  <a:pt x="479161" y="319441"/>
                </a:lnTo>
                <a:lnTo>
                  <a:pt x="479161" y="319441"/>
                </a:lnTo>
                <a:lnTo>
                  <a:pt x="479161" y="319441"/>
                </a:lnTo>
                <a:lnTo>
                  <a:pt x="798602" y="0"/>
                </a:lnTo>
                <a:lnTo>
                  <a:pt x="1118043" y="319441"/>
                </a:lnTo>
                <a:lnTo>
                  <a:pt x="1118043" y="319441"/>
                </a:lnTo>
                <a:lnTo>
                  <a:pt x="1118043" y="319441"/>
                </a:lnTo>
                <a:lnTo>
                  <a:pt x="1597204" y="319441"/>
                </a:lnTo>
                <a:lnTo>
                  <a:pt x="1597204" y="1965600"/>
                </a:lnTo>
                <a:lnTo>
                  <a:pt x="0" y="1965600"/>
                </a:lnTo>
                <a:lnTo>
                  <a:pt x="0" y="319441"/>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5989" tIns="484541" rIns="125989" bIns="165100" numCol="1" spcCol="1270" anchor="t" anchorCtr="0">
            <a:noAutofit/>
          </a:bodyPr>
          <a:lstStyle/>
          <a:p>
            <a:pPr marL="0" lvl="0" indent="0" algn="l" defTabSz="622300">
              <a:lnSpc>
                <a:spcPct val="90000"/>
              </a:lnSpc>
              <a:spcBef>
                <a:spcPct val="0"/>
              </a:spcBef>
              <a:spcAft>
                <a:spcPct val="35000"/>
              </a:spcAft>
              <a:buNone/>
            </a:pPr>
            <a:r>
              <a:rPr lang="en-IE" kern="1200" dirty="0"/>
              <a:t>Tell your story:</a:t>
            </a:r>
            <a:endParaRPr lang="en-US" kern="1200" dirty="0"/>
          </a:p>
          <a:p>
            <a:pPr marL="114300" lvl="1" indent="-114300" algn="l" defTabSz="622300">
              <a:lnSpc>
                <a:spcPct val="90000"/>
              </a:lnSpc>
              <a:spcBef>
                <a:spcPct val="0"/>
              </a:spcBef>
              <a:spcAft>
                <a:spcPct val="15000"/>
              </a:spcAft>
              <a:buChar char="•"/>
            </a:pPr>
            <a:r>
              <a:rPr lang="en-IE" kern="1200" dirty="0"/>
              <a:t>Display your work on your school board</a:t>
            </a:r>
            <a:endParaRPr lang="en-US" kern="1200" dirty="0"/>
          </a:p>
          <a:p>
            <a:pPr marL="114300" lvl="1" indent="-114300" algn="l" defTabSz="622300">
              <a:lnSpc>
                <a:spcPct val="90000"/>
              </a:lnSpc>
              <a:spcBef>
                <a:spcPct val="0"/>
              </a:spcBef>
              <a:spcAft>
                <a:spcPct val="15000"/>
              </a:spcAft>
              <a:buChar char="•"/>
            </a:pPr>
            <a:r>
              <a:rPr lang="en-IE" kern="1200" dirty="0"/>
              <a:t>Present at school assembly</a:t>
            </a:r>
            <a:endParaRPr lang="en-US" kern="1200" dirty="0"/>
          </a:p>
          <a:p>
            <a:pPr marL="114300" lvl="1" indent="-114300" algn="l" defTabSz="622300">
              <a:lnSpc>
                <a:spcPct val="90000"/>
              </a:lnSpc>
              <a:spcBef>
                <a:spcPct val="0"/>
              </a:spcBef>
              <a:spcAft>
                <a:spcPct val="15000"/>
              </a:spcAft>
              <a:buChar char="•"/>
            </a:pPr>
            <a:r>
              <a:rPr lang="en-IE" kern="1200" dirty="0"/>
              <a:t>Create a post for your school social media or school newsletter</a:t>
            </a:r>
          </a:p>
          <a:p>
            <a:pPr marL="114300" lvl="1" indent="-114300" algn="l" defTabSz="622300">
              <a:lnSpc>
                <a:spcPct val="90000"/>
              </a:lnSpc>
              <a:spcBef>
                <a:spcPct val="0"/>
              </a:spcBef>
              <a:spcAft>
                <a:spcPct val="15000"/>
              </a:spcAft>
              <a:buChar char="•"/>
            </a:pPr>
            <a:r>
              <a:rPr lang="en-US" kern="1200" dirty="0"/>
              <a:t>Post on the GLOBE Europe Padlet </a:t>
            </a:r>
            <a:r>
              <a:rPr lang="en-US" kern="1200" dirty="0">
                <a:hlinkClick r:id="rId2"/>
              </a:rPr>
              <a:t>here</a:t>
            </a:r>
            <a:endParaRPr lang="en-US" kern="1200" dirty="0"/>
          </a:p>
        </p:txBody>
      </p:sp>
      <p:sp>
        <p:nvSpPr>
          <p:cNvPr id="10" name="Rectangle 9">
            <a:extLst>
              <a:ext uri="{FF2B5EF4-FFF2-40B4-BE49-F238E27FC236}">
                <a16:creationId xmlns:a16="http://schemas.microsoft.com/office/drawing/2014/main" id="{E831451C-C4A2-EBA1-745A-010BE92DF67B}"/>
              </a:ext>
            </a:extLst>
          </p:cNvPr>
          <p:cNvSpPr/>
          <p:nvPr/>
        </p:nvSpPr>
        <p:spPr>
          <a:xfrm>
            <a:off x="4240777" y="2833306"/>
            <a:ext cx="798602" cy="72"/>
          </a:xfrm>
          <a:prstGeom prst="rect">
            <a:avLst/>
          </a:prstGeom>
          <a:ln>
            <a:solidFill>
              <a:schemeClr val="accent2">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IE"/>
          </a:p>
        </p:txBody>
      </p:sp>
      <p:sp>
        <p:nvSpPr>
          <p:cNvPr id="11" name="Freeform: Shape 10">
            <a:extLst>
              <a:ext uri="{FF2B5EF4-FFF2-40B4-BE49-F238E27FC236}">
                <a16:creationId xmlns:a16="http://schemas.microsoft.com/office/drawing/2014/main" id="{3965FB57-93FD-E3F9-E494-1A02676EBF54}"/>
              </a:ext>
            </a:extLst>
          </p:cNvPr>
          <p:cNvSpPr/>
          <p:nvPr/>
        </p:nvSpPr>
        <p:spPr>
          <a:xfrm>
            <a:off x="4240776" y="2771884"/>
            <a:ext cx="2533067" cy="2762136"/>
          </a:xfrm>
          <a:custGeom>
            <a:avLst/>
            <a:gdLst>
              <a:gd name="connsiteX0" fmla="*/ 0 w 1597204"/>
              <a:gd name="connsiteY0" fmla="*/ 319441 h 1965600"/>
              <a:gd name="connsiteX1" fmla="*/ 479161 w 1597204"/>
              <a:gd name="connsiteY1" fmla="*/ 319441 h 1965600"/>
              <a:gd name="connsiteX2" fmla="*/ 479161 w 1597204"/>
              <a:gd name="connsiteY2" fmla="*/ 319441 h 1965600"/>
              <a:gd name="connsiteX3" fmla="*/ 479161 w 1597204"/>
              <a:gd name="connsiteY3" fmla="*/ 319441 h 1965600"/>
              <a:gd name="connsiteX4" fmla="*/ 798602 w 1597204"/>
              <a:gd name="connsiteY4" fmla="*/ 0 h 1965600"/>
              <a:gd name="connsiteX5" fmla="*/ 1118043 w 1597204"/>
              <a:gd name="connsiteY5" fmla="*/ 319441 h 1965600"/>
              <a:gd name="connsiteX6" fmla="*/ 1118043 w 1597204"/>
              <a:gd name="connsiteY6" fmla="*/ 319441 h 1965600"/>
              <a:gd name="connsiteX7" fmla="*/ 1118043 w 1597204"/>
              <a:gd name="connsiteY7" fmla="*/ 319441 h 1965600"/>
              <a:gd name="connsiteX8" fmla="*/ 1597204 w 1597204"/>
              <a:gd name="connsiteY8" fmla="*/ 319441 h 1965600"/>
              <a:gd name="connsiteX9" fmla="*/ 1597204 w 1597204"/>
              <a:gd name="connsiteY9" fmla="*/ 1965600 h 1965600"/>
              <a:gd name="connsiteX10" fmla="*/ 0 w 1597204"/>
              <a:gd name="connsiteY10" fmla="*/ 1965600 h 1965600"/>
              <a:gd name="connsiteX11" fmla="*/ 0 w 1597204"/>
              <a:gd name="connsiteY11" fmla="*/ 319441 h 19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7204" h="1965600">
                <a:moveTo>
                  <a:pt x="0" y="319441"/>
                </a:moveTo>
                <a:lnTo>
                  <a:pt x="479161" y="319441"/>
                </a:lnTo>
                <a:lnTo>
                  <a:pt x="479161" y="319441"/>
                </a:lnTo>
                <a:lnTo>
                  <a:pt x="479161" y="319441"/>
                </a:lnTo>
                <a:lnTo>
                  <a:pt x="798602" y="0"/>
                </a:lnTo>
                <a:lnTo>
                  <a:pt x="1118043" y="319441"/>
                </a:lnTo>
                <a:lnTo>
                  <a:pt x="1118043" y="319441"/>
                </a:lnTo>
                <a:lnTo>
                  <a:pt x="1118043" y="319441"/>
                </a:lnTo>
                <a:lnTo>
                  <a:pt x="1597204" y="319441"/>
                </a:lnTo>
                <a:lnTo>
                  <a:pt x="1597204" y="1965600"/>
                </a:lnTo>
                <a:lnTo>
                  <a:pt x="0" y="1965600"/>
                </a:lnTo>
                <a:lnTo>
                  <a:pt x="0" y="319441"/>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5989" tIns="484541" rIns="125989" bIns="165100" numCol="1" spcCol="1270" anchor="t" anchorCtr="0">
            <a:noAutofit/>
          </a:bodyPr>
          <a:lstStyle/>
          <a:p>
            <a:pPr marL="0" lvl="0" indent="0" algn="l" defTabSz="622300">
              <a:lnSpc>
                <a:spcPct val="90000"/>
              </a:lnSpc>
              <a:spcBef>
                <a:spcPct val="0"/>
              </a:spcBef>
              <a:spcAft>
                <a:spcPct val="35000"/>
              </a:spcAft>
              <a:buNone/>
            </a:pPr>
            <a:r>
              <a:rPr lang="en-IE" kern="1200" dirty="0"/>
              <a:t>Email your work to </a:t>
            </a:r>
            <a:r>
              <a:rPr lang="en-IE" kern="1200" dirty="0">
                <a:hlinkClick r:id="rId3"/>
              </a:rPr>
              <a:t>globe@eeu.antaisce.org</a:t>
            </a:r>
            <a:r>
              <a:rPr lang="en-IE" kern="1200" dirty="0"/>
              <a:t> </a:t>
            </a:r>
            <a:r>
              <a:rPr lang="en-IE" b="1" kern="1200" dirty="0"/>
              <a:t>by November 17</a:t>
            </a:r>
            <a:r>
              <a:rPr lang="en-IE" b="1" kern="1200" baseline="30000" dirty="0"/>
              <a:t>th</a:t>
            </a:r>
            <a:r>
              <a:rPr lang="en-IE" b="1" kern="1200" dirty="0"/>
              <a:t> </a:t>
            </a:r>
            <a:r>
              <a:rPr lang="en-IE" kern="1200" dirty="0"/>
              <a:t>for a chance to represent Ireland at the GLOBE Europe student presentations (online event on November 29</a:t>
            </a:r>
            <a:r>
              <a:rPr lang="en-IE" kern="1200" baseline="30000" dirty="0"/>
              <a:t>th</a:t>
            </a:r>
            <a:r>
              <a:rPr lang="en-IE" kern="1200" dirty="0"/>
              <a:t>)!</a:t>
            </a:r>
            <a:endParaRPr lang="en-US" kern="1200" dirty="0"/>
          </a:p>
        </p:txBody>
      </p:sp>
      <p:pic>
        <p:nvPicPr>
          <p:cNvPr id="12" name="Picture 11" descr="A group of people in different poses&#10;&#10;Description automatically generated">
            <a:extLst>
              <a:ext uri="{FF2B5EF4-FFF2-40B4-BE49-F238E27FC236}">
                <a16:creationId xmlns:a16="http://schemas.microsoft.com/office/drawing/2014/main" id="{08F7B67F-8A67-3765-522D-A19889BB8346}"/>
              </a:ext>
            </a:extLst>
          </p:cNvPr>
          <p:cNvPicPr>
            <a:picLocks noChangeAspect="1"/>
          </p:cNvPicPr>
          <p:nvPr/>
        </p:nvPicPr>
        <p:blipFill rotWithShape="1">
          <a:blip r:embed="rId4">
            <a:extLst>
              <a:ext uri="{28A0092B-C50C-407E-A947-70E740481C1C}">
                <a14:useLocalDpi xmlns:a14="http://schemas.microsoft.com/office/drawing/2010/main" val="0"/>
              </a:ext>
            </a:extLst>
          </a:blip>
          <a:srcRect l="17279" t="14604" r="25528" b="15288"/>
          <a:stretch/>
        </p:blipFill>
        <p:spPr>
          <a:xfrm>
            <a:off x="7080322" y="642763"/>
            <a:ext cx="4449110" cy="4090330"/>
          </a:xfrm>
          <a:prstGeom prst="rect">
            <a:avLst/>
          </a:prstGeom>
        </p:spPr>
      </p:pic>
      <p:sp>
        <p:nvSpPr>
          <p:cNvPr id="14" name="TextBox 13">
            <a:extLst>
              <a:ext uri="{FF2B5EF4-FFF2-40B4-BE49-F238E27FC236}">
                <a16:creationId xmlns:a16="http://schemas.microsoft.com/office/drawing/2014/main" id="{6CC844FD-4954-F437-CF97-F5CDFEDA52AD}"/>
              </a:ext>
            </a:extLst>
          </p:cNvPr>
          <p:cNvSpPr txBox="1"/>
          <p:nvPr/>
        </p:nvSpPr>
        <p:spPr>
          <a:xfrm>
            <a:off x="7080322" y="4891798"/>
            <a:ext cx="4742711" cy="1323439"/>
          </a:xfrm>
          <a:custGeom>
            <a:avLst/>
            <a:gdLst>
              <a:gd name="connsiteX0" fmla="*/ 0 w 4742711"/>
              <a:gd name="connsiteY0" fmla="*/ 0 h 1323439"/>
              <a:gd name="connsiteX1" fmla="*/ 497985 w 4742711"/>
              <a:gd name="connsiteY1" fmla="*/ 0 h 1323439"/>
              <a:gd name="connsiteX2" fmla="*/ 1043396 w 4742711"/>
              <a:gd name="connsiteY2" fmla="*/ 0 h 1323439"/>
              <a:gd name="connsiteX3" fmla="*/ 1493954 w 4742711"/>
              <a:gd name="connsiteY3" fmla="*/ 0 h 1323439"/>
              <a:gd name="connsiteX4" fmla="*/ 2181647 w 4742711"/>
              <a:gd name="connsiteY4" fmla="*/ 0 h 1323439"/>
              <a:gd name="connsiteX5" fmla="*/ 2679632 w 4742711"/>
              <a:gd name="connsiteY5" fmla="*/ 0 h 1323439"/>
              <a:gd name="connsiteX6" fmla="*/ 3319898 w 4742711"/>
              <a:gd name="connsiteY6" fmla="*/ 0 h 1323439"/>
              <a:gd name="connsiteX7" fmla="*/ 3865309 w 4742711"/>
              <a:gd name="connsiteY7" fmla="*/ 0 h 1323439"/>
              <a:gd name="connsiteX8" fmla="*/ 4742711 w 4742711"/>
              <a:gd name="connsiteY8" fmla="*/ 0 h 1323439"/>
              <a:gd name="connsiteX9" fmla="*/ 4742711 w 4742711"/>
              <a:gd name="connsiteY9" fmla="*/ 427912 h 1323439"/>
              <a:gd name="connsiteX10" fmla="*/ 4742711 w 4742711"/>
              <a:gd name="connsiteY10" fmla="*/ 855824 h 1323439"/>
              <a:gd name="connsiteX11" fmla="*/ 4742711 w 4742711"/>
              <a:gd name="connsiteY11" fmla="*/ 1323439 h 1323439"/>
              <a:gd name="connsiteX12" fmla="*/ 4197299 w 4742711"/>
              <a:gd name="connsiteY12" fmla="*/ 1323439 h 1323439"/>
              <a:gd name="connsiteX13" fmla="*/ 3746742 w 4742711"/>
              <a:gd name="connsiteY13" fmla="*/ 1323439 h 1323439"/>
              <a:gd name="connsiteX14" fmla="*/ 3201330 w 4742711"/>
              <a:gd name="connsiteY14" fmla="*/ 1323439 h 1323439"/>
              <a:gd name="connsiteX15" fmla="*/ 2608491 w 4742711"/>
              <a:gd name="connsiteY15" fmla="*/ 1323439 h 1323439"/>
              <a:gd name="connsiteX16" fmla="*/ 2015652 w 4742711"/>
              <a:gd name="connsiteY16" fmla="*/ 1323439 h 1323439"/>
              <a:gd name="connsiteX17" fmla="*/ 1470240 w 4742711"/>
              <a:gd name="connsiteY17" fmla="*/ 1323439 h 1323439"/>
              <a:gd name="connsiteX18" fmla="*/ 829974 w 4742711"/>
              <a:gd name="connsiteY18" fmla="*/ 1323439 h 1323439"/>
              <a:gd name="connsiteX19" fmla="*/ 0 w 4742711"/>
              <a:gd name="connsiteY19" fmla="*/ 1323439 h 1323439"/>
              <a:gd name="connsiteX20" fmla="*/ 0 w 4742711"/>
              <a:gd name="connsiteY20" fmla="*/ 855824 h 1323439"/>
              <a:gd name="connsiteX21" fmla="*/ 0 w 4742711"/>
              <a:gd name="connsiteY21" fmla="*/ 414678 h 1323439"/>
              <a:gd name="connsiteX22" fmla="*/ 0 w 4742711"/>
              <a:gd name="connsiteY22"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42711" h="1323439" extrusionOk="0">
                <a:moveTo>
                  <a:pt x="0" y="0"/>
                </a:moveTo>
                <a:cubicBezTo>
                  <a:pt x="192887" y="-32379"/>
                  <a:pt x="358972" y="53182"/>
                  <a:pt x="497985" y="0"/>
                </a:cubicBezTo>
                <a:cubicBezTo>
                  <a:pt x="636998" y="-53182"/>
                  <a:pt x="846490" y="31658"/>
                  <a:pt x="1043396" y="0"/>
                </a:cubicBezTo>
                <a:cubicBezTo>
                  <a:pt x="1240302" y="-31658"/>
                  <a:pt x="1289377" y="17569"/>
                  <a:pt x="1493954" y="0"/>
                </a:cubicBezTo>
                <a:cubicBezTo>
                  <a:pt x="1698531" y="-17569"/>
                  <a:pt x="2014916" y="4238"/>
                  <a:pt x="2181647" y="0"/>
                </a:cubicBezTo>
                <a:cubicBezTo>
                  <a:pt x="2348378" y="-4238"/>
                  <a:pt x="2466856" y="28165"/>
                  <a:pt x="2679632" y="0"/>
                </a:cubicBezTo>
                <a:cubicBezTo>
                  <a:pt x="2892408" y="-28165"/>
                  <a:pt x="3043406" y="13491"/>
                  <a:pt x="3319898" y="0"/>
                </a:cubicBezTo>
                <a:cubicBezTo>
                  <a:pt x="3596390" y="-13491"/>
                  <a:pt x="3633127" y="12997"/>
                  <a:pt x="3865309" y="0"/>
                </a:cubicBezTo>
                <a:cubicBezTo>
                  <a:pt x="4097491" y="-12997"/>
                  <a:pt x="4337796" y="73228"/>
                  <a:pt x="4742711" y="0"/>
                </a:cubicBezTo>
                <a:cubicBezTo>
                  <a:pt x="4765832" y="171112"/>
                  <a:pt x="4729724" y="259680"/>
                  <a:pt x="4742711" y="427912"/>
                </a:cubicBezTo>
                <a:cubicBezTo>
                  <a:pt x="4755698" y="596144"/>
                  <a:pt x="4695059" y="654023"/>
                  <a:pt x="4742711" y="855824"/>
                </a:cubicBezTo>
                <a:cubicBezTo>
                  <a:pt x="4790363" y="1057625"/>
                  <a:pt x="4737399" y="1196807"/>
                  <a:pt x="4742711" y="1323439"/>
                </a:cubicBezTo>
                <a:cubicBezTo>
                  <a:pt x="4551933" y="1380281"/>
                  <a:pt x="4350636" y="1312202"/>
                  <a:pt x="4197299" y="1323439"/>
                </a:cubicBezTo>
                <a:cubicBezTo>
                  <a:pt x="4043962" y="1334676"/>
                  <a:pt x="3902357" y="1321702"/>
                  <a:pt x="3746742" y="1323439"/>
                </a:cubicBezTo>
                <a:cubicBezTo>
                  <a:pt x="3591127" y="1325176"/>
                  <a:pt x="3351607" y="1297324"/>
                  <a:pt x="3201330" y="1323439"/>
                </a:cubicBezTo>
                <a:cubicBezTo>
                  <a:pt x="3051053" y="1349554"/>
                  <a:pt x="2759419" y="1275680"/>
                  <a:pt x="2608491" y="1323439"/>
                </a:cubicBezTo>
                <a:cubicBezTo>
                  <a:pt x="2457563" y="1371198"/>
                  <a:pt x="2259728" y="1255585"/>
                  <a:pt x="2015652" y="1323439"/>
                </a:cubicBezTo>
                <a:cubicBezTo>
                  <a:pt x="1771576" y="1391293"/>
                  <a:pt x="1636411" y="1267287"/>
                  <a:pt x="1470240" y="1323439"/>
                </a:cubicBezTo>
                <a:cubicBezTo>
                  <a:pt x="1304069" y="1379591"/>
                  <a:pt x="1102398" y="1259523"/>
                  <a:pt x="829974" y="1323439"/>
                </a:cubicBezTo>
                <a:cubicBezTo>
                  <a:pt x="557550" y="1387355"/>
                  <a:pt x="393948" y="1246675"/>
                  <a:pt x="0" y="1323439"/>
                </a:cubicBezTo>
                <a:cubicBezTo>
                  <a:pt x="-47786" y="1204639"/>
                  <a:pt x="45407" y="974107"/>
                  <a:pt x="0" y="855824"/>
                </a:cubicBezTo>
                <a:cubicBezTo>
                  <a:pt x="-45407" y="737541"/>
                  <a:pt x="49508" y="630325"/>
                  <a:pt x="0" y="414678"/>
                </a:cubicBezTo>
                <a:cubicBezTo>
                  <a:pt x="-49508" y="199031"/>
                  <a:pt x="24299" y="146770"/>
                  <a:pt x="0" y="0"/>
                </a:cubicBezTo>
                <a:close/>
              </a:path>
            </a:pathLst>
          </a:custGeom>
          <a:noFill/>
          <a:ln w="38100">
            <a:solidFill>
              <a:schemeClr val="accent2"/>
            </a:solidFill>
            <a:extLst>
              <a:ext uri="{C807C97D-BFC1-408E-A445-0C87EB9F89A2}">
                <ask:lineSketchStyleProps xmlns:ask="http://schemas.microsoft.com/office/drawing/2018/sketchyshapes" sd="3469217022">
                  <a:prstGeom prst="rect">
                    <a:avLst/>
                  </a:prstGeom>
                  <ask:type>
                    <ask:lineSketchScribble/>
                  </ask:type>
                </ask:lineSketchStyleProps>
              </a:ext>
            </a:extLst>
          </a:ln>
        </p:spPr>
        <p:txBody>
          <a:bodyPr wrap="square">
            <a:spAutoFit/>
          </a:bodyPr>
          <a:lstStyle/>
          <a:p>
            <a:pPr marL="0" indent="0" algn="ctr">
              <a:buNone/>
            </a:pPr>
            <a:r>
              <a:rPr lang="en-IE" sz="2000" dirty="0"/>
              <a:t>Get people’s attention with </a:t>
            </a:r>
            <a:r>
              <a:rPr lang="en-US" sz="2000" dirty="0"/>
              <a:t>Song, Drama, Storytelling, Poetry, Video, A Halloween Costume or Science poster. </a:t>
            </a:r>
          </a:p>
          <a:p>
            <a:pPr marL="0" indent="0" algn="ctr">
              <a:buNone/>
            </a:pPr>
            <a:r>
              <a:rPr lang="en-US" sz="2000" dirty="0"/>
              <a:t>Include a </a:t>
            </a:r>
            <a:r>
              <a:rPr lang="en-IE" sz="2000" dirty="0"/>
              <a:t>Call-for-Action!</a:t>
            </a:r>
          </a:p>
        </p:txBody>
      </p:sp>
      <p:sp>
        <p:nvSpPr>
          <p:cNvPr id="15" name="Freeform: Shape 14">
            <a:extLst>
              <a:ext uri="{FF2B5EF4-FFF2-40B4-BE49-F238E27FC236}">
                <a16:creationId xmlns:a16="http://schemas.microsoft.com/office/drawing/2014/main" id="{C8A4191E-39D6-3757-52DE-DC3E9333D100}"/>
              </a:ext>
            </a:extLst>
          </p:cNvPr>
          <p:cNvSpPr/>
          <p:nvPr/>
        </p:nvSpPr>
        <p:spPr>
          <a:xfrm>
            <a:off x="692506" y="2487609"/>
            <a:ext cx="687923" cy="687923"/>
          </a:xfrm>
          <a:custGeom>
            <a:avLst/>
            <a:gdLst>
              <a:gd name="connsiteX0" fmla="*/ 0 w 687923"/>
              <a:gd name="connsiteY0" fmla="*/ 343962 h 687923"/>
              <a:gd name="connsiteX1" fmla="*/ 343962 w 687923"/>
              <a:gd name="connsiteY1" fmla="*/ 0 h 687923"/>
              <a:gd name="connsiteX2" fmla="*/ 687924 w 687923"/>
              <a:gd name="connsiteY2" fmla="*/ 343962 h 687923"/>
              <a:gd name="connsiteX3" fmla="*/ 343962 w 687923"/>
              <a:gd name="connsiteY3" fmla="*/ 687924 h 687923"/>
              <a:gd name="connsiteX4" fmla="*/ 0 w 687923"/>
              <a:gd name="connsiteY4" fmla="*/ 343962 h 687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923" h="687923">
                <a:moveTo>
                  <a:pt x="0" y="343962"/>
                </a:moveTo>
                <a:cubicBezTo>
                  <a:pt x="0" y="153997"/>
                  <a:pt x="153997" y="0"/>
                  <a:pt x="343962" y="0"/>
                </a:cubicBezTo>
                <a:cubicBezTo>
                  <a:pt x="533927" y="0"/>
                  <a:pt x="687924" y="153997"/>
                  <a:pt x="687924" y="343962"/>
                </a:cubicBezTo>
                <a:cubicBezTo>
                  <a:pt x="687924" y="533927"/>
                  <a:pt x="533927" y="687924"/>
                  <a:pt x="343962" y="687924"/>
                </a:cubicBezTo>
                <a:cubicBezTo>
                  <a:pt x="153997" y="687924"/>
                  <a:pt x="0" y="533927"/>
                  <a:pt x="0" y="343962"/>
                </a:cubicBezTo>
                <a:close/>
              </a:path>
            </a:pathLst>
          </a:custGeom>
          <a:solidFill>
            <a:schemeClr val="accent2"/>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439" tIns="127439" rIns="127439" bIns="127439" numCol="1" spcCol="1270" anchor="ctr" anchorCtr="0">
            <a:noAutofit/>
          </a:bodyPr>
          <a:lstStyle/>
          <a:p>
            <a:pPr marL="0" lvl="0" indent="0" algn="ctr" defTabSz="1377950">
              <a:lnSpc>
                <a:spcPct val="90000"/>
              </a:lnSpc>
              <a:spcBef>
                <a:spcPct val="0"/>
              </a:spcBef>
              <a:spcAft>
                <a:spcPct val="35000"/>
              </a:spcAft>
              <a:buNone/>
            </a:pPr>
            <a:r>
              <a:rPr lang="en-US" sz="3100" kern="1200" dirty="0"/>
              <a:t>1</a:t>
            </a:r>
          </a:p>
        </p:txBody>
      </p:sp>
      <p:sp>
        <p:nvSpPr>
          <p:cNvPr id="16" name="Freeform: Shape 15">
            <a:extLst>
              <a:ext uri="{FF2B5EF4-FFF2-40B4-BE49-F238E27FC236}">
                <a16:creationId xmlns:a16="http://schemas.microsoft.com/office/drawing/2014/main" id="{D0DFF756-01D1-F471-AA7A-E95C6D0A2810}"/>
              </a:ext>
            </a:extLst>
          </p:cNvPr>
          <p:cNvSpPr/>
          <p:nvPr/>
        </p:nvSpPr>
        <p:spPr>
          <a:xfrm>
            <a:off x="2920746" y="2489381"/>
            <a:ext cx="687923" cy="687923"/>
          </a:xfrm>
          <a:custGeom>
            <a:avLst/>
            <a:gdLst>
              <a:gd name="connsiteX0" fmla="*/ 0 w 687923"/>
              <a:gd name="connsiteY0" fmla="*/ 343962 h 687923"/>
              <a:gd name="connsiteX1" fmla="*/ 343962 w 687923"/>
              <a:gd name="connsiteY1" fmla="*/ 0 h 687923"/>
              <a:gd name="connsiteX2" fmla="*/ 687924 w 687923"/>
              <a:gd name="connsiteY2" fmla="*/ 343962 h 687923"/>
              <a:gd name="connsiteX3" fmla="*/ 343962 w 687923"/>
              <a:gd name="connsiteY3" fmla="*/ 687924 h 687923"/>
              <a:gd name="connsiteX4" fmla="*/ 0 w 687923"/>
              <a:gd name="connsiteY4" fmla="*/ 343962 h 687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923" h="687923">
                <a:moveTo>
                  <a:pt x="0" y="343962"/>
                </a:moveTo>
                <a:cubicBezTo>
                  <a:pt x="0" y="153997"/>
                  <a:pt x="153997" y="0"/>
                  <a:pt x="343962" y="0"/>
                </a:cubicBezTo>
                <a:cubicBezTo>
                  <a:pt x="533927" y="0"/>
                  <a:pt x="687924" y="153997"/>
                  <a:pt x="687924" y="343962"/>
                </a:cubicBezTo>
                <a:cubicBezTo>
                  <a:pt x="687924" y="533927"/>
                  <a:pt x="533927" y="687924"/>
                  <a:pt x="343962" y="687924"/>
                </a:cubicBezTo>
                <a:cubicBezTo>
                  <a:pt x="153997" y="687924"/>
                  <a:pt x="0" y="533927"/>
                  <a:pt x="0" y="343962"/>
                </a:cubicBezTo>
                <a:close/>
              </a:path>
            </a:pathLst>
          </a:custGeom>
          <a:solidFill>
            <a:schemeClr val="accent2"/>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439" tIns="127439" rIns="127439" bIns="127439" numCol="1" spcCol="1270" anchor="ctr" anchorCtr="0">
            <a:noAutofit/>
          </a:bodyPr>
          <a:lstStyle/>
          <a:p>
            <a:pPr marL="0" lvl="0" indent="0" algn="ctr" defTabSz="1377950">
              <a:lnSpc>
                <a:spcPct val="90000"/>
              </a:lnSpc>
              <a:spcBef>
                <a:spcPct val="0"/>
              </a:spcBef>
              <a:spcAft>
                <a:spcPct val="35000"/>
              </a:spcAft>
              <a:buNone/>
            </a:pPr>
            <a:r>
              <a:rPr lang="en-US" sz="3100" kern="1200"/>
              <a:t>2</a:t>
            </a:r>
          </a:p>
        </p:txBody>
      </p:sp>
      <p:sp>
        <p:nvSpPr>
          <p:cNvPr id="17" name="Freeform: Shape 16">
            <a:extLst>
              <a:ext uri="{FF2B5EF4-FFF2-40B4-BE49-F238E27FC236}">
                <a16:creationId xmlns:a16="http://schemas.microsoft.com/office/drawing/2014/main" id="{46A18021-41CC-CA31-DC73-D2FD48076A84}"/>
              </a:ext>
            </a:extLst>
          </p:cNvPr>
          <p:cNvSpPr/>
          <p:nvPr/>
        </p:nvSpPr>
        <p:spPr>
          <a:xfrm>
            <a:off x="4891478" y="2489381"/>
            <a:ext cx="687923" cy="687923"/>
          </a:xfrm>
          <a:custGeom>
            <a:avLst/>
            <a:gdLst>
              <a:gd name="connsiteX0" fmla="*/ 0 w 687923"/>
              <a:gd name="connsiteY0" fmla="*/ 343962 h 687923"/>
              <a:gd name="connsiteX1" fmla="*/ 343962 w 687923"/>
              <a:gd name="connsiteY1" fmla="*/ 0 h 687923"/>
              <a:gd name="connsiteX2" fmla="*/ 687924 w 687923"/>
              <a:gd name="connsiteY2" fmla="*/ 343962 h 687923"/>
              <a:gd name="connsiteX3" fmla="*/ 343962 w 687923"/>
              <a:gd name="connsiteY3" fmla="*/ 687924 h 687923"/>
              <a:gd name="connsiteX4" fmla="*/ 0 w 687923"/>
              <a:gd name="connsiteY4" fmla="*/ 343962 h 687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923" h="687923">
                <a:moveTo>
                  <a:pt x="0" y="343962"/>
                </a:moveTo>
                <a:cubicBezTo>
                  <a:pt x="0" y="153997"/>
                  <a:pt x="153997" y="0"/>
                  <a:pt x="343962" y="0"/>
                </a:cubicBezTo>
                <a:cubicBezTo>
                  <a:pt x="533927" y="0"/>
                  <a:pt x="687924" y="153997"/>
                  <a:pt x="687924" y="343962"/>
                </a:cubicBezTo>
                <a:cubicBezTo>
                  <a:pt x="687924" y="533927"/>
                  <a:pt x="533927" y="687924"/>
                  <a:pt x="343962" y="687924"/>
                </a:cubicBezTo>
                <a:cubicBezTo>
                  <a:pt x="153997" y="687924"/>
                  <a:pt x="0" y="533927"/>
                  <a:pt x="0" y="343962"/>
                </a:cubicBezTo>
                <a:close/>
              </a:path>
            </a:pathLst>
          </a:custGeom>
          <a:solidFill>
            <a:schemeClr val="accent2"/>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439" tIns="127439" rIns="127439" bIns="127439" numCol="1" spcCol="1270" anchor="ctr" anchorCtr="0">
            <a:noAutofit/>
          </a:bodyPr>
          <a:lstStyle/>
          <a:p>
            <a:pPr marL="0" lvl="0" indent="0" algn="ctr" defTabSz="1377950">
              <a:lnSpc>
                <a:spcPct val="90000"/>
              </a:lnSpc>
              <a:spcBef>
                <a:spcPct val="0"/>
              </a:spcBef>
              <a:spcAft>
                <a:spcPct val="35000"/>
              </a:spcAft>
              <a:buNone/>
            </a:pPr>
            <a:r>
              <a:rPr lang="en-US" sz="3100" kern="1200"/>
              <a:t>3</a:t>
            </a:r>
          </a:p>
        </p:txBody>
      </p:sp>
      <p:sp>
        <p:nvSpPr>
          <p:cNvPr id="18" name="Dodecagon 17">
            <a:extLst>
              <a:ext uri="{FF2B5EF4-FFF2-40B4-BE49-F238E27FC236}">
                <a16:creationId xmlns:a16="http://schemas.microsoft.com/office/drawing/2014/main" id="{AA1F519E-1538-2355-7280-CFFE6E0FD2C1}"/>
              </a:ext>
            </a:extLst>
          </p:cNvPr>
          <p:cNvSpPr/>
          <p:nvPr/>
        </p:nvSpPr>
        <p:spPr>
          <a:xfrm>
            <a:off x="859411" y="172803"/>
            <a:ext cx="696934" cy="595901"/>
          </a:xfrm>
          <a:prstGeom prst="dodecago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IE" sz="4000" dirty="0"/>
              <a:t>3</a:t>
            </a:r>
          </a:p>
        </p:txBody>
      </p:sp>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4A117044-0E2D-CFE3-69D0-5366A15A173E}"/>
                  </a:ext>
                </a:extLst>
              </p14:cNvPr>
              <p14:cNvContentPartPr/>
              <p14:nvPr/>
            </p14:nvContentPartPr>
            <p14:xfrm>
              <a:off x="881848" y="1010097"/>
              <a:ext cx="688320" cy="17640"/>
            </p14:xfrm>
          </p:contentPart>
        </mc:Choice>
        <mc:Fallback xmlns="">
          <p:pic>
            <p:nvPicPr>
              <p:cNvPr id="20" name="Ink 19">
                <a:extLst>
                  <a:ext uri="{FF2B5EF4-FFF2-40B4-BE49-F238E27FC236}">
                    <a16:creationId xmlns:a16="http://schemas.microsoft.com/office/drawing/2014/main" id="{4A117044-0E2D-CFE3-69D0-5366A15A173E}"/>
                  </a:ext>
                </a:extLst>
              </p:cNvPr>
              <p:cNvPicPr/>
              <p:nvPr/>
            </p:nvPicPr>
            <p:blipFill>
              <a:blip r:embed="rId6"/>
              <a:stretch>
                <a:fillRect/>
              </a:stretch>
            </p:blipFill>
            <p:spPr>
              <a:xfrm>
                <a:off x="828208" y="902097"/>
                <a:ext cx="795960" cy="233280"/>
              </a:xfrm>
              <a:prstGeom prst="rect">
                <a:avLst/>
              </a:prstGeom>
            </p:spPr>
          </p:pic>
        </mc:Fallback>
      </mc:AlternateContent>
    </p:spTree>
    <p:extLst>
      <p:ext uri="{BB962C8B-B14F-4D97-AF65-F5344CB8AC3E}">
        <p14:creationId xmlns:p14="http://schemas.microsoft.com/office/powerpoint/2010/main" val="3120602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BD6175E6-570A-A1EA-14CE-19CF1FF71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B8E1ED6-CB5A-CFA8-BA72-52EAD0F34B47}"/>
              </a:ext>
            </a:extLst>
          </p:cNvPr>
          <p:cNvSpPr>
            <a:spLocks noGrp="1"/>
          </p:cNvSpPr>
          <p:nvPr>
            <p:ph idx="1"/>
          </p:nvPr>
        </p:nvSpPr>
        <p:spPr>
          <a:xfrm>
            <a:off x="533399" y="4761982"/>
            <a:ext cx="10884613" cy="1294544"/>
          </a:xfrm>
        </p:spPr>
        <p:txBody>
          <a:bodyPr>
            <a:normAutofit/>
          </a:bodyPr>
          <a:lstStyle/>
          <a:p>
            <a:pPr marL="0" indent="0">
              <a:buNone/>
            </a:pPr>
            <a:r>
              <a:rPr lang="en-IE" dirty="0"/>
              <a:t>To finish: </a:t>
            </a:r>
            <a:r>
              <a:rPr lang="en-IE" dirty="0">
                <a:highlight>
                  <a:srgbClr val="FFFF00"/>
                </a:highlight>
              </a:rPr>
              <a:t>email </a:t>
            </a:r>
            <a:r>
              <a:rPr lang="en-IE" dirty="0">
                <a:highlight>
                  <a:srgbClr val="FFFF00"/>
                </a:highlight>
                <a:hlinkClick r:id="rId4"/>
              </a:rPr>
              <a:t>globe@eeu.antaisce.org</a:t>
            </a:r>
            <a:r>
              <a:rPr lang="en-IE" dirty="0">
                <a:highlight>
                  <a:srgbClr val="FFFF00"/>
                </a:highlight>
              </a:rPr>
              <a:t> </a:t>
            </a:r>
            <a:r>
              <a:rPr lang="en-IE" dirty="0"/>
              <a:t>to confirm that you’ve completed this teacher training. We will unlock your ability to upload Green-Down data to the GLOBE database.</a:t>
            </a:r>
          </a:p>
        </p:txBody>
      </p:sp>
    </p:spTree>
    <p:extLst>
      <p:ext uri="{BB962C8B-B14F-4D97-AF65-F5344CB8AC3E}">
        <p14:creationId xmlns:p14="http://schemas.microsoft.com/office/powerpoint/2010/main" val="3694318585"/>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174A5C-509A-0562-30A5-E054D767D3C1}"/>
              </a:ext>
            </a:extLst>
          </p:cNvPr>
          <p:cNvSpPr>
            <a:spLocks noGrp="1"/>
          </p:cNvSpPr>
          <p:nvPr>
            <p:ph type="title"/>
          </p:nvPr>
        </p:nvSpPr>
        <p:spPr>
          <a:xfrm>
            <a:off x="838201" y="365125"/>
            <a:ext cx="3816095" cy="1938076"/>
          </a:xfrm>
        </p:spPr>
        <p:txBody>
          <a:bodyPr vert="horz" lIns="91440" tIns="45720" rIns="91440" bIns="45720" rtlCol="0" anchor="ctr">
            <a:normAutofit/>
          </a:bodyPr>
          <a:lstStyle/>
          <a:p>
            <a:r>
              <a:rPr lang="en-US" kern="1200">
                <a:solidFill>
                  <a:schemeClr val="tx1"/>
                </a:solidFill>
                <a:latin typeface="+mj-lt"/>
                <a:ea typeface="+mj-ea"/>
                <a:cs typeface="+mj-cs"/>
              </a:rPr>
              <a:t>Who is participating?</a:t>
            </a:r>
          </a:p>
        </p:txBody>
      </p:sp>
      <p:sp>
        <p:nvSpPr>
          <p:cNvPr id="4" name="TextBox 3">
            <a:extLst>
              <a:ext uri="{FF2B5EF4-FFF2-40B4-BE49-F238E27FC236}">
                <a16:creationId xmlns:a16="http://schemas.microsoft.com/office/drawing/2014/main" id="{038DC1A9-8DD3-3662-2F5F-656CEE992E6C}"/>
              </a:ext>
            </a:extLst>
          </p:cNvPr>
          <p:cNvSpPr txBox="1"/>
          <p:nvPr/>
        </p:nvSpPr>
        <p:spPr>
          <a:xfrm>
            <a:off x="838201" y="2668326"/>
            <a:ext cx="6024936" cy="3508636"/>
          </a:xfrm>
          <a:prstGeom prst="rect">
            <a:avLst/>
          </a:prstGeom>
        </p:spPr>
        <p:txBody>
          <a:bodyPr vert="horz" lIns="91440" tIns="45720" rIns="91440" bIns="45720" rtlCol="0">
            <a:normAutofit/>
          </a:bodyPr>
          <a:lstStyle/>
          <a:p>
            <a:pPr>
              <a:lnSpc>
                <a:spcPct val="90000"/>
              </a:lnSpc>
              <a:spcAft>
                <a:spcPts val="600"/>
              </a:spcAft>
            </a:pPr>
            <a:r>
              <a:rPr lang="en-US" sz="2000" dirty="0"/>
              <a:t>Schools in the Northern Hemisphere across Eurasia and North America will join forces to collect autumn data. </a:t>
            </a:r>
          </a:p>
          <a:p>
            <a:pPr>
              <a:lnSpc>
                <a:spcPct val="90000"/>
              </a:lnSpc>
              <a:spcAft>
                <a:spcPts val="600"/>
              </a:spcAft>
            </a:pPr>
            <a:endParaRPr lang="en-US" sz="2000" dirty="0"/>
          </a:p>
          <a:p>
            <a:pPr>
              <a:lnSpc>
                <a:spcPct val="90000"/>
              </a:lnSpc>
              <a:spcAft>
                <a:spcPts val="600"/>
              </a:spcAft>
            </a:pPr>
            <a:r>
              <a:rPr lang="en-US" sz="2000" dirty="0"/>
              <a:t>You are 1 of 30 schools representing Ireland. Go team!</a:t>
            </a:r>
          </a:p>
          <a:p>
            <a:pPr>
              <a:lnSpc>
                <a:spcPct val="90000"/>
              </a:lnSpc>
              <a:spcAft>
                <a:spcPts val="600"/>
              </a:spcAft>
            </a:pPr>
            <a:endParaRPr lang="en-US" sz="2000" dirty="0"/>
          </a:p>
          <a:p>
            <a:pPr>
              <a:lnSpc>
                <a:spcPct val="90000"/>
              </a:lnSpc>
              <a:spcAft>
                <a:spcPts val="600"/>
              </a:spcAft>
            </a:pPr>
            <a:r>
              <a:rPr lang="en-US" sz="2000" dirty="0"/>
              <a:t>Who will record the first leaf fall off? Let's find out!</a:t>
            </a:r>
          </a:p>
          <a:p>
            <a:pPr>
              <a:lnSpc>
                <a:spcPct val="90000"/>
              </a:lnSpc>
              <a:spcAft>
                <a:spcPts val="600"/>
              </a:spcAft>
            </a:pPr>
            <a:endParaRPr lang="en-US" sz="2000" dirty="0"/>
          </a:p>
        </p:txBody>
      </p:sp>
      <p:pic>
        <p:nvPicPr>
          <p:cNvPr id="8" name="Content Placeholder 7" descr="A close-up of the earth&#10;&#10;Description automatically generated">
            <a:extLst>
              <a:ext uri="{FF2B5EF4-FFF2-40B4-BE49-F238E27FC236}">
                <a16:creationId xmlns:a16="http://schemas.microsoft.com/office/drawing/2014/main" id="{55720E9F-7C7E-BB9A-6AE4-A7DF5D332FD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0668" t="8871" r="25609" b="7947"/>
          <a:stretch/>
        </p:blipFill>
        <p:spPr>
          <a:xfrm>
            <a:off x="6582937" y="459971"/>
            <a:ext cx="4770862" cy="3741763"/>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10" name="Picture 9" descr="A group of people standing together&#10;&#10;Description automatically generated">
            <a:extLst>
              <a:ext uri="{FF2B5EF4-FFF2-40B4-BE49-F238E27FC236}">
                <a16:creationId xmlns:a16="http://schemas.microsoft.com/office/drawing/2014/main" id="{F52F7578-DF67-0C45-8308-FF3189C8DDA4}"/>
              </a:ext>
            </a:extLst>
          </p:cNvPr>
          <p:cNvPicPr>
            <a:picLocks noChangeAspect="1"/>
          </p:cNvPicPr>
          <p:nvPr/>
        </p:nvPicPr>
        <p:blipFill rotWithShape="1">
          <a:blip r:embed="rId4">
            <a:extLst>
              <a:ext uri="{28A0092B-C50C-407E-A947-70E740481C1C}">
                <a14:useLocalDpi xmlns:a14="http://schemas.microsoft.com/office/drawing/2010/main" val="0"/>
              </a:ext>
            </a:extLst>
          </a:blip>
          <a:srcRect l="18553" t="20405" r="37311" b="30389"/>
          <a:stretch/>
        </p:blipFill>
        <p:spPr>
          <a:xfrm>
            <a:off x="7309958" y="4329775"/>
            <a:ext cx="3298005" cy="2068254"/>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1689578807"/>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diagram of light bulb with text&#10;&#10;Description automatically generated">
            <a:extLst>
              <a:ext uri="{FF2B5EF4-FFF2-40B4-BE49-F238E27FC236}">
                <a16:creationId xmlns:a16="http://schemas.microsoft.com/office/drawing/2014/main" id="{38F81D7A-A03A-C65E-9754-1B074BB5C861}"/>
              </a:ext>
            </a:extLst>
          </p:cNvPr>
          <p:cNvPicPr>
            <a:picLocks noChangeAspect="1"/>
          </p:cNvPicPr>
          <p:nvPr/>
        </p:nvPicPr>
        <p:blipFill rotWithShape="1">
          <a:blip r:embed="rId3">
            <a:extLst>
              <a:ext uri="{28A0092B-C50C-407E-A947-70E740481C1C}">
                <a14:useLocalDpi xmlns:a14="http://schemas.microsoft.com/office/drawing/2010/main" val="0"/>
              </a:ext>
            </a:extLst>
          </a:blip>
          <a:srcRect t="5613" b="3249"/>
          <a:stretch/>
        </p:blipFill>
        <p:spPr>
          <a:xfrm>
            <a:off x="1079500" y="-1"/>
            <a:ext cx="10033000" cy="6858001"/>
          </a:xfrm>
          <a:prstGeom prst="rect">
            <a:avLst/>
          </a:prstGeom>
        </p:spPr>
      </p:pic>
      <p:sp>
        <p:nvSpPr>
          <p:cNvPr id="12" name="TextBox 11">
            <a:extLst>
              <a:ext uri="{FF2B5EF4-FFF2-40B4-BE49-F238E27FC236}">
                <a16:creationId xmlns:a16="http://schemas.microsoft.com/office/drawing/2014/main" id="{B4EC07A3-0C1E-46E9-E3C1-548DA0302A88}"/>
              </a:ext>
            </a:extLst>
          </p:cNvPr>
          <p:cNvSpPr txBox="1"/>
          <p:nvPr/>
        </p:nvSpPr>
        <p:spPr>
          <a:xfrm>
            <a:off x="6096000" y="5943600"/>
            <a:ext cx="4114800" cy="523220"/>
          </a:xfrm>
          <a:prstGeom prst="rect">
            <a:avLst/>
          </a:prstGeom>
          <a:noFill/>
        </p:spPr>
        <p:txBody>
          <a:bodyPr wrap="square" rtlCol="0">
            <a:spAutoFit/>
          </a:bodyPr>
          <a:lstStyle/>
          <a:p>
            <a:r>
              <a:rPr lang="en-IE" sz="1400" dirty="0"/>
              <a:t>These link up well with the new Primary Curriculum Framework and the Junior Cycle.</a:t>
            </a:r>
          </a:p>
        </p:txBody>
      </p:sp>
    </p:spTree>
    <p:extLst>
      <p:ext uri="{BB962C8B-B14F-4D97-AF65-F5344CB8AC3E}">
        <p14:creationId xmlns:p14="http://schemas.microsoft.com/office/powerpoint/2010/main" val="2951217475"/>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next to a circle of icons&#10;&#10;Description automatically generated">
            <a:extLst>
              <a:ext uri="{FF2B5EF4-FFF2-40B4-BE49-F238E27FC236}">
                <a16:creationId xmlns:a16="http://schemas.microsoft.com/office/drawing/2014/main" id="{2A7B590D-5E13-234B-654D-FFA7D200A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751638449"/>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816FDF-552C-B59A-0FA4-CE859BE02BF7}"/>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4800" kern="1200" dirty="0">
                <a:solidFill>
                  <a:schemeClr val="tx1"/>
                </a:solidFill>
                <a:latin typeface="+mj-lt"/>
                <a:ea typeface="+mj-ea"/>
                <a:cs typeface="+mj-cs"/>
              </a:rPr>
              <a:t>The Science underpinning this project</a:t>
            </a:r>
          </a:p>
        </p:txBody>
      </p:sp>
      <p:sp>
        <p:nvSpPr>
          <p:cNvPr id="3" name="Text Placeholder 2">
            <a:extLst>
              <a:ext uri="{FF2B5EF4-FFF2-40B4-BE49-F238E27FC236}">
                <a16:creationId xmlns:a16="http://schemas.microsoft.com/office/drawing/2014/main" id="{C41A6DE2-1135-8160-3E09-CF22A4A12A5D}"/>
              </a:ext>
            </a:extLst>
          </p:cNvPr>
          <p:cNvSpPr>
            <a:spLocks noGrp="1"/>
          </p:cNvSpPr>
          <p:nvPr>
            <p:ph type="body" idx="1"/>
          </p:nvPr>
        </p:nvSpPr>
        <p:spPr>
          <a:xfrm>
            <a:off x="824739" y="964725"/>
            <a:ext cx="4036333" cy="1709849"/>
          </a:xfrm>
        </p:spPr>
        <p:txBody>
          <a:bodyPr vert="horz" lIns="91440" tIns="45720" rIns="91440" bIns="45720" rtlCol="0" anchor="b">
            <a:normAutofit/>
          </a:bodyPr>
          <a:lstStyle/>
          <a:p>
            <a:pPr algn="ctr"/>
            <a:r>
              <a:rPr lang="en-US" sz="3600" kern="1200" dirty="0">
                <a:solidFill>
                  <a:srgbClr val="92D050"/>
                </a:solidFill>
                <a:latin typeface="+mn-lt"/>
                <a:ea typeface="+mn-ea"/>
                <a:cs typeface="+mn-cs"/>
              </a:rPr>
              <a:t>Phenology</a:t>
            </a: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wo hands holding a globe with plants and flowers&#10;&#10;Description automatically generated">
            <a:extLst>
              <a:ext uri="{FF2B5EF4-FFF2-40B4-BE49-F238E27FC236}">
                <a16:creationId xmlns:a16="http://schemas.microsoft.com/office/drawing/2014/main" id="{B56B6FBA-1C0F-F718-87F8-BFCB05A93655}"/>
              </a:ext>
            </a:extLst>
          </p:cNvPr>
          <p:cNvPicPr>
            <a:picLocks noChangeAspect="1"/>
          </p:cNvPicPr>
          <p:nvPr/>
        </p:nvPicPr>
        <p:blipFill rotWithShape="1">
          <a:blip r:embed="rId2">
            <a:extLst>
              <a:ext uri="{28A0092B-C50C-407E-A947-70E740481C1C}">
                <a14:useLocalDpi xmlns:a14="http://schemas.microsoft.com/office/drawing/2010/main" val="0"/>
              </a:ext>
            </a:extLst>
          </a:blip>
          <a:srcRect l="51995" t="13933" r="4438" b="8764"/>
          <a:stretch/>
        </p:blipFill>
        <p:spPr>
          <a:xfrm>
            <a:off x="5952314" y="666728"/>
            <a:ext cx="5476356" cy="5465791"/>
          </a:xfrm>
          <a:prstGeom prst="rect">
            <a:avLst/>
          </a:prstGeom>
        </p:spPr>
      </p:pic>
    </p:spTree>
    <p:extLst>
      <p:ext uri="{BB962C8B-B14F-4D97-AF65-F5344CB8AC3E}">
        <p14:creationId xmlns:p14="http://schemas.microsoft.com/office/powerpoint/2010/main" val="4006477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2" name="Freeform: Shape 11">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Title 1">
            <a:extLst>
              <a:ext uri="{FF2B5EF4-FFF2-40B4-BE49-F238E27FC236}">
                <a16:creationId xmlns:a16="http://schemas.microsoft.com/office/drawing/2014/main" id="{E9AE9BF9-EF66-8202-BE9D-340C05D36709}"/>
              </a:ext>
            </a:extLst>
          </p:cNvPr>
          <p:cNvSpPr txBox="1">
            <a:spLocks/>
          </p:cNvSpPr>
          <p:nvPr/>
        </p:nvSpPr>
        <p:spPr>
          <a:xfrm>
            <a:off x="1421334" y="2055813"/>
            <a:ext cx="5041111" cy="265184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396050">
              <a:spcAft>
                <a:spcPct val="35000"/>
              </a:spcAft>
            </a:pPr>
            <a:r>
              <a:rPr lang="en-IE" sz="2268" kern="1200" dirty="0">
                <a:latin typeface="+mj-lt"/>
                <a:ea typeface="+mj-ea"/>
                <a:cs typeface="+mj-cs"/>
              </a:rPr>
              <a:t>Cyclical events have been observed for a very long time as they impact on our ability to gather wild foods, hunt or farm. </a:t>
            </a:r>
          </a:p>
          <a:p>
            <a:pPr defTabSz="396050">
              <a:spcAft>
                <a:spcPct val="35000"/>
              </a:spcAft>
            </a:pPr>
            <a:endParaRPr lang="en-IE" sz="648" kern="1200" dirty="0">
              <a:latin typeface="+mj-lt"/>
              <a:ea typeface="+mj-ea"/>
              <a:cs typeface="+mj-cs"/>
            </a:endParaRPr>
          </a:p>
          <a:p>
            <a:pPr defTabSz="396050">
              <a:spcAft>
                <a:spcPct val="35000"/>
              </a:spcAft>
            </a:pPr>
            <a:r>
              <a:rPr lang="en-IE" sz="2268" kern="1200" dirty="0">
                <a:latin typeface="+mj-lt"/>
                <a:ea typeface="+mj-ea"/>
                <a:cs typeface="+mj-cs"/>
              </a:rPr>
              <a:t>Think of the timing of animal migrations, blackberry season, the risk of frost…</a:t>
            </a:r>
            <a:endParaRPr lang="en-US" sz="2800" kern="1200" dirty="0"/>
          </a:p>
        </p:txBody>
      </p:sp>
      <p:sp>
        <p:nvSpPr>
          <p:cNvPr id="4" name="Title 1">
            <a:extLst>
              <a:ext uri="{FF2B5EF4-FFF2-40B4-BE49-F238E27FC236}">
                <a16:creationId xmlns:a16="http://schemas.microsoft.com/office/drawing/2014/main" id="{0A93EAFC-7D5C-6EF2-4076-1698FB4C70AA}"/>
              </a:ext>
            </a:extLst>
          </p:cNvPr>
          <p:cNvSpPr txBox="1">
            <a:spLocks/>
          </p:cNvSpPr>
          <p:nvPr/>
        </p:nvSpPr>
        <p:spPr>
          <a:xfrm>
            <a:off x="1421334" y="4830946"/>
            <a:ext cx="5089584" cy="122053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40664">
              <a:spcAft>
                <a:spcPts val="600"/>
              </a:spcAft>
            </a:pPr>
            <a:r>
              <a:rPr lang="en-US" sz="2268" b="1" kern="1200" dirty="0">
                <a:solidFill>
                  <a:schemeClr val="accent6">
                    <a:lumMod val="75000"/>
                  </a:schemeClr>
                </a:solidFill>
                <a:latin typeface="+mj-lt"/>
                <a:ea typeface="+mj-ea"/>
                <a:cs typeface="+mj-cs"/>
              </a:rPr>
              <a:t>Cyclical events in plants include flowering, leaf unfolding, seed set and dispersal, leaf </a:t>
            </a:r>
            <a:r>
              <a:rPr lang="en-US" sz="2268" b="1" kern="1200" dirty="0" err="1">
                <a:solidFill>
                  <a:schemeClr val="accent6">
                    <a:lumMod val="75000"/>
                  </a:schemeClr>
                </a:solidFill>
                <a:latin typeface="+mj-lt"/>
                <a:ea typeface="+mj-ea"/>
                <a:cs typeface="+mj-cs"/>
              </a:rPr>
              <a:t>colour</a:t>
            </a:r>
            <a:r>
              <a:rPr lang="en-US" sz="2268" b="1" kern="1200" dirty="0">
                <a:solidFill>
                  <a:schemeClr val="accent6">
                    <a:lumMod val="75000"/>
                  </a:schemeClr>
                </a:solidFill>
                <a:latin typeface="+mj-lt"/>
                <a:ea typeface="+mj-ea"/>
                <a:cs typeface="+mj-cs"/>
              </a:rPr>
              <a:t> change and fall. </a:t>
            </a:r>
            <a:endParaRPr lang="en-US" sz="2800" b="1" dirty="0">
              <a:solidFill>
                <a:schemeClr val="accent6">
                  <a:lumMod val="75000"/>
                </a:schemeClr>
              </a:solidFill>
            </a:endParaRPr>
          </a:p>
        </p:txBody>
      </p:sp>
      <p:pic>
        <p:nvPicPr>
          <p:cNvPr id="5" name="Picture 2" descr="A Short Introduction to Phenology">
            <a:extLst>
              <a:ext uri="{FF2B5EF4-FFF2-40B4-BE49-F238E27FC236}">
                <a16:creationId xmlns:a16="http://schemas.microsoft.com/office/drawing/2014/main" id="{C0445CD4-EE1F-3BBD-D57B-9745B6C191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 b="238"/>
          <a:stretch/>
        </p:blipFill>
        <p:spPr bwMode="auto">
          <a:xfrm>
            <a:off x="6554911" y="1375524"/>
            <a:ext cx="4853675" cy="483901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C49E55-4336-59CC-70B7-68FF5A0A0252}"/>
              </a:ext>
            </a:extLst>
          </p:cNvPr>
          <p:cNvSpPr txBox="1"/>
          <p:nvPr/>
        </p:nvSpPr>
        <p:spPr>
          <a:xfrm>
            <a:off x="7368705" y="6382378"/>
            <a:ext cx="3226086" cy="307777"/>
          </a:xfrm>
          <a:prstGeom prst="rect">
            <a:avLst/>
          </a:prstGeom>
          <a:noFill/>
        </p:spPr>
        <p:txBody>
          <a:bodyPr wrap="square">
            <a:spAutoFit/>
          </a:bodyPr>
          <a:lstStyle/>
          <a:p>
            <a:pPr algn="ctr"/>
            <a:r>
              <a:rPr lang="en-IE" sz="1400" dirty="0"/>
              <a:t>Image source </a:t>
            </a:r>
            <a:r>
              <a:rPr lang="en-IE" sz="1400" dirty="0">
                <a:hlinkClick r:id="rId3"/>
              </a:rPr>
              <a:t>here</a:t>
            </a:r>
            <a:endParaRPr lang="en-IE" sz="1400" dirty="0"/>
          </a:p>
        </p:txBody>
      </p:sp>
      <p:sp>
        <p:nvSpPr>
          <p:cNvPr id="2" name="Title 1">
            <a:extLst>
              <a:ext uri="{FF2B5EF4-FFF2-40B4-BE49-F238E27FC236}">
                <a16:creationId xmlns:a16="http://schemas.microsoft.com/office/drawing/2014/main" id="{ED2D3988-267B-FDB0-D97E-497E9A5D5E85}"/>
              </a:ext>
            </a:extLst>
          </p:cNvPr>
          <p:cNvSpPr>
            <a:spLocks noGrp="1"/>
          </p:cNvSpPr>
          <p:nvPr>
            <p:ph type="title"/>
          </p:nvPr>
        </p:nvSpPr>
        <p:spPr>
          <a:xfrm>
            <a:off x="838200" y="365125"/>
            <a:ext cx="10515600" cy="1325563"/>
          </a:xfrm>
        </p:spPr>
        <p:txBody>
          <a:bodyPr/>
          <a:lstStyle/>
          <a:p>
            <a:r>
              <a:rPr lang="en-IE" dirty="0"/>
              <a:t>Phenology is the study of cycles in nature</a:t>
            </a:r>
          </a:p>
        </p:txBody>
      </p:sp>
    </p:spTree>
    <p:extLst>
      <p:ext uri="{BB962C8B-B14F-4D97-AF65-F5344CB8AC3E}">
        <p14:creationId xmlns:p14="http://schemas.microsoft.com/office/powerpoint/2010/main" val="3184323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82FAD9-BC1D-B756-94F7-C0E5CFE70418}"/>
              </a:ext>
            </a:extLst>
          </p:cNvPr>
          <p:cNvSpPr>
            <a:spLocks noGrp="1"/>
          </p:cNvSpPr>
          <p:nvPr>
            <p:ph type="title"/>
          </p:nvPr>
        </p:nvSpPr>
        <p:spPr>
          <a:xfrm>
            <a:off x="1115568" y="548640"/>
            <a:ext cx="10168128" cy="1179576"/>
          </a:xfrm>
        </p:spPr>
        <p:txBody>
          <a:bodyPr>
            <a:normAutofit/>
          </a:bodyPr>
          <a:lstStyle/>
          <a:p>
            <a:r>
              <a:rPr lang="en-IE" sz="4000" dirty="0"/>
              <a:t>How are changes studied by scientists?</a:t>
            </a:r>
          </a:p>
        </p:txBody>
      </p:sp>
      <p:sp>
        <p:nvSpPr>
          <p:cNvPr id="20" name="Rectangle 19">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A diagram of a satellite monitoring system&#10;&#10;Description automatically generated">
            <a:extLst>
              <a:ext uri="{FF2B5EF4-FFF2-40B4-BE49-F238E27FC236}">
                <a16:creationId xmlns:a16="http://schemas.microsoft.com/office/drawing/2014/main" id="{9F11F804-78F6-7297-8087-5ACF33DC1B31}"/>
              </a:ext>
            </a:extLst>
          </p:cNvPr>
          <p:cNvPicPr>
            <a:picLocks noChangeAspect="1"/>
          </p:cNvPicPr>
          <p:nvPr/>
        </p:nvPicPr>
        <p:blipFill rotWithShape="1">
          <a:blip r:embed="rId2">
            <a:extLst>
              <a:ext uri="{28A0092B-C50C-407E-A947-70E740481C1C}">
                <a14:useLocalDpi xmlns:a14="http://schemas.microsoft.com/office/drawing/2010/main" val="0"/>
              </a:ext>
            </a:extLst>
          </a:blip>
          <a:srcRect l="10112" r="3568" b="-1"/>
          <a:stretch/>
        </p:blipFill>
        <p:spPr>
          <a:xfrm>
            <a:off x="1752366" y="1470412"/>
            <a:ext cx="8995351" cy="5529320"/>
          </a:xfrm>
          <a:prstGeom prst="rect">
            <a:avLst/>
          </a:prstGeom>
        </p:spPr>
      </p:pic>
      <p:sp>
        <p:nvSpPr>
          <p:cNvPr id="8" name="Oval 7">
            <a:extLst>
              <a:ext uri="{FF2B5EF4-FFF2-40B4-BE49-F238E27FC236}">
                <a16:creationId xmlns:a16="http://schemas.microsoft.com/office/drawing/2014/main" id="{0379C0C6-27D5-5ECF-7A79-05F65F7F4D2B}"/>
              </a:ext>
            </a:extLst>
          </p:cNvPr>
          <p:cNvSpPr/>
          <p:nvPr/>
        </p:nvSpPr>
        <p:spPr>
          <a:xfrm>
            <a:off x="4557932" y="5148775"/>
            <a:ext cx="1674056" cy="1709225"/>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7041989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18bd94f-40d0-4cab-85c1-2c5fd479b9e5" xsi:nil="true"/>
    <lcf76f155ced4ddcb4097134ff3c332f xmlns="e88fb703-4ca0-4cc9-9444-db9038761b4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68BB886BCCE7429184BACD390155CF" ma:contentTypeVersion="17" ma:contentTypeDescription="Create a new document." ma:contentTypeScope="" ma:versionID="c47899cadde655bc3d15a472a19f31e0">
  <xsd:schema xmlns:xsd="http://www.w3.org/2001/XMLSchema" xmlns:xs="http://www.w3.org/2001/XMLSchema" xmlns:p="http://schemas.microsoft.com/office/2006/metadata/properties" xmlns:ns2="e88fb703-4ca0-4cc9-9444-db9038761b4f" xmlns:ns3="e18bd94f-40d0-4cab-85c1-2c5fd479b9e5" targetNamespace="http://schemas.microsoft.com/office/2006/metadata/properties" ma:root="true" ma:fieldsID="0032ef4f9e49c9de86e626602ce5c046" ns2:_="" ns3:_="">
    <xsd:import namespace="e88fb703-4ca0-4cc9-9444-db9038761b4f"/>
    <xsd:import namespace="e18bd94f-40d0-4cab-85c1-2c5fd479b9e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8fb703-4ca0-4cc9-9444-db9038761b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f583520-766a-4920-abd9-348155ef2e0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8bd94f-40d0-4cab-85c1-2c5fd479b9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bcec5e7-13df-47b2-90b4-b06d1983fcbc}" ma:internalName="TaxCatchAll" ma:showField="CatchAllData" ma:web="e18bd94f-40d0-4cab-85c1-2c5fd479b9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1D3CD1-C521-421B-8BD5-0131FBBCCA9A}">
  <ds:schemaRefs>
    <ds:schemaRef ds:uri="http://schemas.microsoft.com/sharepoint/v3/contenttype/forms"/>
  </ds:schemaRefs>
</ds:datastoreItem>
</file>

<file path=customXml/itemProps2.xml><?xml version="1.0" encoding="utf-8"?>
<ds:datastoreItem xmlns:ds="http://schemas.openxmlformats.org/officeDocument/2006/customXml" ds:itemID="{C18BF1D9-E512-43C0-973D-519A4837274A}">
  <ds:schemaRefs>
    <ds:schemaRef ds:uri="e18bd94f-40d0-4cab-85c1-2c5fd479b9e5"/>
    <ds:schemaRef ds:uri="e88fb703-4ca0-4cc9-9444-db9038761b4f"/>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46DE784-29F9-4FE3-9183-B05FB75A309C}">
  <ds:schemaRefs>
    <ds:schemaRef ds:uri="e18bd94f-40d0-4cab-85c1-2c5fd479b9e5"/>
    <ds:schemaRef ds:uri="e88fb703-4ca0-4cc9-9444-db9038761b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1161</TotalTime>
  <Words>2050</Words>
  <Application>Microsoft Office PowerPoint</Application>
  <PresentationFormat>Widescreen</PresentationFormat>
  <Paragraphs>164</Paragraphs>
  <Slides>32</Slides>
  <Notes>6</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Arial</vt:lpstr>
      <vt:lpstr>Arial,Sans-Serif</vt:lpstr>
      <vt:lpstr>Calibri</vt:lpstr>
      <vt:lpstr>Calibri Light</vt:lpstr>
      <vt:lpstr>freight-sans-pro</vt:lpstr>
      <vt:lpstr>open_sans</vt:lpstr>
      <vt:lpstr>Source Sans Pro</vt:lpstr>
      <vt:lpstr>Office Theme</vt:lpstr>
      <vt:lpstr>Teacher self-paced training</vt:lpstr>
      <vt:lpstr>Upon completing this training, you will</vt:lpstr>
      <vt:lpstr>PowerPoint Presentation</vt:lpstr>
      <vt:lpstr>Who is participating?</vt:lpstr>
      <vt:lpstr>PowerPoint Presentation</vt:lpstr>
      <vt:lpstr>PowerPoint Presentation</vt:lpstr>
      <vt:lpstr>The Science underpinning this project</vt:lpstr>
      <vt:lpstr>Phenology is the study of cycles in nature</vt:lpstr>
      <vt:lpstr>How are changes studied by scientists?</vt:lpstr>
      <vt:lpstr>Green-Down observations from Space &amp; the Ground </vt:lpstr>
      <vt:lpstr>Click one of the videos below to hear from a scientist who is studying the effects of a changing climate on the rhythms of plants/animals. </vt:lpstr>
      <vt:lpstr>Main Activity: Observe Green-Down</vt:lpstr>
      <vt:lpstr>What is green-down?</vt:lpstr>
      <vt:lpstr>When to observe Green-Down?</vt:lpstr>
      <vt:lpstr>Start by getting your students curious about green-down!</vt:lpstr>
      <vt:lpstr>Why do leaves change colour?</vt:lpstr>
      <vt:lpstr>How to choose trees to observe</vt:lpstr>
      <vt:lpstr>3 steps to make your observations</vt:lpstr>
      <vt:lpstr>How to Measure Green-Down: Quick Guide</vt:lpstr>
      <vt:lpstr>Steps before you can share your data with GLOBE</vt:lpstr>
      <vt:lpstr>What data will look like on the GLOBE platform: ColourFall graphs!</vt:lpstr>
      <vt:lpstr>Some of the questions scientists are curious about…</vt:lpstr>
      <vt:lpstr>Complementary student activities</vt:lpstr>
      <vt:lpstr>Go deeper by revealing “hidden” colours through a simple experiment</vt:lpstr>
      <vt:lpstr>Gardening with nature</vt:lpstr>
      <vt:lpstr>Leaf litter… or gold?</vt:lpstr>
      <vt:lpstr>Gold!</vt:lpstr>
      <vt:lpstr>Leaf Mold: the Bin Method</vt:lpstr>
      <vt:lpstr>Leaf mold: The Bag Method</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Sabrina Moore</dc:creator>
  <cp:lastModifiedBy>Sabrina Moore</cp:lastModifiedBy>
  <cp:revision>2</cp:revision>
  <dcterms:created xsi:type="dcterms:W3CDTF">2023-09-06T09:21:16Z</dcterms:created>
  <dcterms:modified xsi:type="dcterms:W3CDTF">2023-09-12T10:00:09Z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0x0101004368BB886BCCE7429184BACD390155CF</vt:lpwstr>
  </property>
  <property fmtid="{D5CDD505-2E9C-101B-9397-08002B2CF9AE}" pid="3" name="MediaServiceImageTags">
    <vt:lpwstr/>
  </property>
</Properties>
</file>