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" roundtripDataSignature="AMtx7mhvkiDmL2lbAgEOsdQpePhZpfg/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customschemas.google.com/relationships/presentationmetadata" Target="metadata"/><Relationship Id="rId11" Type="http://schemas.openxmlformats.org/officeDocument/2006/relationships/customXml" Target="../customXml/item1.xml"/><Relationship Id="rId10" Type="http://schemas.openxmlformats.org/officeDocument/2006/relationships/tableStyles" Target="tableStyles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lobe-swiss.ch/files/Downloads/1025/Download/planche%20de%20couleurs%20GLOB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337" y="383722"/>
            <a:ext cx="1507296" cy="120826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644522" y="1471910"/>
            <a:ext cx="4627350" cy="560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Instructions: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Gather your supplies: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brightly </a:t>
            </a:r>
            <a:r>
              <a:rPr lang="en-US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coloured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piece of ribbon or yarn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White out, puffy paint or a permanent marker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GLOBE Plant </a:t>
            </a:r>
            <a:r>
              <a:rPr lang="en-US" sz="14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Colour</a:t>
            </a:r>
            <a:r>
              <a:rPr lang="en-US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Guide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GLOBE Green-down Data Sheet (see next activity)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Pencil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Choose 1-3 trees that you would like to observe.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For each tree, choose a branch that you can reach and tie a ribbon around the branch, four leaves up from the end.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Mark each leaf, starting at the tip of the branch. Use the whiteout, puffy paint or permanent marker to put one dot </a:t>
            </a:r>
            <a:r>
              <a:rPr lang="en-US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the branch 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to the first leaf. Put 2 dots on the branch next to the second leaf, 3 dots next to the third, and 4 dots next to the fourth leaf.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You have adopted your 4 leaves!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You will keep track of these leaves and see how they change.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5352709" y="292950"/>
            <a:ext cx="4194628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 ______________________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name _____________________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Tree name ________________</a:t>
            </a:r>
            <a:endParaRPr lang="en-IE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E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2158318" y="475832"/>
            <a:ext cx="311355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Adopt your leaves</a:t>
            </a:r>
            <a:endParaRPr sz="3200" dirty="0"/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153058">
            <a:off x="5726957" y="3334481"/>
            <a:ext cx="2560030" cy="3731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6">
            <a:alphaModFix/>
          </a:blip>
          <a:srcRect r="12827" b="12827"/>
          <a:stretch/>
        </p:blipFill>
        <p:spPr>
          <a:xfrm>
            <a:off x="7206860" y="2057274"/>
            <a:ext cx="1195419" cy="155741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30996" y="2074163"/>
            <a:ext cx="1040116" cy="98811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57054" y="2074163"/>
            <a:ext cx="1089251" cy="1005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2" name="Google Shape;92;p1"/>
          <p:cNvSpPr txBox="1"/>
          <p:nvPr/>
        </p:nvSpPr>
        <p:spPr>
          <a:xfrm>
            <a:off x="4083375" y="6519300"/>
            <a:ext cx="4876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Calibri"/>
                <a:ea typeface="Calibri"/>
                <a:cs typeface="Calibri"/>
                <a:sym typeface="Calibri"/>
              </a:rPr>
              <a:t>Credit: GLOBE Grandma series for primary grades, Arctic and Earth SIGNs project. </a:t>
            </a:r>
            <a:r>
              <a:rPr lang="en-US" sz="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Villano</a:t>
            </a:r>
            <a:endParaRPr sz="900" i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8BB886BCCE7429184BACD390155CF" ma:contentTypeVersion="17" ma:contentTypeDescription="Create a new document." ma:contentTypeScope="" ma:versionID="c47899cadde655bc3d15a472a19f31e0">
  <xsd:schema xmlns:xsd="http://www.w3.org/2001/XMLSchema" xmlns:xs="http://www.w3.org/2001/XMLSchema" xmlns:p="http://schemas.microsoft.com/office/2006/metadata/properties" xmlns:ns2="e88fb703-4ca0-4cc9-9444-db9038761b4f" xmlns:ns3="e18bd94f-40d0-4cab-85c1-2c5fd479b9e5" targetNamespace="http://schemas.microsoft.com/office/2006/metadata/properties" ma:root="true" ma:fieldsID="0032ef4f9e49c9de86e626602ce5c046" ns2:_="" ns3:_="">
    <xsd:import namespace="e88fb703-4ca0-4cc9-9444-db9038761b4f"/>
    <xsd:import namespace="e18bd94f-40d0-4cab-85c1-2c5fd479b9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8fb703-4ca0-4cc9-9444-db9038761b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f583520-766a-4920-abd9-348155ef2e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bd94f-40d0-4cab-85c1-2c5fd479b9e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bcec5e7-13df-47b2-90b4-b06d1983fcbc}" ma:internalName="TaxCatchAll" ma:showField="CatchAllData" ma:web="e18bd94f-40d0-4cab-85c1-2c5fd479b9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2742F5-2F52-416D-93FC-1CF29D41EB61}"/>
</file>

<file path=customXml/itemProps2.xml><?xml version="1.0" encoding="utf-8"?>
<ds:datastoreItem xmlns:ds="http://schemas.openxmlformats.org/officeDocument/2006/customXml" ds:itemID="{FFEE425D-F070-40ED-B20D-0DEF80857125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196</Words>
  <Application>Microsoft Office PowerPoint</Application>
  <PresentationFormat>On-screen Show (4:3)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Impact</vt:lpstr>
      <vt:lpstr>Noto Sans Symbols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Blaine Spellman</dc:creator>
  <cp:lastModifiedBy>Sabrina Moore</cp:lastModifiedBy>
  <cp:revision>3</cp:revision>
  <dcterms:created xsi:type="dcterms:W3CDTF">2020-09-04T21:07:06Z</dcterms:created>
  <dcterms:modified xsi:type="dcterms:W3CDTF">2023-09-12T09:10:57Z</dcterms:modified>
</cp:coreProperties>
</file>