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עם פינות אלכסוניות מעוגלות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כותרת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9" name="כותרת משנה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e-IL" smtClean="0"/>
              <a:t>לחץ כדי לערוך סגנון כותרת משנה של תבנית בסיס</a:t>
            </a:r>
            <a:endParaRPr kumimoji="0" lang="en-US"/>
          </a:p>
        </p:txBody>
      </p:sp>
      <p:sp>
        <p:nvSpPr>
          <p:cNvPr id="10" name="מציין מיקום של תאריך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A319E30A-36B8-46C5-820C-7777F8C4F833}" type="datetimeFigureOut">
              <a:rPr lang="he-IL" smtClean="0"/>
              <a:t>י"ח/אדר ב/תשע"ו</a:t>
            </a:fld>
            <a:endParaRPr lang="he-IL"/>
          </a:p>
        </p:txBody>
      </p:sp>
      <p:sp>
        <p:nvSpPr>
          <p:cNvPr id="11" name="מציין מיקום של מספר שקופית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F32429C-99F0-41CA-9CA9-AB751057C6E6}" type="slidenum">
              <a:rPr lang="he-IL" smtClean="0"/>
              <a:t>‹#›</a:t>
            </a:fld>
            <a:endParaRPr lang="he-IL"/>
          </a:p>
        </p:txBody>
      </p:sp>
      <p:sp>
        <p:nvSpPr>
          <p:cNvPr id="12" name="מציין מיקום של כותרת תחתונה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19E30A-36B8-46C5-820C-7777F8C4F833}" type="datetimeFigureOut">
              <a:rPr lang="he-IL" smtClean="0"/>
              <a:t>י"ח/אדר ב/תשע"ו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32429C-99F0-41CA-9CA9-AB751057C6E6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19E30A-36B8-46C5-820C-7777F8C4F833}" type="datetimeFigureOut">
              <a:rPr lang="he-IL" smtClean="0"/>
              <a:t>י"ח/אדר ב/תשע"ו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32429C-99F0-41CA-9CA9-AB751057C6E6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19E30A-36B8-46C5-820C-7777F8C4F833}" type="datetimeFigureOut">
              <a:rPr lang="he-IL" smtClean="0"/>
              <a:t>י"ח/אדר ב/תשע"ו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32429C-99F0-41CA-9CA9-AB751057C6E6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8" name="מציין מיקום של תאריך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A319E30A-36B8-46C5-820C-7777F8C4F833}" type="datetimeFigureOut">
              <a:rPr lang="he-IL" smtClean="0"/>
              <a:t>י"ח/אדר ב/תשע"ו</a:t>
            </a:fld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F32429C-99F0-41CA-9CA9-AB751057C6E6}" type="slidenum">
              <a:rPr lang="he-IL" smtClean="0"/>
              <a:t>‹#›</a:t>
            </a:fld>
            <a:endParaRPr lang="he-IL"/>
          </a:p>
        </p:txBody>
      </p:sp>
      <p:sp>
        <p:nvSpPr>
          <p:cNvPr id="10" name="מציין מיקום של כותרת תחתונה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he-I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19E30A-36B8-46C5-820C-7777F8C4F833}" type="datetimeFigureOut">
              <a:rPr lang="he-IL" smtClean="0"/>
              <a:t>י"ח/אדר ב/תשע"ו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9F32429C-99F0-41CA-9CA9-AB751057C6E6}" type="slidenum">
              <a:rPr lang="he-IL" smtClean="0"/>
              <a:t>‹#›</a:t>
            </a:fld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מלבן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19E30A-36B8-46C5-820C-7777F8C4F833}" type="datetimeFigureOut">
              <a:rPr lang="he-IL" smtClean="0"/>
              <a:t>י"ח/אדר ב/תשע"ו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9F32429C-99F0-41CA-9CA9-AB751057C6E6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19E30A-36B8-46C5-820C-7777F8C4F833}" type="datetimeFigureOut">
              <a:rPr lang="he-IL" smtClean="0"/>
              <a:t>י"ח/אדר ב/תשע"ו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32429C-99F0-41CA-9CA9-AB751057C6E6}" type="slidenum">
              <a:rPr lang="he-IL" smtClean="0"/>
              <a:t>‹#›</a:t>
            </a:fld>
            <a:endParaRPr lang="he-IL"/>
          </a:p>
        </p:txBody>
      </p:sp>
      <p:sp>
        <p:nvSpPr>
          <p:cNvPr id="7" name="מלבן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19E30A-36B8-46C5-820C-7777F8C4F833}" type="datetimeFigureOut">
              <a:rPr lang="he-IL" smtClean="0"/>
              <a:t>י"ח/אדר ב/תשע"ו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32429C-99F0-41CA-9CA9-AB751057C6E6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9" name="מציין מיקום של תאריך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A319E30A-36B8-46C5-820C-7777F8C4F833}" type="datetimeFigureOut">
              <a:rPr lang="he-IL" smtClean="0"/>
              <a:t>י"ח/אדר ב/תשע"ו</a:t>
            </a:fld>
            <a:endParaRPr lang="he-IL"/>
          </a:p>
        </p:txBody>
      </p:sp>
      <p:sp>
        <p:nvSpPr>
          <p:cNvPr id="10" name="מציין מיקום של מספר שקופית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F32429C-99F0-41CA-9CA9-AB751057C6E6}" type="slidenum">
              <a:rPr lang="he-IL" smtClean="0"/>
              <a:t>‹#›</a:t>
            </a:fld>
            <a:endParaRPr lang="he-IL"/>
          </a:p>
        </p:txBody>
      </p:sp>
      <p:sp>
        <p:nvSpPr>
          <p:cNvPr id="11" name="מציין מיקום של כותרת תחתונה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he-I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13" name="מציין מיקום של תמונה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he-IL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לחץ על הסמל כדי להוסיף תמונה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מציין מיקום של תאריך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A319E30A-36B8-46C5-820C-7777F8C4F833}" type="datetimeFigureOut">
              <a:rPr lang="he-IL" smtClean="0"/>
              <a:t>י"ח/אדר ב/תשע"ו</a:t>
            </a:fld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F32429C-99F0-41CA-9CA9-AB751057C6E6}" type="slidenum">
              <a:rPr lang="he-IL" smtClean="0"/>
              <a:t>‹#›</a:t>
            </a:fld>
            <a:endParaRPr lang="he-IL"/>
          </a:p>
        </p:txBody>
      </p:sp>
      <p:sp>
        <p:nvSpPr>
          <p:cNvPr id="10" name="מציין מיקום של כותרת תחתונה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עם פינות אלכסוניות מעוגלות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he-IL"/>
          </a:p>
        </p:txBody>
      </p:sp>
      <p:sp>
        <p:nvSpPr>
          <p:cNvPr id="14" name="מציין מיקום של תאריך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A319E30A-36B8-46C5-820C-7777F8C4F833}" type="datetimeFigureOut">
              <a:rPr lang="he-IL" smtClean="0"/>
              <a:t>י"ח/אדר ב/תשע"ו</a:t>
            </a:fld>
            <a:endParaRPr lang="he-IL"/>
          </a:p>
        </p:txBody>
      </p:sp>
      <p:sp>
        <p:nvSpPr>
          <p:cNvPr id="23" name="מציין מיקום של מספר שקופית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9F32429C-99F0-41CA-9CA9-AB751057C6E6}" type="slidenum">
              <a:rPr lang="he-IL" smtClean="0"/>
              <a:t>‹#›</a:t>
            </a:fld>
            <a:endParaRPr lang="he-IL"/>
          </a:p>
        </p:txBody>
      </p:sp>
      <p:sp>
        <p:nvSpPr>
          <p:cNvPr id="22" name="מציין מיקום של כותרת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13" name="מציין מיקום טקסט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kumimoji="0" lang="he-IL" smtClean="0"/>
              <a:t>רמה שנייה</a:t>
            </a:r>
          </a:p>
          <a:p>
            <a:pPr lvl="2" eaLnBrk="1" latinLnBrk="0" hangingPunct="1"/>
            <a:r>
              <a:rPr kumimoji="0" lang="he-IL" smtClean="0"/>
              <a:t>רמה שלישית</a:t>
            </a:r>
          </a:p>
          <a:p>
            <a:pPr lvl="3" eaLnBrk="1" latinLnBrk="0" hangingPunct="1"/>
            <a:r>
              <a:rPr kumimoji="0" lang="he-IL" smtClean="0"/>
              <a:t>רמה רביעית</a:t>
            </a:r>
          </a:p>
          <a:p>
            <a:pPr lvl="4" eaLnBrk="1" latinLnBrk="0" hangingPunct="1"/>
            <a:r>
              <a:rPr kumimoji="0" lang="he-IL" smtClean="0"/>
              <a:t>רמה חמישית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1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r" rtl="1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r" rtl="1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r" rtl="1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r" rtl="1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r" rtl="1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r" rtl="1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r" rtl="1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r" rtl="1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r" rtl="1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9090" t="22266" r="35529" b="19657"/>
          <a:stretch>
            <a:fillRect/>
          </a:stretch>
        </p:blipFill>
        <p:spPr bwMode="auto">
          <a:xfrm>
            <a:off x="699434" y="632982"/>
            <a:ext cx="7688990" cy="553232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7983" t="22266" r="37189" b="15719"/>
          <a:stretch>
            <a:fillRect/>
          </a:stretch>
        </p:blipFill>
        <p:spPr bwMode="auto">
          <a:xfrm>
            <a:off x="539552" y="455541"/>
            <a:ext cx="8136904" cy="601655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8536" t="23250" r="35529" b="17688"/>
          <a:stretch>
            <a:fillRect/>
          </a:stretch>
        </p:blipFill>
        <p:spPr bwMode="auto">
          <a:xfrm>
            <a:off x="611560" y="399459"/>
            <a:ext cx="8136904" cy="58820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7983" t="24235" r="34976" b="15719"/>
          <a:stretch>
            <a:fillRect/>
          </a:stretch>
        </p:blipFill>
        <p:spPr bwMode="auto">
          <a:xfrm>
            <a:off x="539552" y="480908"/>
            <a:ext cx="8121558" cy="582841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16876" t="18329" r="34422" b="18672"/>
          <a:stretch>
            <a:fillRect/>
          </a:stretch>
        </p:blipFill>
        <p:spPr bwMode="auto">
          <a:xfrm>
            <a:off x="530551" y="561772"/>
            <a:ext cx="8100900" cy="58915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בית יציקה">
  <a:themeElements>
    <a:clrScheme name="בית יציקה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בית יציקה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בית יציקה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14</TotalTime>
  <Words>0</Words>
  <Application>Microsoft Office PowerPoint</Application>
  <PresentationFormat>‫הצגה על המסך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5</vt:i4>
      </vt:variant>
    </vt:vector>
  </HeadingPairs>
  <TitlesOfParts>
    <vt:vector size="6" baseType="lpstr">
      <vt:lpstr>בית יציקה</vt:lpstr>
      <vt:lpstr>שקופית 1</vt:lpstr>
      <vt:lpstr>שקופית 2</vt:lpstr>
      <vt:lpstr>שקופית 3</vt:lpstr>
      <vt:lpstr>שקופית 4</vt:lpstr>
      <vt:lpstr>שקופית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pc</dc:creator>
  <cp:lastModifiedBy>pc</cp:lastModifiedBy>
  <cp:revision>3</cp:revision>
  <dcterms:created xsi:type="dcterms:W3CDTF">2016-03-27T21:47:37Z</dcterms:created>
  <dcterms:modified xsi:type="dcterms:W3CDTF">2016-03-27T22:02:08Z</dcterms:modified>
</cp:coreProperties>
</file>