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" name="Shape 16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2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26" name="Shape 126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5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9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1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72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75" name="Shape 175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hape 177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178" name="Shape 1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86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89" name="Shape 189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90" name="Shape 190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hape 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" name="image3.png" descr="left_glob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8" y="539971"/>
            <a:ext cx="2724840" cy="5201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1.png" descr="GLOBE_logoOfficial-_Bl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7199907" y="201417"/>
            <a:ext cx="16646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47" name="Shape 47"/>
          <p:cNvSpPr/>
          <p:nvPr>
            <p:ph type="title"/>
          </p:nvPr>
        </p:nvSpPr>
        <p:spPr>
          <a:xfrm>
            <a:off x="3210174" y="1395412"/>
            <a:ext cx="5248026" cy="14700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3450495" y="3151186"/>
            <a:ext cx="4321904" cy="17526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7" name="image3.png" descr="left_glob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8" y="539971"/>
            <a:ext cx="2724840" cy="5201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1.png" descr="GLOBE_logoOfficial-_Bl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7199907" y="201417"/>
            <a:ext cx="16646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xfrm>
            <a:off x="3124200" y="1038630"/>
            <a:ext cx="55626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0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435" y="1281112"/>
            <a:ext cx="3944741" cy="391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1.png" descr="GLOBE_logoOfficial-_Blu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7199907" y="245022"/>
            <a:ext cx="16646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400">
                <a:solidFill>
                  <a:srgbClr val="1F497D"/>
                </a:solidFill>
              </a:defRPr>
            </a:pPr>
            <a:r>
              <a:t>#</a:t>
            </a:r>
            <a:r>
              <a:rPr sz="1600"/>
              <a:t>GLOBEinCO2016</a:t>
            </a:r>
          </a:p>
        </p:txBody>
      </p:sp>
      <p:sp>
        <p:nvSpPr>
          <p:cNvPr id="74" name="Shape 74"/>
          <p:cNvSpPr/>
          <p:nvPr>
            <p:ph type="body" sz="half" idx="1"/>
          </p:nvPr>
        </p:nvSpPr>
        <p:spPr>
          <a:xfrm>
            <a:off x="4409580" y="1011209"/>
            <a:ext cx="4277220" cy="511495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3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86" name="Shape 86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6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9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7326907" y="245022"/>
            <a:ext cx="181709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112" name="Shape 112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8495" y="6315526"/>
            <a:ext cx="8833106" cy="445641"/>
          </a:xfrm>
          <a:prstGeom prst="rect">
            <a:avLst/>
          </a:prstGeom>
          <a:gradFill>
            <a:gsLst>
              <a:gs pos="0">
                <a:srgbClr val="86A5AD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" name="image1.png" descr="GLOBE_logoOfficial-_Blu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61" y="152118"/>
            <a:ext cx="2732048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7047507" y="168821"/>
            <a:ext cx="17154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>
                <a:solidFill>
                  <a:srgbClr val="1F497D"/>
                </a:solidFill>
              </a:defRPr>
            </a:lvl1pPr>
          </a:lstStyle>
          <a:p>
            <a:pPr/>
            <a:r>
              <a:t>#GLOBEinCO2016</a:t>
            </a:r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youtu.be/kfHp4-GcuKk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au2qCGmvLEY" TargetMode="External"/><Relationship Id="rId3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xfrm>
            <a:off x="3210174" y="1458912"/>
            <a:ext cx="5248026" cy="1470026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pPr/>
            <a:r>
              <a:t>Alexander Dawson School - Earth Science</a:t>
            </a:r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xfrm>
            <a:off x="3673235" y="3151186"/>
            <a:ext cx="4321903" cy="1752601"/>
          </a:xfrm>
          <a:prstGeom prst="rect">
            <a:avLst/>
          </a:prstGeom>
        </p:spPr>
        <p:txBody>
          <a:bodyPr/>
          <a:lstStyle/>
          <a:p>
            <a:pPr/>
            <a:r>
              <a:t>Bill Meyers</a:t>
            </a:r>
          </a:p>
          <a:p>
            <a:pPr/>
          </a:p>
          <a:p>
            <a:pPr/>
            <a:r>
              <a:t>July 18,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Green-up and Down, Surface Water, Weather, Climate,Soil,  </a:t>
            </a:r>
          </a:p>
        </p:txBody>
      </p:sp>
      <p:sp>
        <p:nvSpPr>
          <p:cNvPr id="205" name="Shape 20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spcBef>
                <a:spcPts val="0"/>
              </a:spcBef>
              <a:defRPr sz="4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https://youtu.be/kfHp4-GcuKk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0331">
              <a:defRPr sz="3564"/>
            </a:pPr>
          </a:p>
          <a:p>
            <a:pPr defTabSz="370331">
              <a:defRPr sz="3564"/>
            </a:pPr>
            <a:r>
              <a:t>GPM-NASA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277749" indent="-277749" defTabSz="370331">
              <a:spcBef>
                <a:spcPts val="600"/>
              </a:spcBef>
              <a:defRPr sz="2592"/>
            </a:pPr>
            <a:r>
              <a:t>videos,Satellite Images, Student Activities,</a:t>
            </a:r>
          </a:p>
          <a:p>
            <a:pPr marL="277749" indent="-277749" defTabSz="370331">
              <a:spcBef>
                <a:spcPts val="600"/>
              </a:spcBef>
              <a:defRPr sz="2592"/>
            </a:pPr>
            <a:r>
              <a:t>Self Guided Student Online Lessons</a:t>
            </a:r>
          </a:p>
          <a:p>
            <a:pPr marL="277749" indent="-277749" defTabSz="370331">
              <a:spcBef>
                <a:spcPts val="600"/>
              </a:spcBef>
              <a:defRPr sz="2592"/>
            </a:pPr>
          </a:p>
          <a:p>
            <a:pPr marL="277749" indent="-277749" defTabSz="370331">
              <a:spcBef>
                <a:spcPts val="600"/>
              </a:spcBef>
              <a:defRPr sz="2592"/>
            </a:pPr>
          </a:p>
          <a:p>
            <a:pPr marL="277749" indent="-277749" defTabSz="370331">
              <a:spcBef>
                <a:spcPts val="600"/>
              </a:spcBef>
              <a:defRPr sz="2592"/>
            </a:pPr>
          </a:p>
          <a:p>
            <a:pPr marL="277749" indent="-277749" defTabSz="370331">
              <a:spcBef>
                <a:spcPts val="600"/>
              </a:spcBef>
              <a:defRPr sz="2592"/>
            </a:pPr>
          </a:p>
          <a:p>
            <a:pPr marL="1157752" indent="-454807" defTabSz="473201">
              <a:spcBef>
                <a:spcPts val="2500"/>
              </a:spcBef>
              <a:buSzPct val="120000"/>
              <a:buFontTx/>
              <a:defRPr sz="162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  <a:p>
            <a:pPr marL="1157752" indent="-454807" defTabSz="473201">
              <a:spcBef>
                <a:spcPts val="2500"/>
              </a:spcBef>
              <a:buSzPct val="120000"/>
              <a:buFontTx/>
              <a:defRPr sz="162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  <a:p>
            <a:pPr marL="1157752" indent="-454807" defTabSz="473201">
              <a:spcBef>
                <a:spcPts val="2500"/>
              </a:spcBef>
              <a:buSzPct val="120000"/>
              <a:buFontTx/>
              <a:defRPr sz="162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https://youtu.be/au2qCGmvLEY</a:t>
            </a:r>
          </a:p>
        </p:txBody>
      </p:sp>
      <p:pic>
        <p:nvPicPr>
          <p:cNvPr id="209" name="Clouds  (1).pdf"/>
          <p:cNvPicPr>
            <a:picLocks noChangeAspect="1"/>
          </p:cNvPicPr>
          <p:nvPr/>
        </p:nvPicPr>
        <p:blipFill>
          <a:blip r:embed="rId3">
            <a:extLst/>
          </a:blip>
          <a:srcRect l="10523" t="9337" r="10523" b="51848"/>
          <a:stretch>
            <a:fillRect/>
          </a:stretch>
        </p:blipFill>
        <p:spPr>
          <a:xfrm>
            <a:off x="676373" y="2474811"/>
            <a:ext cx="5171409" cy="3290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Rocky Mountain National Park</a:t>
            </a:r>
          </a:p>
        </p:txBody>
      </p:sp>
      <p:sp>
        <p:nvSpPr>
          <p:cNvPr id="212" name="Shape 212"/>
          <p:cNvSpPr/>
          <p:nvPr>
            <p:ph type="body" idx="1"/>
          </p:nvPr>
        </p:nvSpPr>
        <p:spPr>
          <a:xfrm>
            <a:off x="457200" y="1600200"/>
            <a:ext cx="8264079" cy="417934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</a:lstStyle>
          <a:p>
            <a:pPr/>
            <a:r>
              <a:t>Soil, Macro-Invertebrates, Water Chemistry, Vegetation, Clinometers-Mapping</a:t>
            </a:r>
          </a:p>
        </p:txBody>
      </p:sp>
      <p:pic>
        <p:nvPicPr>
          <p:cNvPr id="213" name="Invertebrat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971537"/>
            <a:ext cx="2732047" cy="204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Rock Hil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299" y="3695700"/>
            <a:ext cx="2732049" cy="204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oil diagram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6879" y="3734234"/>
            <a:ext cx="2629289" cy="1971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Topo map w:student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2964" y="1968500"/>
            <a:ext cx="2337119" cy="1752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Moraine Crossing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61686" y="1996511"/>
            <a:ext cx="3449559" cy="258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</a:t>
            </a:r>
          </a:p>
        </p:txBody>
      </p:sp>
      <p:pic>
        <p:nvPicPr>
          <p:cNvPr id="220" name="Weather report (1) (1).pdf"/>
          <p:cNvPicPr>
            <a:picLocks noChangeAspect="1"/>
          </p:cNvPicPr>
          <p:nvPr/>
        </p:nvPicPr>
        <p:blipFill>
          <a:blip r:embed="rId2">
            <a:extLst/>
          </a:blip>
          <a:srcRect l="7482" t="3651" r="7976" b="0"/>
          <a:stretch>
            <a:fillRect/>
          </a:stretch>
        </p:blipFill>
        <p:spPr>
          <a:xfrm>
            <a:off x="5079360" y="1584678"/>
            <a:ext cx="3079308" cy="4541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Map background">
  <a:themeElements>
    <a:clrScheme name="Map 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ap backgr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p 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p background">
  <a:themeElements>
    <a:clrScheme name="Map 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ap backgr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ap 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