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6" r:id="rId1"/>
  </p:sldMasterIdLst>
  <p:sldIdLst>
    <p:sldId id="256" r:id="rId2"/>
    <p:sldId id="268" r:id="rId3"/>
    <p:sldId id="269" r:id="rId4"/>
    <p:sldId id="257" r:id="rId5"/>
    <p:sldId id="258" r:id="rId6"/>
    <p:sldId id="263" r:id="rId7"/>
    <p:sldId id="259" r:id="rId8"/>
    <p:sldId id="264" r:id="rId9"/>
    <p:sldId id="267" r:id="rId10"/>
    <p:sldId id="266" r:id="rId11"/>
    <p:sldId id="260" r:id="rId12"/>
    <p:sldId id="261" r:id="rId13"/>
    <p:sldId id="265" r:id="rId14"/>
    <p:sldId id="262"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7D7E3A-0ACE-480A-B3CF-E2D994FAB812}" v="283" dt="2022-06-06T19:58:34.0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4" autoAdjust="0"/>
    <p:restoredTop sz="94660"/>
  </p:normalViewPr>
  <p:slideViewPr>
    <p:cSldViewPr snapToGrid="0">
      <p:cViewPr varScale="1">
        <p:scale>
          <a:sx n="101" d="100"/>
          <a:sy n="101" d="100"/>
        </p:scale>
        <p:origin x="138"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EB46B8FB-F6A2-5F47-A6CD-A7E17E69270F}"/>
              </a:ext>
            </a:extLst>
          </p:cNvPr>
          <p:cNvGrpSpPr/>
          <p:nvPr/>
        </p:nvGrpSpPr>
        <p:grpSpPr>
          <a:xfrm>
            <a:off x="6201388" y="0"/>
            <a:ext cx="5990612" cy="6858001"/>
            <a:chOff x="6201388" y="0"/>
            <a:chExt cx="5990612" cy="6858001"/>
          </a:xfrm>
        </p:grpSpPr>
        <p:sp>
          <p:nvSpPr>
            <p:cNvPr id="45" name="Oval 44">
              <a:extLst>
                <a:ext uri="{FF2B5EF4-FFF2-40B4-BE49-F238E27FC236}">
                  <a16:creationId xmlns:a16="http://schemas.microsoft.com/office/drawing/2014/main" id="{419BDE93-3EC2-4E4D-BC0B-417378F49EDA}"/>
                </a:ext>
              </a:extLst>
            </p:cNvPr>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a:extLst>
                <a:ext uri="{FF2B5EF4-FFF2-40B4-BE49-F238E27FC236}">
                  <a16:creationId xmlns:a16="http://schemas.microsoft.com/office/drawing/2014/main" id="{FE21F82F-1EE5-8240-97F8-387DF0253FCE}"/>
                </a:ext>
              </a:extLst>
            </p:cNvPr>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AE1903E3-6B5F-6B4C-9A1F-62628A050AEB}"/>
                </a:ext>
              </a:extLst>
            </p:cNvPr>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Oval 50">
              <a:extLst>
                <a:ext uri="{FF2B5EF4-FFF2-40B4-BE49-F238E27FC236}">
                  <a16:creationId xmlns:a16="http://schemas.microsoft.com/office/drawing/2014/main" id="{F7C55863-3B37-0743-B001-1A970033FBA8}"/>
                </a:ext>
              </a:extLst>
            </p:cNvPr>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32B4C24-3A58-924C-B79A-D961EF7C2C48}"/>
                </a:ext>
              </a:extLst>
            </p:cNvPr>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1EF52E0-D2CF-544F-93A6-4D7B45A0483A}"/>
                </a:ext>
              </a:extLst>
            </p:cNvPr>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a:extLst>
                <a:ext uri="{FF2B5EF4-FFF2-40B4-BE49-F238E27FC236}">
                  <a16:creationId xmlns:a16="http://schemas.microsoft.com/office/drawing/2014/main" id="{6966CFE5-1C8C-2E4F-9B2D-A8438F5A5322}"/>
                </a:ext>
              </a:extLst>
            </p:cNvPr>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64">
              <a:extLst>
                <a:ext uri="{FF2B5EF4-FFF2-40B4-BE49-F238E27FC236}">
                  <a16:creationId xmlns:a16="http://schemas.microsoft.com/office/drawing/2014/main" id="{9FD29EF3-A5B2-554A-A307-6BE1BCE8AF03}"/>
                </a:ext>
              </a:extLst>
            </p:cNvPr>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Oval 66">
              <a:extLst>
                <a:ext uri="{FF2B5EF4-FFF2-40B4-BE49-F238E27FC236}">
                  <a16:creationId xmlns:a16="http://schemas.microsoft.com/office/drawing/2014/main" id="{AC1ECAD8-0CF2-934D-AA1E-C108208CDE6F}"/>
                </a:ext>
              </a:extLst>
            </p:cNvPr>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B14DED1-3A58-8C4D-902E-2A9F34043F61}"/>
                </a:ext>
              </a:extLst>
            </p:cNvPr>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65D65157-5719-0341-A807-A8956595FB4C}"/>
                </a:ext>
              </a:extLst>
            </p:cNvPr>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A7F23F74-B777-2A4C-8EF9-E798880D5942}"/>
                </a:ext>
              </a:extLst>
            </p:cNvPr>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a:extLst>
                <a:ext uri="{FF2B5EF4-FFF2-40B4-BE49-F238E27FC236}">
                  <a16:creationId xmlns:a16="http://schemas.microsoft.com/office/drawing/2014/main" id="{E3B9A050-0AE1-1D4B-A2AC-6EEF64B106D9}"/>
                </a:ext>
              </a:extLst>
            </p:cNvPr>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71">
              <a:extLst>
                <a:ext uri="{FF2B5EF4-FFF2-40B4-BE49-F238E27FC236}">
                  <a16:creationId xmlns:a16="http://schemas.microsoft.com/office/drawing/2014/main" id="{C424FE38-F803-8D47-BF56-1B18EC2B1F03}"/>
                </a:ext>
              </a:extLst>
            </p:cNvPr>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Oval 72">
              <a:extLst>
                <a:ext uri="{FF2B5EF4-FFF2-40B4-BE49-F238E27FC236}">
                  <a16:creationId xmlns:a16="http://schemas.microsoft.com/office/drawing/2014/main" id="{E37187F2-9212-0641-97D0-1ACD50B748A8}"/>
                </a:ext>
              </a:extLst>
            </p:cNvPr>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C760C651-2AC4-564E-BEAA-AB7FAFE7F79F}"/>
                </a:ext>
              </a:extLst>
            </p:cNvPr>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8B0A1B8-5BA3-3548-9511-B4904D05264B}"/>
                </a:ext>
              </a:extLst>
            </p:cNvPr>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a:extLst>
                <a:ext uri="{FF2B5EF4-FFF2-40B4-BE49-F238E27FC236}">
                  <a16:creationId xmlns:a16="http://schemas.microsoft.com/office/drawing/2014/main" id="{424CD779-EE9A-214D-9488-767327E373AA}"/>
                </a:ext>
              </a:extLst>
            </p:cNvPr>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76">
              <a:extLst>
                <a:ext uri="{FF2B5EF4-FFF2-40B4-BE49-F238E27FC236}">
                  <a16:creationId xmlns:a16="http://schemas.microsoft.com/office/drawing/2014/main" id="{630D08C6-9EFB-8540-875F-2A55DED2AAE3}"/>
                </a:ext>
              </a:extLst>
            </p:cNvPr>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77">
              <a:extLst>
                <a:ext uri="{FF2B5EF4-FFF2-40B4-BE49-F238E27FC236}">
                  <a16:creationId xmlns:a16="http://schemas.microsoft.com/office/drawing/2014/main" id="{D7E8DA86-1294-4641-9C52-6E153150641C}"/>
                </a:ext>
              </a:extLst>
            </p:cNvPr>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78">
              <a:extLst>
                <a:ext uri="{FF2B5EF4-FFF2-40B4-BE49-F238E27FC236}">
                  <a16:creationId xmlns:a16="http://schemas.microsoft.com/office/drawing/2014/main" id="{011063C9-2A43-3348-A018-F27FACAA778D}"/>
                </a:ext>
              </a:extLst>
            </p:cNvPr>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79">
              <a:extLst>
                <a:ext uri="{FF2B5EF4-FFF2-40B4-BE49-F238E27FC236}">
                  <a16:creationId xmlns:a16="http://schemas.microsoft.com/office/drawing/2014/main" id="{EE85C7DE-D965-244F-BD95-3A05FF4AAC61}"/>
                </a:ext>
              </a:extLst>
            </p:cNvPr>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80">
              <a:extLst>
                <a:ext uri="{FF2B5EF4-FFF2-40B4-BE49-F238E27FC236}">
                  <a16:creationId xmlns:a16="http://schemas.microsoft.com/office/drawing/2014/main" id="{315A1389-149A-3342-A863-637D42FDB28D}"/>
                </a:ext>
              </a:extLst>
            </p:cNvPr>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81">
              <a:extLst>
                <a:ext uri="{FF2B5EF4-FFF2-40B4-BE49-F238E27FC236}">
                  <a16:creationId xmlns:a16="http://schemas.microsoft.com/office/drawing/2014/main" id="{B149CC6F-B6C6-BE46-B451-1BF7D47A8936}"/>
                </a:ext>
              </a:extLst>
            </p:cNvPr>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CDAB39E9-6F50-3F4B-9DDB-FC0E0CA993A6}"/>
              </a:ext>
            </a:extLst>
          </p:cNvPr>
          <p:cNvSpPr>
            <a:spLocks noGrp="1"/>
          </p:cNvSpPr>
          <p:nvPr>
            <p:ph type="ctrTitle"/>
          </p:nvPr>
        </p:nvSpPr>
        <p:spPr>
          <a:xfrm>
            <a:off x="565150" y="768334"/>
            <a:ext cx="5066001" cy="2866405"/>
          </a:xfrm>
        </p:spPr>
        <p:txBody>
          <a:bodyPr anchor="t"/>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A6B2C33E-E9A6-304D-BBCB-97AD0B213CE0}"/>
              </a:ext>
            </a:extLst>
          </p:cNvPr>
          <p:cNvSpPr>
            <a:spLocks noGrp="1"/>
          </p:cNvSpPr>
          <p:nvPr>
            <p:ph type="subTitle" idx="1"/>
          </p:nvPr>
        </p:nvSpPr>
        <p:spPr>
          <a:xfrm>
            <a:off x="565150" y="4283239"/>
            <a:ext cx="5066001" cy="1475177"/>
          </a:xfrm>
        </p:spPr>
        <p:txBody>
          <a:bodyPr anchor="b"/>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29C75C4-E533-BE48-B528-D1A278BC39A3}"/>
              </a:ext>
            </a:extLst>
          </p:cNvPr>
          <p:cNvSpPr>
            <a:spLocks noGrp="1"/>
          </p:cNvSpPr>
          <p:nvPr>
            <p:ph type="dt" sz="half" idx="10"/>
          </p:nvPr>
        </p:nvSpPr>
        <p:spPr>
          <a:xfrm>
            <a:off x="566928" y="457200"/>
            <a:ext cx="3608205" cy="365125"/>
          </a:xfrm>
        </p:spPr>
        <p:txBody>
          <a:bodyPr/>
          <a:lstStyle>
            <a:lvl1pPr algn="l">
              <a:defRPr/>
            </a:lvl1pPr>
          </a:lstStyle>
          <a:p>
            <a:pPr algn="l"/>
            <a:fld id="{A5B0A250-5CC0-1746-B209-08E8B0DAE6AF}" type="datetimeFigureOut">
              <a:rPr lang="en-US" smtClean="0"/>
              <a:pPr algn="l"/>
              <a:t>6/6/2022</a:t>
            </a:fld>
            <a:endParaRPr lang="en-US" dirty="0"/>
          </a:p>
        </p:txBody>
      </p:sp>
      <p:sp>
        <p:nvSpPr>
          <p:cNvPr id="5" name="Footer Placeholder 4">
            <a:extLst>
              <a:ext uri="{FF2B5EF4-FFF2-40B4-BE49-F238E27FC236}">
                <a16:creationId xmlns:a16="http://schemas.microsoft.com/office/drawing/2014/main" id="{8F09BA8A-EF83-434D-A90E-0805D1104A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CFDDE0-90B9-AD4E-B0EB-E7464FA9CDF2}"/>
              </a:ext>
            </a:extLst>
          </p:cNvPr>
          <p:cNvSpPr>
            <a:spLocks noGrp="1"/>
          </p:cNvSpPr>
          <p:nvPr>
            <p:ph type="sldNum" sz="quarter" idx="12"/>
          </p:nvPr>
        </p:nvSpPr>
        <p:spPr>
          <a:xfrm>
            <a:off x="4817335" y="6141085"/>
            <a:ext cx="813816" cy="365125"/>
          </a:xfrm>
        </p:spPr>
        <p:txBody>
          <a:bodyPr/>
          <a:lstStyle/>
          <a:p>
            <a:fld id="{49ABCAEC-7D34-E549-A96E-FCEDAADBE4B0}" type="slidenum">
              <a:rPr lang="en-US" smtClean="0"/>
              <a:t>‹#›</a:t>
            </a:fld>
            <a:endParaRPr lang="en-US" dirty="0"/>
          </a:p>
        </p:txBody>
      </p:sp>
      <p:cxnSp>
        <p:nvCxnSpPr>
          <p:cNvPr id="7" name="Straight Connector 6">
            <a:extLst>
              <a:ext uri="{FF2B5EF4-FFF2-40B4-BE49-F238E27FC236}">
                <a16:creationId xmlns:a16="http://schemas.microsoft.com/office/drawing/2014/main" id="{D33A3282-0389-C547-8CA6-7F3E7F27B34D}"/>
              </a:ext>
            </a:extLst>
          </p:cNvPr>
          <p:cNvCxnSpPr>
            <a:cxnSpLocks/>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3144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ED46EE4-CE67-DD46-A751-9FEA049A22B8}"/>
              </a:ext>
            </a:extLst>
          </p:cNvPr>
          <p:cNvGrpSpPr/>
          <p:nvPr/>
        </p:nvGrpSpPr>
        <p:grpSpPr>
          <a:xfrm>
            <a:off x="8928528" y="0"/>
            <a:ext cx="3263472" cy="6858000"/>
            <a:chOff x="8928528" y="0"/>
            <a:chExt cx="3263472" cy="6858000"/>
          </a:xfrm>
        </p:grpSpPr>
        <p:sp>
          <p:nvSpPr>
            <p:cNvPr id="23" name="Oval 22">
              <a:extLst>
                <a:ext uri="{FF2B5EF4-FFF2-40B4-BE49-F238E27FC236}">
                  <a16:creationId xmlns:a16="http://schemas.microsoft.com/office/drawing/2014/main" id="{955C5B70-D34F-8A49-B220-808CE2BBB7F3}"/>
                </a:ext>
              </a:extLst>
            </p:cNvPr>
            <p:cNvSpPr/>
            <p:nvPr/>
          </p:nvSpPr>
          <p:spPr>
            <a:xfrm>
              <a:off x="8928528" y="491812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4BBFE624-6DBD-8541-B43B-180C0AFA21F0}"/>
                </a:ext>
              </a:extLst>
            </p:cNvPr>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6E01AC23-2120-A542-B140-5A29AA27A2C8}"/>
                </a:ext>
              </a:extLst>
            </p:cNvPr>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154689C0-9C35-9B4D-906B-DA287DA55A38}"/>
                </a:ext>
              </a:extLst>
            </p:cNvPr>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96570F0-11E0-6147-9053-E3A4B5DBA0E4}"/>
                </a:ext>
              </a:extLst>
            </p:cNvPr>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BDD97F6-A366-B54A-B889-42E97AFEDE37}"/>
                </a:ext>
              </a:extLst>
            </p:cNvPr>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58E853BC-EE80-374B-B823-8D51A948C4CF}"/>
                </a:ext>
              </a:extLst>
            </p:cNvPr>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4B5B70B1-649D-9848-B5D4-6DE04D55F5F0}"/>
                </a:ext>
              </a:extLst>
            </p:cNvPr>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46A2092A-2157-0A49-937F-BBAE14687DE7}"/>
                </a:ext>
              </a:extLst>
            </p:cNvPr>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id="{F092371E-D526-AF43-816F-F7AEBA9FF166}"/>
                </a:ext>
              </a:extLst>
            </p:cNvPr>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06995714-B51E-E84A-9FD5-3AD33004E517}"/>
                </a:ext>
              </a:extLst>
            </p:cNvPr>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0FDB0CC5-76AA-6E44-8376-4EE649C1DE42}"/>
                </a:ext>
              </a:extLst>
            </p:cNvPr>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3D981F0B-8982-1C45-8D7C-30E744003823}"/>
                </a:ext>
              </a:extLst>
            </p:cNvPr>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F76EEB7-1E87-0447-8CD6-DD220CF4EE59}"/>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BA8AE526-3A03-9B41-8C9F-27156E701C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08D72-182D-C947-B3F7-B74948D0849B}"/>
              </a:ext>
            </a:extLst>
          </p:cNvPr>
          <p:cNvSpPr>
            <a:spLocks noGrp="1"/>
          </p:cNvSpPr>
          <p:nvPr>
            <p:ph type="dt" sz="half" idx="10"/>
          </p:nvPr>
        </p:nvSpPr>
        <p:spPr/>
        <p:txBody>
          <a:bodyPr/>
          <a:lstStyle/>
          <a:p>
            <a:fld id="{A5B0A250-5CC0-1746-B209-08E8B0DAE6AF}" type="datetimeFigureOut">
              <a:rPr lang="en-US" smtClean="0"/>
              <a:t>6/6/2022</a:t>
            </a:fld>
            <a:endParaRPr lang="en-US" dirty="0"/>
          </a:p>
        </p:txBody>
      </p:sp>
      <p:sp>
        <p:nvSpPr>
          <p:cNvPr id="5" name="Footer Placeholder 4">
            <a:extLst>
              <a:ext uri="{FF2B5EF4-FFF2-40B4-BE49-F238E27FC236}">
                <a16:creationId xmlns:a16="http://schemas.microsoft.com/office/drawing/2014/main" id="{B076E396-D059-AF4D-A1D9-C1347978AA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8845B6-87C0-2F4A-8146-00E911CDF70D}"/>
              </a:ext>
            </a:extLst>
          </p:cNvPr>
          <p:cNvSpPr>
            <a:spLocks noGrp="1"/>
          </p:cNvSpPr>
          <p:nvPr>
            <p:ph type="sldNum" sz="quarter" idx="12"/>
          </p:nvPr>
        </p:nvSpPr>
        <p:spPr>
          <a:xfrm>
            <a:off x="7086480"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A78A912D-4325-C449-BF2E-F331A221C695}"/>
              </a:ext>
            </a:extLst>
          </p:cNvPr>
          <p:cNvCxnSpPr>
            <a:cxnSpLocks/>
          </p:cNvCxnSpPr>
          <p:nvPr/>
        </p:nvCxnSpPr>
        <p:spPr>
          <a:xfrm>
            <a:off x="565150" y="6087110"/>
            <a:ext cx="7335146"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5261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3803ECC-8207-244B-8051-94AA5304EDD9}"/>
              </a:ext>
            </a:extLst>
          </p:cNvPr>
          <p:cNvGrpSpPr/>
          <p:nvPr/>
        </p:nvGrpSpPr>
        <p:grpSpPr>
          <a:xfrm>
            <a:off x="10290315" y="0"/>
            <a:ext cx="1901686" cy="6858000"/>
            <a:chOff x="10290315" y="0"/>
            <a:chExt cx="1901686" cy="6858000"/>
          </a:xfrm>
        </p:grpSpPr>
        <p:sp>
          <p:nvSpPr>
            <p:cNvPr id="17" name="Freeform 16">
              <a:extLst>
                <a:ext uri="{FF2B5EF4-FFF2-40B4-BE49-F238E27FC236}">
                  <a16:creationId xmlns:a16="http://schemas.microsoft.com/office/drawing/2014/main" id="{CF2E8536-821C-3846-A152-2001B7BA4BC9}"/>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57A02781-FFB4-C04E-97FB-78D26A9E8F1C}"/>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14C29607-37D2-7A4B-98E2-2C851CD6776C}"/>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D12FC7BA-80CC-1C4E-B268-B3EEA08137F1}"/>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BEBC8FB1-96B9-D84A-BD2A-BC8410EBE012}"/>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5A8455B4-A778-B44D-A7E8-C45A4846D9F7}"/>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Vertical Title 1">
            <a:extLst>
              <a:ext uri="{FF2B5EF4-FFF2-40B4-BE49-F238E27FC236}">
                <a16:creationId xmlns:a16="http://schemas.microsoft.com/office/drawing/2014/main" id="{B0407CCA-80EF-2B45-8F8C-7D5796A61BC0}"/>
              </a:ext>
            </a:extLst>
          </p:cNvPr>
          <p:cNvSpPr>
            <a:spLocks noGrp="1"/>
          </p:cNvSpPr>
          <p:nvPr>
            <p:ph type="title" orient="vert"/>
          </p:nvPr>
        </p:nvSpPr>
        <p:spPr>
          <a:xfrm>
            <a:off x="8950095" y="976630"/>
            <a:ext cx="2268507" cy="478459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A221C3-F2D3-FC4F-938B-4C4CAC7370B1}"/>
              </a:ext>
            </a:extLst>
          </p:cNvPr>
          <p:cNvSpPr>
            <a:spLocks noGrp="1"/>
          </p:cNvSpPr>
          <p:nvPr>
            <p:ph type="body" orient="vert" idx="1"/>
          </p:nvPr>
        </p:nvSpPr>
        <p:spPr>
          <a:xfrm>
            <a:off x="565150" y="976630"/>
            <a:ext cx="8264057" cy="478459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061B46-3E9A-AC48-8C84-5B46EA1EC583}"/>
              </a:ext>
            </a:extLst>
          </p:cNvPr>
          <p:cNvSpPr>
            <a:spLocks noGrp="1"/>
          </p:cNvSpPr>
          <p:nvPr>
            <p:ph type="dt" sz="half" idx="10"/>
          </p:nvPr>
        </p:nvSpPr>
        <p:spPr/>
        <p:txBody>
          <a:bodyPr/>
          <a:lstStyle/>
          <a:p>
            <a:fld id="{A5B0A250-5CC0-1746-B209-08E8B0DAE6AF}" type="datetimeFigureOut">
              <a:rPr lang="en-US" smtClean="0"/>
              <a:t>6/6/2022</a:t>
            </a:fld>
            <a:endParaRPr lang="en-US"/>
          </a:p>
        </p:txBody>
      </p:sp>
      <p:sp>
        <p:nvSpPr>
          <p:cNvPr id="5" name="Footer Placeholder 4">
            <a:extLst>
              <a:ext uri="{FF2B5EF4-FFF2-40B4-BE49-F238E27FC236}">
                <a16:creationId xmlns:a16="http://schemas.microsoft.com/office/drawing/2014/main" id="{369F8F49-5859-714C-8EE1-61A74F324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B6F69-3FFA-D94F-BA99-873D36F7F69D}"/>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C31B40EC-87DB-A64F-9D4B-98A86F7CEFFF}"/>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928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0CAFDA3-320A-C24D-A7A1-20C1267EC987}"/>
              </a:ext>
            </a:extLst>
          </p:cNvPr>
          <p:cNvGrpSpPr/>
          <p:nvPr/>
        </p:nvGrpSpPr>
        <p:grpSpPr>
          <a:xfrm>
            <a:off x="8928528" y="0"/>
            <a:ext cx="3263472" cy="6858000"/>
            <a:chOff x="8928528" y="0"/>
            <a:chExt cx="3263472" cy="6858000"/>
          </a:xfrm>
        </p:grpSpPr>
        <p:sp>
          <p:nvSpPr>
            <p:cNvPr id="23" name="Oval 22">
              <a:extLst>
                <a:ext uri="{FF2B5EF4-FFF2-40B4-BE49-F238E27FC236}">
                  <a16:creationId xmlns:a16="http://schemas.microsoft.com/office/drawing/2014/main" id="{D2411669-6E2C-2243-99CD-6BC9D724FA1F}"/>
                </a:ext>
              </a:extLst>
            </p:cNvPr>
            <p:cNvSpPr/>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C4E0C522-0F40-ED44-A700-F1BCD1CF74F5}"/>
                </a:ext>
              </a:extLst>
            </p:cNvPr>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B79B4380-CBEC-C341-A10E-5EF9A8597959}"/>
                </a:ext>
              </a:extLst>
            </p:cNvPr>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F04AD70E-5490-4C4E-A05D-D67949C51A74}"/>
                </a:ext>
              </a:extLst>
            </p:cNvPr>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28A8883-9F24-0047-92B7-45B3D2E7D9C0}"/>
                </a:ext>
              </a:extLst>
            </p:cNvPr>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AC3A3BB-FD2C-FB44-9478-FA87EF229D37}"/>
                </a:ext>
              </a:extLst>
            </p:cNvPr>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BF46B3B1-E981-BB40-B916-51A6D3851969}"/>
                </a:ext>
              </a:extLst>
            </p:cNvPr>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EA7DAE92-7D6B-B042-83BE-047C8EC322A0}"/>
                </a:ext>
              </a:extLst>
            </p:cNvPr>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06AADCE6-4277-EA49-AF23-63B53CA6772A}"/>
                </a:ext>
              </a:extLst>
            </p:cNvPr>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id="{58CEA343-047B-DF4E-A7A8-881C7740EA36}"/>
                </a:ext>
              </a:extLst>
            </p:cNvPr>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FCCBAA07-17CE-2740-AA04-AEDA5EAD2796}"/>
                </a:ext>
              </a:extLst>
            </p:cNvPr>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BF15C430-7951-6040-BD4C-4E996E94480E}"/>
                </a:ext>
              </a:extLst>
            </p:cNvPr>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0B3467F9-370D-5C4C-9EDE-E0CA0E401568}"/>
                </a:ext>
              </a:extLst>
            </p:cNvPr>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52A1E4-52BA-534C-AECC-35C3CF44F86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8315675-65B4-E14F-9785-663A83B7B6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76A1E-2332-684F-BDD2-687C166BDEC0}"/>
              </a:ext>
            </a:extLst>
          </p:cNvPr>
          <p:cNvSpPr>
            <a:spLocks noGrp="1"/>
          </p:cNvSpPr>
          <p:nvPr>
            <p:ph type="dt" sz="half" idx="10"/>
          </p:nvPr>
        </p:nvSpPr>
        <p:spPr/>
        <p:txBody>
          <a:bodyPr/>
          <a:lstStyle/>
          <a:p>
            <a:fld id="{A5B0A250-5CC0-1746-B209-08E8B0DAE6AF}" type="datetimeFigureOut">
              <a:rPr lang="en-US" smtClean="0"/>
              <a:t>6/6/2022</a:t>
            </a:fld>
            <a:endParaRPr lang="en-US" dirty="0"/>
          </a:p>
        </p:txBody>
      </p:sp>
      <p:sp>
        <p:nvSpPr>
          <p:cNvPr id="5" name="Footer Placeholder 4">
            <a:extLst>
              <a:ext uri="{FF2B5EF4-FFF2-40B4-BE49-F238E27FC236}">
                <a16:creationId xmlns:a16="http://schemas.microsoft.com/office/drawing/2014/main" id="{22BB8CB0-B7BE-7D4F-B254-8A2F8AEC27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E5A569-A063-8E40-B703-82B11D2A988A}"/>
              </a:ext>
            </a:extLst>
          </p:cNvPr>
          <p:cNvSpPr>
            <a:spLocks noGrp="1"/>
          </p:cNvSpPr>
          <p:nvPr>
            <p:ph type="sldNum" sz="quarter" idx="12"/>
          </p:nvPr>
        </p:nvSpPr>
        <p:spPr>
          <a:xfrm>
            <a:off x="7087169"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8231D73A-BA91-794F-8C09-4F4B41A6D08B}"/>
              </a:ext>
            </a:extLst>
          </p:cNvPr>
          <p:cNvCxnSpPr>
            <a:cxnSpLocks/>
          </p:cNvCxnSpPr>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2382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3ABDDED5-B489-454D-A72D-46C9473AB018}"/>
              </a:ext>
            </a:extLst>
          </p:cNvPr>
          <p:cNvGrpSpPr/>
          <p:nvPr/>
        </p:nvGrpSpPr>
        <p:grpSpPr>
          <a:xfrm>
            <a:off x="6201388" y="0"/>
            <a:ext cx="5990612" cy="6858001"/>
            <a:chOff x="6201388" y="0"/>
            <a:chExt cx="5990612" cy="6858001"/>
          </a:xfrm>
        </p:grpSpPr>
        <p:sp>
          <p:nvSpPr>
            <p:cNvPr id="40" name="Oval 39">
              <a:extLst>
                <a:ext uri="{FF2B5EF4-FFF2-40B4-BE49-F238E27FC236}">
                  <a16:creationId xmlns:a16="http://schemas.microsoft.com/office/drawing/2014/main" id="{E6338A9A-49A1-B04D-B479-43604A5CD6D5}"/>
                </a:ext>
              </a:extLst>
            </p:cNvPr>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3151B6D8-101B-F34D-992A-1668DB5D0067}"/>
                </a:ext>
              </a:extLst>
            </p:cNvPr>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41">
              <a:extLst>
                <a:ext uri="{FF2B5EF4-FFF2-40B4-BE49-F238E27FC236}">
                  <a16:creationId xmlns:a16="http://schemas.microsoft.com/office/drawing/2014/main" id="{21D4DE71-EB1A-E74C-9364-5FEC5377F4EF}"/>
                </a:ext>
              </a:extLst>
            </p:cNvPr>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Oval 42">
              <a:extLst>
                <a:ext uri="{FF2B5EF4-FFF2-40B4-BE49-F238E27FC236}">
                  <a16:creationId xmlns:a16="http://schemas.microsoft.com/office/drawing/2014/main" id="{BD99A5CD-9D3A-DA46-AD96-34B9DB522051}"/>
                </a:ext>
              </a:extLst>
            </p:cNvPr>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6537DF9-74F2-924C-9B63-22B100C80C92}"/>
                </a:ext>
              </a:extLst>
            </p:cNvPr>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7655457-8E4D-F34C-A595-66A45E9C3A1F}"/>
                </a:ext>
              </a:extLst>
            </p:cNvPr>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a:extLst>
                <a:ext uri="{FF2B5EF4-FFF2-40B4-BE49-F238E27FC236}">
                  <a16:creationId xmlns:a16="http://schemas.microsoft.com/office/drawing/2014/main" id="{FB0E8D2C-8947-E44C-BC5F-F81B083DAA3E}"/>
                </a:ext>
              </a:extLst>
            </p:cNvPr>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ED57F45D-85B8-AC49-A2BA-E941F1BE7F15}"/>
                </a:ext>
              </a:extLst>
            </p:cNvPr>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Oval 47">
              <a:extLst>
                <a:ext uri="{FF2B5EF4-FFF2-40B4-BE49-F238E27FC236}">
                  <a16:creationId xmlns:a16="http://schemas.microsoft.com/office/drawing/2014/main" id="{DA576359-CAE3-634C-8DF8-A834BCD7D668}"/>
                </a:ext>
              </a:extLst>
            </p:cNvPr>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16343F35-6601-BD4A-B9A5-25361D0453D2}"/>
                </a:ext>
              </a:extLst>
            </p:cNvPr>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5ED1C169-DCD9-9C4B-91B1-519621155A64}"/>
                </a:ext>
              </a:extLst>
            </p:cNvPr>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2328AC7-E0BC-0E46-A25B-11D523EC8100}"/>
                </a:ext>
              </a:extLst>
            </p:cNvPr>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a:extLst>
                <a:ext uri="{FF2B5EF4-FFF2-40B4-BE49-F238E27FC236}">
                  <a16:creationId xmlns:a16="http://schemas.microsoft.com/office/drawing/2014/main" id="{32BBE02A-588F-6C4D-B310-694098C6A340}"/>
                </a:ext>
              </a:extLst>
            </p:cNvPr>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751D5A0-C90A-0A44-8654-CFE1B719B353}"/>
                </a:ext>
              </a:extLst>
            </p:cNvPr>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Oval 53">
              <a:extLst>
                <a:ext uri="{FF2B5EF4-FFF2-40B4-BE49-F238E27FC236}">
                  <a16:creationId xmlns:a16="http://schemas.microsoft.com/office/drawing/2014/main" id="{0F0FA086-0D80-B74A-9B37-5EACDE30D61F}"/>
                </a:ext>
              </a:extLst>
            </p:cNvPr>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7022E302-2A55-8844-A50B-DC16D075E16B}"/>
                </a:ext>
              </a:extLst>
            </p:cNvPr>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4B325F5-A048-2843-A40B-3B2B31ECED76}"/>
                </a:ext>
              </a:extLst>
            </p:cNvPr>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a:extLst>
                <a:ext uri="{FF2B5EF4-FFF2-40B4-BE49-F238E27FC236}">
                  <a16:creationId xmlns:a16="http://schemas.microsoft.com/office/drawing/2014/main" id="{7707B616-7E85-5442-B46B-AF9426A7A0E9}"/>
                </a:ext>
              </a:extLst>
            </p:cNvPr>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57">
              <a:extLst>
                <a:ext uri="{FF2B5EF4-FFF2-40B4-BE49-F238E27FC236}">
                  <a16:creationId xmlns:a16="http://schemas.microsoft.com/office/drawing/2014/main" id="{08914A00-D181-5847-A150-77CE67F94369}"/>
                </a:ext>
              </a:extLst>
            </p:cNvPr>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58">
              <a:extLst>
                <a:ext uri="{FF2B5EF4-FFF2-40B4-BE49-F238E27FC236}">
                  <a16:creationId xmlns:a16="http://schemas.microsoft.com/office/drawing/2014/main" id="{DAF2D976-5F49-2848-B465-C85708A6D706}"/>
                </a:ext>
              </a:extLst>
            </p:cNvPr>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59">
              <a:extLst>
                <a:ext uri="{FF2B5EF4-FFF2-40B4-BE49-F238E27FC236}">
                  <a16:creationId xmlns:a16="http://schemas.microsoft.com/office/drawing/2014/main" id="{5E333474-B850-354C-A2E2-01735C948D47}"/>
                </a:ext>
              </a:extLst>
            </p:cNvPr>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60">
              <a:extLst>
                <a:ext uri="{FF2B5EF4-FFF2-40B4-BE49-F238E27FC236}">
                  <a16:creationId xmlns:a16="http://schemas.microsoft.com/office/drawing/2014/main" id="{BC25646C-71B3-4A44-A4FE-C3CABE5580BB}"/>
                </a:ext>
              </a:extLst>
            </p:cNvPr>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61">
              <a:extLst>
                <a:ext uri="{FF2B5EF4-FFF2-40B4-BE49-F238E27FC236}">
                  <a16:creationId xmlns:a16="http://schemas.microsoft.com/office/drawing/2014/main" id="{B598CFE9-67EE-E342-9EF7-F40A1E0BE59E}"/>
                </a:ext>
              </a:extLst>
            </p:cNvPr>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62">
              <a:extLst>
                <a:ext uri="{FF2B5EF4-FFF2-40B4-BE49-F238E27FC236}">
                  <a16:creationId xmlns:a16="http://schemas.microsoft.com/office/drawing/2014/main" id="{1E29AD13-94FE-1349-A28E-10F6E780F510}"/>
                </a:ext>
              </a:extLst>
            </p:cNvPr>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50648E-B4D5-4145-84E7-46B5793EA68B}"/>
              </a:ext>
            </a:extLst>
          </p:cNvPr>
          <p:cNvSpPr>
            <a:spLocks noGrp="1"/>
          </p:cNvSpPr>
          <p:nvPr>
            <p:ph type="title"/>
          </p:nvPr>
        </p:nvSpPr>
        <p:spPr>
          <a:xfrm>
            <a:off x="565150" y="768351"/>
            <a:ext cx="5066001" cy="2334768"/>
          </a:xfrm>
        </p:spPr>
        <p:txBody>
          <a:bodyPr anchor="t"/>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E3B92A6-7558-3148-B855-5BC58B4159C5}"/>
              </a:ext>
            </a:extLst>
          </p:cNvPr>
          <p:cNvSpPr>
            <a:spLocks noGrp="1"/>
          </p:cNvSpPr>
          <p:nvPr>
            <p:ph type="body" idx="1"/>
          </p:nvPr>
        </p:nvSpPr>
        <p:spPr>
          <a:xfrm>
            <a:off x="565150" y="4255453"/>
            <a:ext cx="5066001" cy="1500187"/>
          </a:xfrm>
        </p:spPr>
        <p:txBody>
          <a:bodyPr anchor="b"/>
          <a:lstStyle>
            <a:lvl1pPr marL="0" indent="0">
              <a:buNone/>
              <a:defRPr sz="2400">
                <a:solidFill>
                  <a:schemeClr val="bg1">
                    <a:lumMod val="6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3A0B541-D211-974B-97FE-C1F9473ABE9D}"/>
              </a:ext>
            </a:extLst>
          </p:cNvPr>
          <p:cNvSpPr>
            <a:spLocks noGrp="1"/>
          </p:cNvSpPr>
          <p:nvPr>
            <p:ph type="dt" sz="half" idx="10"/>
          </p:nvPr>
        </p:nvSpPr>
        <p:spPr/>
        <p:txBody>
          <a:bodyPr/>
          <a:lstStyle/>
          <a:p>
            <a:fld id="{A5B0A250-5CC0-1746-B209-08E8B0DAE6AF}" type="datetimeFigureOut">
              <a:rPr lang="en-US" smtClean="0"/>
              <a:t>6/6/2022</a:t>
            </a:fld>
            <a:endParaRPr lang="en-US" dirty="0"/>
          </a:p>
        </p:txBody>
      </p:sp>
      <p:sp>
        <p:nvSpPr>
          <p:cNvPr id="5" name="Footer Placeholder 4">
            <a:extLst>
              <a:ext uri="{FF2B5EF4-FFF2-40B4-BE49-F238E27FC236}">
                <a16:creationId xmlns:a16="http://schemas.microsoft.com/office/drawing/2014/main" id="{A1727FB0-D95A-D543-8E29-6E5F22B491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89C4404-F49D-9F48-A10B-1F60870B4450}"/>
              </a:ext>
            </a:extLst>
          </p:cNvPr>
          <p:cNvSpPr>
            <a:spLocks noGrp="1"/>
          </p:cNvSpPr>
          <p:nvPr>
            <p:ph type="sldNum" sz="quarter" idx="12"/>
          </p:nvPr>
        </p:nvSpPr>
        <p:spPr>
          <a:xfrm>
            <a:off x="4817335" y="6141085"/>
            <a:ext cx="813816" cy="365125"/>
          </a:xfrm>
        </p:spPr>
        <p:txBody>
          <a:bodyPr/>
          <a:lstStyle/>
          <a:p>
            <a:fld id="{49ABCAEC-7D34-E549-A96E-FCEDAADBE4B0}" type="slidenum">
              <a:rPr lang="en-US" smtClean="0"/>
              <a:t>‹#›</a:t>
            </a:fld>
            <a:endParaRPr lang="en-US" dirty="0"/>
          </a:p>
        </p:txBody>
      </p:sp>
      <p:cxnSp>
        <p:nvCxnSpPr>
          <p:cNvPr id="7" name="Straight Connector 6">
            <a:extLst>
              <a:ext uri="{FF2B5EF4-FFF2-40B4-BE49-F238E27FC236}">
                <a16:creationId xmlns:a16="http://schemas.microsoft.com/office/drawing/2014/main" id="{2D6A1FD1-D82F-3141-8687-8D7C0631C215}"/>
              </a:ext>
            </a:extLst>
          </p:cNvPr>
          <p:cNvCxnSpPr>
            <a:cxnSpLocks/>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3559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42ECFEB-12CF-4C4F-BC8A-5816C27CA565}"/>
              </a:ext>
            </a:extLst>
          </p:cNvPr>
          <p:cNvGrpSpPr/>
          <p:nvPr/>
        </p:nvGrpSpPr>
        <p:grpSpPr>
          <a:xfrm>
            <a:off x="10290315" y="0"/>
            <a:ext cx="1901686" cy="6858000"/>
            <a:chOff x="10290315" y="0"/>
            <a:chExt cx="1901686" cy="6858000"/>
          </a:xfrm>
        </p:grpSpPr>
        <p:sp>
          <p:nvSpPr>
            <p:cNvPr id="18" name="Oval 17">
              <a:extLst>
                <a:ext uri="{FF2B5EF4-FFF2-40B4-BE49-F238E27FC236}">
                  <a16:creationId xmlns:a16="http://schemas.microsoft.com/office/drawing/2014/main" id="{626C9482-2804-144B-88B2-0AF191BD757D}"/>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71363F79-96BD-9240-86E2-DF26C9C2437D}"/>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153F0BF1-DA57-1D49-82F0-802F4D385A85}"/>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8CD42A1B-A03A-C946-8A2A-CE437EA433FD}"/>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5591FE00-3AAF-9B4B-8107-E94D50828227}"/>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149E92E9-89A7-4842-B271-411C7DF75D2D}"/>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4DC29C99-0841-9F46-AB1A-E9751DFE4487}"/>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EE0AB684-BDA8-014B-8DCC-125F8B8DCEE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540E05-0F5F-6243-AD57-66BFC33ADBAC}"/>
              </a:ext>
            </a:extLst>
          </p:cNvPr>
          <p:cNvSpPr>
            <a:spLocks noGrp="1"/>
          </p:cNvSpPr>
          <p:nvPr>
            <p:ph sz="half" idx="1"/>
          </p:nvPr>
        </p:nvSpPr>
        <p:spPr>
          <a:xfrm>
            <a:off x="562851"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170B3A4-11FE-D94C-9B93-255E36231064}"/>
              </a:ext>
            </a:extLst>
          </p:cNvPr>
          <p:cNvSpPr>
            <a:spLocks noGrp="1"/>
          </p:cNvSpPr>
          <p:nvPr>
            <p:ph sz="half" idx="2"/>
          </p:nvPr>
        </p:nvSpPr>
        <p:spPr>
          <a:xfrm>
            <a:off x="6389638"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D67BEEAF-F881-6E48-84AF-E5CEEF1C7167}"/>
              </a:ext>
            </a:extLst>
          </p:cNvPr>
          <p:cNvSpPr>
            <a:spLocks noGrp="1"/>
          </p:cNvSpPr>
          <p:nvPr>
            <p:ph type="dt" sz="half" idx="10"/>
          </p:nvPr>
        </p:nvSpPr>
        <p:spPr/>
        <p:txBody>
          <a:bodyPr/>
          <a:lstStyle/>
          <a:p>
            <a:fld id="{A5B0A250-5CC0-1746-B209-08E8B0DAE6AF}" type="datetimeFigureOut">
              <a:rPr lang="en-US" smtClean="0"/>
              <a:t>6/6/2022</a:t>
            </a:fld>
            <a:endParaRPr lang="en-US" dirty="0"/>
          </a:p>
        </p:txBody>
      </p:sp>
      <p:sp>
        <p:nvSpPr>
          <p:cNvPr id="6" name="Footer Placeholder 5">
            <a:extLst>
              <a:ext uri="{FF2B5EF4-FFF2-40B4-BE49-F238E27FC236}">
                <a16:creationId xmlns:a16="http://schemas.microsoft.com/office/drawing/2014/main" id="{9C472753-1CC3-9244-9AF0-6927018A64F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4DD55D0-FCC7-AC42-9810-9B49E3348958}"/>
              </a:ext>
            </a:extLst>
          </p:cNvPr>
          <p:cNvSpPr>
            <a:spLocks noGrp="1"/>
          </p:cNvSpPr>
          <p:nvPr>
            <p:ph type="sldNum" sz="quarter" idx="12"/>
          </p:nvPr>
        </p:nvSpPr>
        <p:spPr/>
        <p:txBody>
          <a:bodyPr/>
          <a:lstStyle/>
          <a:p>
            <a:fld id="{49ABCAEC-7D34-E549-A96E-FCEDAADBE4B0}" type="slidenum">
              <a:rPr lang="en-US" smtClean="0"/>
              <a:t>‹#›</a:t>
            </a:fld>
            <a:endParaRPr lang="en-US" dirty="0"/>
          </a:p>
        </p:txBody>
      </p:sp>
      <p:cxnSp>
        <p:nvCxnSpPr>
          <p:cNvPr id="8" name="Straight Connector 7">
            <a:extLst>
              <a:ext uri="{FF2B5EF4-FFF2-40B4-BE49-F238E27FC236}">
                <a16:creationId xmlns:a16="http://schemas.microsoft.com/office/drawing/2014/main" id="{5FC736C3-88FB-244C-83B8-B2856998D221}"/>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1212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D16A9C-7411-5242-A59C-816B8907E3BE}"/>
              </a:ext>
            </a:extLst>
          </p:cNvPr>
          <p:cNvGrpSpPr/>
          <p:nvPr/>
        </p:nvGrpSpPr>
        <p:grpSpPr>
          <a:xfrm>
            <a:off x="10290315" y="0"/>
            <a:ext cx="1901686" cy="6858000"/>
            <a:chOff x="10290315" y="0"/>
            <a:chExt cx="1901686" cy="6858000"/>
          </a:xfrm>
        </p:grpSpPr>
        <p:sp>
          <p:nvSpPr>
            <p:cNvPr id="20" name="Oval 19">
              <a:extLst>
                <a:ext uri="{FF2B5EF4-FFF2-40B4-BE49-F238E27FC236}">
                  <a16:creationId xmlns:a16="http://schemas.microsoft.com/office/drawing/2014/main" id="{A997260B-7D44-7049-B605-7FD6E6CE5612}"/>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5D6AF601-77C3-D74A-B1E5-7F33703A6927}"/>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4DFCA921-0F9E-2E41-A285-75409E25501A}"/>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120B9E03-438B-FC42-9DA1-835D5BC3FE88}"/>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4D670E1F-61CD-8940-A898-6D5092A78BB9}"/>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080C64CF-0C6A-3449-9709-AE038C4A7995}"/>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FEC46D5B-957F-A24C-8E36-CC71F660EC8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9058182F-7B5E-FD42-AFC6-A3848D8332AC}"/>
              </a:ext>
            </a:extLst>
          </p:cNvPr>
          <p:cNvSpPr>
            <a:spLocks noGrp="1"/>
          </p:cNvSpPr>
          <p:nvPr>
            <p:ph type="title"/>
          </p:nvPr>
        </p:nvSpPr>
        <p:spPr>
          <a:xfrm>
            <a:off x="566928" y="768096"/>
            <a:ext cx="7333488" cy="127101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D9E4DE-75C0-C841-A68D-9D7BBAD76C5E}"/>
              </a:ext>
            </a:extLst>
          </p:cNvPr>
          <p:cNvSpPr>
            <a:spLocks noGrp="1"/>
          </p:cNvSpPr>
          <p:nvPr>
            <p:ph type="body" idx="1"/>
          </p:nvPr>
        </p:nvSpPr>
        <p:spPr>
          <a:xfrm>
            <a:off x="562149"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5C87F7-356E-9E43-97A0-D972B22853DA}"/>
              </a:ext>
            </a:extLst>
          </p:cNvPr>
          <p:cNvSpPr>
            <a:spLocks noGrp="1"/>
          </p:cNvSpPr>
          <p:nvPr>
            <p:ph sz="half" idx="2"/>
          </p:nvPr>
        </p:nvSpPr>
        <p:spPr>
          <a:xfrm>
            <a:off x="562149" y="3189668"/>
            <a:ext cx="5239512" cy="2571557"/>
          </a:xfrm>
        </p:spPr>
        <p:txBody>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DAB4C28-30CB-CC4E-A25E-F4FEFA49BCA5}"/>
              </a:ext>
            </a:extLst>
          </p:cNvPr>
          <p:cNvSpPr>
            <a:spLocks noGrp="1"/>
          </p:cNvSpPr>
          <p:nvPr>
            <p:ph type="body" sz="quarter" idx="3"/>
          </p:nvPr>
        </p:nvSpPr>
        <p:spPr>
          <a:xfrm>
            <a:off x="6383066"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9ED0191-963B-1E4C-BEC5-9B42E39514A3}"/>
              </a:ext>
            </a:extLst>
          </p:cNvPr>
          <p:cNvSpPr>
            <a:spLocks noGrp="1"/>
          </p:cNvSpPr>
          <p:nvPr>
            <p:ph sz="quarter" idx="4"/>
          </p:nvPr>
        </p:nvSpPr>
        <p:spPr>
          <a:xfrm>
            <a:off x="6383066" y="3189668"/>
            <a:ext cx="5239512" cy="2571557"/>
          </a:xfrm>
        </p:spPr>
        <p:txBody>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F0E0BED-3EB7-BB4A-A556-FA967FB0115F}"/>
              </a:ext>
            </a:extLst>
          </p:cNvPr>
          <p:cNvSpPr>
            <a:spLocks noGrp="1"/>
          </p:cNvSpPr>
          <p:nvPr>
            <p:ph type="dt" sz="half" idx="10"/>
          </p:nvPr>
        </p:nvSpPr>
        <p:spPr/>
        <p:txBody>
          <a:bodyPr/>
          <a:lstStyle/>
          <a:p>
            <a:fld id="{A5B0A250-5CC0-1746-B209-08E8B0DAE6AF}" type="datetimeFigureOut">
              <a:rPr lang="en-US" smtClean="0"/>
              <a:t>6/6/2022</a:t>
            </a:fld>
            <a:endParaRPr lang="en-US" dirty="0"/>
          </a:p>
        </p:txBody>
      </p:sp>
      <p:sp>
        <p:nvSpPr>
          <p:cNvPr id="8" name="Footer Placeholder 7">
            <a:extLst>
              <a:ext uri="{FF2B5EF4-FFF2-40B4-BE49-F238E27FC236}">
                <a16:creationId xmlns:a16="http://schemas.microsoft.com/office/drawing/2014/main" id="{B6A2466A-4D90-174C-B382-AC4674D7215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6EADE49-8082-214B-9742-5EE8DA2E9FFE}"/>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10" name="Straight Connector 9">
            <a:extLst>
              <a:ext uri="{FF2B5EF4-FFF2-40B4-BE49-F238E27FC236}">
                <a16:creationId xmlns:a16="http://schemas.microsoft.com/office/drawing/2014/main" id="{75E39200-18D5-014B-BAB8-FF5D0BA15E0C}"/>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3107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7DF52F6-A06E-0343-95B8-DAAC38DB4B8C}"/>
              </a:ext>
            </a:extLst>
          </p:cNvPr>
          <p:cNvGrpSpPr/>
          <p:nvPr/>
        </p:nvGrpSpPr>
        <p:grpSpPr>
          <a:xfrm>
            <a:off x="10290315" y="0"/>
            <a:ext cx="1901686" cy="6858000"/>
            <a:chOff x="10290315" y="0"/>
            <a:chExt cx="1901686" cy="6858000"/>
          </a:xfrm>
        </p:grpSpPr>
        <p:sp>
          <p:nvSpPr>
            <p:cNvPr id="16" name="Oval 15">
              <a:extLst>
                <a:ext uri="{FF2B5EF4-FFF2-40B4-BE49-F238E27FC236}">
                  <a16:creationId xmlns:a16="http://schemas.microsoft.com/office/drawing/2014/main" id="{67092C52-7052-0749-9DA0-9374DBF495AE}"/>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C64E1C2F-81E1-C44D-859C-946596C950F2}"/>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53626485-4263-0A44-9561-E278A7056C33}"/>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7D45AAB5-3CCC-DE4A-A962-3702911B55CC}"/>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8CAFB16F-8EDE-D44F-A51E-34EDC41E7404}"/>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DCD51329-732C-BB4C-98E5-715BAF9F8853}"/>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192B5D44-BC55-AF4C-984D-C8231B22F80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FA1E9E2-564E-7049-A22F-BB5B876BABB5}"/>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B6359D05-C08D-7747-B2FC-3F62B3357315}"/>
              </a:ext>
            </a:extLst>
          </p:cNvPr>
          <p:cNvSpPr>
            <a:spLocks noGrp="1"/>
          </p:cNvSpPr>
          <p:nvPr>
            <p:ph type="dt" sz="half" idx="10"/>
          </p:nvPr>
        </p:nvSpPr>
        <p:spPr/>
        <p:txBody>
          <a:bodyPr/>
          <a:lstStyle/>
          <a:p>
            <a:fld id="{A5B0A250-5CC0-1746-B209-08E8B0DAE6AF}" type="datetimeFigureOut">
              <a:rPr lang="en-US" smtClean="0"/>
              <a:t>6/6/2022</a:t>
            </a:fld>
            <a:endParaRPr lang="en-US" dirty="0"/>
          </a:p>
        </p:txBody>
      </p:sp>
      <p:sp>
        <p:nvSpPr>
          <p:cNvPr id="4" name="Footer Placeholder 3">
            <a:extLst>
              <a:ext uri="{FF2B5EF4-FFF2-40B4-BE49-F238E27FC236}">
                <a16:creationId xmlns:a16="http://schemas.microsoft.com/office/drawing/2014/main" id="{8E2FF615-BB08-A844-B689-BAA7C50407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63A67D-F96F-4849-8C83-49CC3A6539BB}"/>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6" name="Straight Connector 5">
            <a:extLst>
              <a:ext uri="{FF2B5EF4-FFF2-40B4-BE49-F238E27FC236}">
                <a16:creationId xmlns:a16="http://schemas.microsoft.com/office/drawing/2014/main" id="{1DCFAAB9-2B6B-8D4C-A748-433E2C393EA6}"/>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5110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98BCA70-D63D-40F6-B9B3-4E49B96E27FB}"/>
              </a:ext>
            </a:extLst>
          </p:cNvPr>
          <p:cNvSpPr>
            <a:spLocks noGrp="1"/>
          </p:cNvSpPr>
          <p:nvPr>
            <p:ph type="dt" sz="half" idx="10"/>
          </p:nvPr>
        </p:nvSpPr>
        <p:spPr/>
        <p:txBody>
          <a:bodyPr/>
          <a:lstStyle/>
          <a:p>
            <a:fld id="{A5B0A250-5CC0-1746-B209-08E8B0DAE6AF}" type="datetimeFigureOut">
              <a:rPr lang="en-US" smtClean="0"/>
              <a:pPr/>
              <a:t>6/6/2022</a:t>
            </a:fld>
            <a:endParaRPr lang="en-US" dirty="0"/>
          </a:p>
        </p:txBody>
      </p:sp>
      <p:sp>
        <p:nvSpPr>
          <p:cNvPr id="6" name="Footer Placeholder 5">
            <a:extLst>
              <a:ext uri="{FF2B5EF4-FFF2-40B4-BE49-F238E27FC236}">
                <a16:creationId xmlns:a16="http://schemas.microsoft.com/office/drawing/2014/main" id="{72F12559-BD91-4904-A24A-0CF0A2324A0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658BB7-74A5-4A6F-A0FF-021E68F02BFF}"/>
              </a:ext>
            </a:extLst>
          </p:cNvPr>
          <p:cNvSpPr>
            <a:spLocks noGrp="1"/>
          </p:cNvSpPr>
          <p:nvPr>
            <p:ph type="sldNum" sz="quarter" idx="12"/>
          </p:nvPr>
        </p:nvSpPr>
        <p:spPr/>
        <p:txBody>
          <a:body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640372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0914A35-7AAF-4B42-9C68-47A633EFD9D0}"/>
              </a:ext>
            </a:extLst>
          </p:cNvPr>
          <p:cNvGrpSpPr/>
          <p:nvPr/>
        </p:nvGrpSpPr>
        <p:grpSpPr>
          <a:xfrm>
            <a:off x="10290315" y="0"/>
            <a:ext cx="1901686" cy="6858000"/>
            <a:chOff x="10290315" y="0"/>
            <a:chExt cx="1901686" cy="6858000"/>
          </a:xfrm>
        </p:grpSpPr>
        <p:sp>
          <p:nvSpPr>
            <p:cNvPr id="18" name="Freeform 17">
              <a:extLst>
                <a:ext uri="{FF2B5EF4-FFF2-40B4-BE49-F238E27FC236}">
                  <a16:creationId xmlns:a16="http://schemas.microsoft.com/office/drawing/2014/main" id="{DABCED79-0E70-FB4D-ABF2-D859BF5556E4}"/>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8364885D-A3A4-5144-AB4E-7624F27287E6}"/>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D22073D5-CC72-0549-BD26-F7AF9851BE45}"/>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1827A049-C9FD-554E-9B01-F151B0D9E86B}"/>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76832559-4D18-8744-AB91-9FCFAB732477}"/>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BF97A623-E5DC-1B44-B687-8643B9F0D741}"/>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637BBE1-2C82-4E45-B5C5-35E07B05EA4E}"/>
              </a:ext>
            </a:extLst>
          </p:cNvPr>
          <p:cNvSpPr>
            <a:spLocks noGrp="1"/>
          </p:cNvSpPr>
          <p:nvPr>
            <p:ph type="title"/>
          </p:nvPr>
        </p:nvSpPr>
        <p:spPr>
          <a:xfrm>
            <a:off x="565151" y="764973"/>
            <a:ext cx="3609982" cy="1395043"/>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54201F2E-A734-364B-8A7D-990D6B8893D0}"/>
              </a:ext>
            </a:extLst>
          </p:cNvPr>
          <p:cNvSpPr>
            <a:spLocks noGrp="1"/>
          </p:cNvSpPr>
          <p:nvPr>
            <p:ph idx="1"/>
          </p:nvPr>
        </p:nvSpPr>
        <p:spPr>
          <a:xfrm>
            <a:off x="5104832" y="770890"/>
            <a:ext cx="6112517" cy="4800570"/>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D57CBAD9-5515-1748-8E77-F48160F4ED1C}"/>
              </a:ext>
            </a:extLst>
          </p:cNvPr>
          <p:cNvSpPr>
            <a:spLocks noGrp="1"/>
          </p:cNvSpPr>
          <p:nvPr>
            <p:ph type="body" sz="half" idx="2"/>
          </p:nvPr>
        </p:nvSpPr>
        <p:spPr>
          <a:xfrm>
            <a:off x="565150" y="2160016"/>
            <a:ext cx="3609983" cy="37089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A6C22B-80D4-AA42-9999-401E37B469C0}"/>
              </a:ext>
            </a:extLst>
          </p:cNvPr>
          <p:cNvSpPr>
            <a:spLocks noGrp="1"/>
          </p:cNvSpPr>
          <p:nvPr>
            <p:ph type="dt" sz="half" idx="10"/>
          </p:nvPr>
        </p:nvSpPr>
        <p:spPr/>
        <p:txBody>
          <a:bodyPr/>
          <a:lstStyle/>
          <a:p>
            <a:fld id="{A5B0A250-5CC0-1746-B209-08E8B0DAE6AF}" type="datetimeFigureOut">
              <a:rPr lang="en-US" smtClean="0"/>
              <a:t>6/6/2022</a:t>
            </a:fld>
            <a:endParaRPr lang="en-US" dirty="0"/>
          </a:p>
        </p:txBody>
      </p:sp>
      <p:sp>
        <p:nvSpPr>
          <p:cNvPr id="6" name="Footer Placeholder 5">
            <a:extLst>
              <a:ext uri="{FF2B5EF4-FFF2-40B4-BE49-F238E27FC236}">
                <a16:creationId xmlns:a16="http://schemas.microsoft.com/office/drawing/2014/main" id="{03055DE4-33E8-7F4B-9334-95EA60845C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70FA5-21EE-D742-8F01-C1BAE0FDB064}"/>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id="{BEF966AA-D7DF-F84D-80D4-E216A641B005}"/>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6075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10D391A-F01E-4947-8A01-95438AA0B323}"/>
              </a:ext>
            </a:extLst>
          </p:cNvPr>
          <p:cNvGrpSpPr/>
          <p:nvPr/>
        </p:nvGrpSpPr>
        <p:grpSpPr>
          <a:xfrm>
            <a:off x="10290315" y="0"/>
            <a:ext cx="1901686" cy="6858000"/>
            <a:chOff x="10290315" y="0"/>
            <a:chExt cx="1901686" cy="6858000"/>
          </a:xfrm>
        </p:grpSpPr>
        <p:sp>
          <p:nvSpPr>
            <p:cNvPr id="17" name="Oval 16">
              <a:extLst>
                <a:ext uri="{FF2B5EF4-FFF2-40B4-BE49-F238E27FC236}">
                  <a16:creationId xmlns:a16="http://schemas.microsoft.com/office/drawing/2014/main" id="{7D499306-B4E0-064D-8F6C-96E9C4BD04DA}"/>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AF3D0241-0A21-8047-8CE3-B3FDD5FDF719}"/>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13083F97-6891-0447-957C-AB0834B826D2}"/>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2EF7D75-E7C1-5147-A03B-3EC641CF3B08}"/>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A6D7CA94-94B4-C140-8C68-01C0ADFA1C71}"/>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211CD629-C318-A848-BDDE-BBA9465EBF9D}"/>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2A5AC1F8-1370-E946-977E-E4CFC6947BA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64CEE63B-B967-0A48-9623-2203767609F4}"/>
              </a:ext>
            </a:extLst>
          </p:cNvPr>
          <p:cNvSpPr>
            <a:spLocks noGrp="1"/>
          </p:cNvSpPr>
          <p:nvPr>
            <p:ph type="title"/>
          </p:nvPr>
        </p:nvSpPr>
        <p:spPr>
          <a:xfrm>
            <a:off x="565150" y="770889"/>
            <a:ext cx="3609983" cy="1389127"/>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211F680-28C8-FA44-9CD5-20709DA02EA0}"/>
              </a:ext>
            </a:extLst>
          </p:cNvPr>
          <p:cNvSpPr>
            <a:spLocks noGrp="1"/>
          </p:cNvSpPr>
          <p:nvPr>
            <p:ph type="pic" idx="1"/>
          </p:nvPr>
        </p:nvSpPr>
        <p:spPr>
          <a:xfrm>
            <a:off x="5223838" y="890816"/>
            <a:ext cx="6060136" cy="4870411"/>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BD507CD-197E-BB4C-83A6-DA3FC97A22C2}"/>
              </a:ext>
            </a:extLst>
          </p:cNvPr>
          <p:cNvSpPr>
            <a:spLocks noGrp="1"/>
          </p:cNvSpPr>
          <p:nvPr>
            <p:ph type="body" sz="half" idx="2"/>
          </p:nvPr>
        </p:nvSpPr>
        <p:spPr>
          <a:xfrm>
            <a:off x="565150" y="2160016"/>
            <a:ext cx="3609983" cy="360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59E00AC-DF6C-D548-8A06-D6269BDB0A41}"/>
              </a:ext>
            </a:extLst>
          </p:cNvPr>
          <p:cNvSpPr>
            <a:spLocks noGrp="1"/>
          </p:cNvSpPr>
          <p:nvPr>
            <p:ph type="dt" sz="half" idx="10"/>
          </p:nvPr>
        </p:nvSpPr>
        <p:spPr/>
        <p:txBody>
          <a:bodyPr/>
          <a:lstStyle/>
          <a:p>
            <a:fld id="{A5B0A250-5CC0-1746-B209-08E8B0DAE6AF}" type="datetimeFigureOut">
              <a:rPr lang="en-US" smtClean="0"/>
              <a:t>6/6/2022</a:t>
            </a:fld>
            <a:endParaRPr lang="en-US" dirty="0"/>
          </a:p>
        </p:txBody>
      </p:sp>
      <p:sp>
        <p:nvSpPr>
          <p:cNvPr id="6" name="Footer Placeholder 5">
            <a:extLst>
              <a:ext uri="{FF2B5EF4-FFF2-40B4-BE49-F238E27FC236}">
                <a16:creationId xmlns:a16="http://schemas.microsoft.com/office/drawing/2014/main" id="{F8ED113B-57D4-9A4F-BFE0-2A3963B425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0D9954-FA18-8948-AA52-21CED059476D}"/>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id="{5E3EB25D-2379-5040-B990-1C99B0B7D931}"/>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8502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0D98E2-86CE-4D4F-9F8F-17C83D19A271}"/>
              </a:ext>
            </a:extLst>
          </p:cNvPr>
          <p:cNvSpPr>
            <a:spLocks noGrp="1"/>
          </p:cNvSpPr>
          <p:nvPr>
            <p:ph type="title"/>
          </p:nvPr>
        </p:nvSpPr>
        <p:spPr>
          <a:xfrm>
            <a:off x="565150" y="770890"/>
            <a:ext cx="7335835" cy="1268984"/>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8804B4F2-48A4-A140-B59B-7A2ED9FD4653}"/>
              </a:ext>
            </a:extLst>
          </p:cNvPr>
          <p:cNvSpPr>
            <a:spLocks noGrp="1"/>
          </p:cNvSpPr>
          <p:nvPr>
            <p:ph type="body" idx="1"/>
          </p:nvPr>
        </p:nvSpPr>
        <p:spPr>
          <a:xfrm>
            <a:off x="565150" y="2160016"/>
            <a:ext cx="7335835" cy="36012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FCF4A7E-D5FF-BF48-8E01-8F46150ABFD5}"/>
              </a:ext>
            </a:extLst>
          </p:cNvPr>
          <p:cNvSpPr>
            <a:spLocks noGrp="1"/>
          </p:cNvSpPr>
          <p:nvPr>
            <p:ph type="dt" sz="half" idx="2"/>
          </p:nvPr>
        </p:nvSpPr>
        <p:spPr>
          <a:xfrm>
            <a:off x="566928" y="457200"/>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fld id="{A5B0A250-5CC0-1746-B209-08E8B0DAE6AF}" type="datetimeFigureOut">
              <a:rPr lang="en-US" smtClean="0"/>
              <a:pPr/>
              <a:t>6/6/2022</a:t>
            </a:fld>
            <a:endParaRPr lang="en-US" dirty="0"/>
          </a:p>
        </p:txBody>
      </p:sp>
      <p:sp>
        <p:nvSpPr>
          <p:cNvPr id="5" name="Footer Placeholder 4">
            <a:extLst>
              <a:ext uri="{FF2B5EF4-FFF2-40B4-BE49-F238E27FC236}">
                <a16:creationId xmlns:a16="http://schemas.microsoft.com/office/drawing/2014/main" id="{CA131757-5039-BF46-B47A-50DA8FFBC078}"/>
              </a:ext>
            </a:extLst>
          </p:cNvPr>
          <p:cNvSpPr>
            <a:spLocks noGrp="1"/>
          </p:cNvSpPr>
          <p:nvPr>
            <p:ph type="ftr" sz="quarter" idx="3"/>
          </p:nvPr>
        </p:nvSpPr>
        <p:spPr>
          <a:xfrm>
            <a:off x="565150" y="6141085"/>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AA83FD16-4337-B940-905E-D20A26FD483A}"/>
              </a:ext>
            </a:extLst>
          </p:cNvPr>
          <p:cNvSpPr>
            <a:spLocks noGrp="1"/>
          </p:cNvSpPr>
          <p:nvPr>
            <p:ph type="sldNum" sz="quarter" idx="4"/>
          </p:nvPr>
        </p:nvSpPr>
        <p:spPr>
          <a:xfrm>
            <a:off x="10809678" y="6141085"/>
            <a:ext cx="813816" cy="365125"/>
          </a:xfrm>
          <a:prstGeom prst="rect">
            <a:avLst/>
          </a:prstGeom>
        </p:spPr>
        <p:txBody>
          <a:bodyPr vert="horz" lIns="91440" tIns="45720" rIns="91440" bIns="45720" rtlCol="0" anchor="ctr"/>
          <a:lstStyle>
            <a:lvl1pPr algn="r">
              <a:defRPr sz="1050" b="0" i="0">
                <a:solidFill>
                  <a:schemeClr val="tx1">
                    <a:tint val="75000"/>
                  </a:schemeClr>
                </a:solidFill>
                <a:latin typeface="+mn-lt"/>
              </a:defRPr>
            </a:lvl1p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171725305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lowing mushrooms in the forest">
            <a:extLst>
              <a:ext uri="{FF2B5EF4-FFF2-40B4-BE49-F238E27FC236}">
                <a16:creationId xmlns:a16="http://schemas.microsoft.com/office/drawing/2014/main" id="{E0BE86B4-9DD9-3DCB-7307-40CB99E23BFA}"/>
              </a:ext>
            </a:extLst>
          </p:cNvPr>
          <p:cNvPicPr>
            <a:picLocks noChangeAspect="1"/>
          </p:cNvPicPr>
          <p:nvPr/>
        </p:nvPicPr>
        <p:blipFill rotWithShape="1">
          <a:blip r:embed="rId2"/>
          <a:srcRect t="15709" r="-1" b="-1"/>
          <a:stretch/>
        </p:blipFill>
        <p:spPr>
          <a:xfrm>
            <a:off x="3048" y="47625"/>
            <a:ext cx="12188952" cy="6858000"/>
          </a:xfrm>
          <a:prstGeom prst="rect">
            <a:avLst/>
          </a:prstGeom>
        </p:spPr>
      </p:pic>
      <p:sp>
        <p:nvSpPr>
          <p:cNvPr id="45" name="Rectangle">
            <a:extLst>
              <a:ext uri="{FF2B5EF4-FFF2-40B4-BE49-F238E27FC236}">
                <a16:creationId xmlns:a16="http://schemas.microsoft.com/office/drawing/2014/main" id="{2B31B496-E92B-C84B-83E3-6272409ED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217"/>
            <a:ext cx="12192001" cy="2365291"/>
          </a:xfrm>
          <a:prstGeom prst="rect">
            <a:avLst/>
          </a:prstGeom>
          <a:gradFill flip="none" rotWithShape="1">
            <a:gsLst>
              <a:gs pos="31000">
                <a:schemeClr val="bg1">
                  <a:alpha val="80000"/>
                </a:schemeClr>
              </a:gs>
              <a:gs pos="0">
                <a:schemeClr val="bg1"/>
              </a:gs>
              <a:gs pos="100000">
                <a:schemeClr val="bg1">
                  <a:alpha val="34000"/>
                </a:schemeClr>
              </a:gs>
            </a:gsLst>
            <a:path path="circle">
              <a:fillToRect r="100000" b="100000"/>
            </a:path>
            <a:tileRect l="-100000" t="-100000"/>
          </a:gradFill>
          <a:ln w="12700">
            <a:miter lim="400000"/>
          </a:ln>
        </p:spPr>
        <p:txBody>
          <a:bodyPr lIns="50800" tIns="50800" rIns="50800" bIns="50800" anchor="ctr"/>
          <a:lstStyle/>
          <a:p>
            <a:pPr algn="ctr"/>
            <a:endParaRPr sz="2600" cap="all" dirty="0">
              <a:solidFill>
                <a:srgbClr val="FFFFFF"/>
              </a:solidFill>
              <a:sym typeface="Avenir Next"/>
            </a:endParaRPr>
          </a:p>
        </p:txBody>
      </p:sp>
      <p:sp>
        <p:nvSpPr>
          <p:cNvPr id="2" name="Title 1"/>
          <p:cNvSpPr>
            <a:spLocks noGrp="1"/>
          </p:cNvSpPr>
          <p:nvPr>
            <p:ph type="ctrTitle"/>
          </p:nvPr>
        </p:nvSpPr>
        <p:spPr>
          <a:xfrm>
            <a:off x="566924" y="768209"/>
            <a:ext cx="6402597" cy="1063244"/>
          </a:xfrm>
        </p:spPr>
        <p:txBody>
          <a:bodyPr anchor="t">
            <a:normAutofit/>
          </a:bodyPr>
          <a:lstStyle/>
          <a:p>
            <a:pPr>
              <a:lnSpc>
                <a:spcPct val="90000"/>
              </a:lnSpc>
            </a:pPr>
            <a:r>
              <a:rPr lang="en-US" sz="3000"/>
              <a:t>Careers of African Americans in the Study of Nature</a:t>
            </a:r>
          </a:p>
        </p:txBody>
      </p:sp>
      <p:sp>
        <p:nvSpPr>
          <p:cNvPr id="3" name="Subtitle 2"/>
          <p:cNvSpPr>
            <a:spLocks noGrp="1"/>
          </p:cNvSpPr>
          <p:nvPr>
            <p:ph type="subTitle" idx="1"/>
          </p:nvPr>
        </p:nvSpPr>
        <p:spPr>
          <a:xfrm>
            <a:off x="7288276" y="888349"/>
            <a:ext cx="4132763" cy="943102"/>
          </a:xfrm>
        </p:spPr>
        <p:txBody>
          <a:bodyPr anchor="t">
            <a:normAutofit/>
          </a:bodyPr>
          <a:lstStyle/>
          <a:p>
            <a:pPr algn="r"/>
            <a:r>
              <a:rPr lang="en-US" dirty="0"/>
              <a:t>Compiled by Sherry S. Herron, Ph.D., 2020</a:t>
            </a:r>
          </a:p>
        </p:txBody>
      </p:sp>
      <p:grpSp>
        <p:nvGrpSpPr>
          <p:cNvPr id="47" name="Group 46">
            <a:extLst>
              <a:ext uri="{FF2B5EF4-FFF2-40B4-BE49-F238E27FC236}">
                <a16:creationId xmlns:a16="http://schemas.microsoft.com/office/drawing/2014/main" id="{558D799D-6817-AF48-958F-CAC89BB717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1746" y="0"/>
            <a:ext cx="1900254" cy="6858000"/>
            <a:chOff x="10291746" y="0"/>
            <a:chExt cx="1900254" cy="6858000"/>
          </a:xfrm>
        </p:grpSpPr>
        <p:sp>
          <p:nvSpPr>
            <p:cNvPr id="48" name="Freeform 105">
              <a:extLst>
                <a:ext uri="{FF2B5EF4-FFF2-40B4-BE49-F238E27FC236}">
                  <a16:creationId xmlns:a16="http://schemas.microsoft.com/office/drawing/2014/main" id="{6DF0BB04-41B9-2740-9969-3C65CE659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829" y="4924190"/>
              <a:ext cx="536171" cy="1124839"/>
            </a:xfrm>
            <a:custGeom>
              <a:avLst/>
              <a:gdLst>
                <a:gd name="connsiteX0" fmla="*/ 536171 w 536171"/>
                <a:gd name="connsiteY0" fmla="*/ 0 h 1124839"/>
                <a:gd name="connsiteX1" fmla="*/ 536171 w 536171"/>
                <a:gd name="connsiteY1" fmla="*/ 1124839 h 1124839"/>
                <a:gd name="connsiteX2" fmla="*/ 451423 w 536171"/>
                <a:gd name="connsiteY2" fmla="*/ 1116295 h 1124839"/>
                <a:gd name="connsiteX3" fmla="*/ 0 w 536171"/>
                <a:gd name="connsiteY3" fmla="*/ 562419 h 1124839"/>
                <a:gd name="connsiteX4" fmla="*/ 451423 w 536171"/>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1" h="1124839">
                  <a:moveTo>
                    <a:pt x="536171" y="0"/>
                  </a:moveTo>
                  <a:lnTo>
                    <a:pt x="536171"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106">
              <a:extLst>
                <a:ext uri="{FF2B5EF4-FFF2-40B4-BE49-F238E27FC236}">
                  <a16:creationId xmlns:a16="http://schemas.microsoft.com/office/drawing/2014/main" id="{67DF20F7-680A-4548-A356-D0B3F4277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8"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107">
              <a:extLst>
                <a:ext uri="{FF2B5EF4-FFF2-40B4-BE49-F238E27FC236}">
                  <a16:creationId xmlns:a16="http://schemas.microsoft.com/office/drawing/2014/main" id="{43CCEEBF-2FC8-D346-BCA8-D48EFF692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0"/>
              <a:ext cx="535422" cy="562344"/>
            </a:xfrm>
            <a:custGeom>
              <a:avLst/>
              <a:gdLst>
                <a:gd name="connsiteX0" fmla="*/ 0 w 535422"/>
                <a:gd name="connsiteY0" fmla="*/ 0 h 562344"/>
                <a:gd name="connsiteX1" fmla="*/ 25421 w 535422"/>
                <a:gd name="connsiteY1" fmla="*/ 0 h 562344"/>
                <a:gd name="connsiteX2" fmla="*/ 36370 w 535422"/>
                <a:gd name="connsiteY2" fmla="*/ 108609 h 562344"/>
                <a:gd name="connsiteX3" fmla="*/ 469781 w 535422"/>
                <a:gd name="connsiteY3" fmla="*/ 531316 h 562344"/>
                <a:gd name="connsiteX4" fmla="*/ 535422 w 535422"/>
                <a:gd name="connsiteY4" fmla="*/ 537108 h 562344"/>
                <a:gd name="connsiteX5" fmla="*/ 535422 w 535422"/>
                <a:gd name="connsiteY5" fmla="*/ 562344 h 562344"/>
                <a:gd name="connsiteX6" fmla="*/ 451424 w 535422"/>
                <a:gd name="connsiteY6" fmla="*/ 553876 h 562344"/>
                <a:gd name="connsiteX7" fmla="*/ 0 w 535422"/>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2" h="562344">
                  <a:moveTo>
                    <a:pt x="0" y="0"/>
                  </a:moveTo>
                  <a:lnTo>
                    <a:pt x="25421" y="0"/>
                  </a:lnTo>
                  <a:lnTo>
                    <a:pt x="36370" y="108609"/>
                  </a:lnTo>
                  <a:cubicBezTo>
                    <a:pt x="80425" y="323904"/>
                    <a:pt x="252614" y="492525"/>
                    <a:pt x="469781" y="531316"/>
                  </a:cubicBezTo>
                  <a:lnTo>
                    <a:pt x="535422" y="537108"/>
                  </a:lnTo>
                  <a:lnTo>
                    <a:pt x="535422" y="562344"/>
                  </a:lnTo>
                  <a:lnTo>
                    <a:pt x="451424" y="553876"/>
                  </a:lnTo>
                  <a:cubicBezTo>
                    <a:pt x="193797" y="501158"/>
                    <a:pt x="0" y="27321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108">
              <a:extLst>
                <a:ext uri="{FF2B5EF4-FFF2-40B4-BE49-F238E27FC236}">
                  <a16:creationId xmlns:a16="http://schemas.microsoft.com/office/drawing/2014/main" id="{16B5A5B6-3DE9-A94C-B219-519305EFC7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2181112"/>
              <a:ext cx="535422" cy="1124687"/>
            </a:xfrm>
            <a:custGeom>
              <a:avLst/>
              <a:gdLst>
                <a:gd name="connsiteX0" fmla="*/ 535422 w 535422"/>
                <a:gd name="connsiteY0" fmla="*/ 0 h 1124687"/>
                <a:gd name="connsiteX1" fmla="*/ 535422 w 535422"/>
                <a:gd name="connsiteY1" fmla="*/ 25186 h 1124687"/>
                <a:gd name="connsiteX2" fmla="*/ 456541 w 535422"/>
                <a:gd name="connsiteY2" fmla="*/ 33138 h 1124687"/>
                <a:gd name="connsiteX3" fmla="*/ 25399 w 535422"/>
                <a:gd name="connsiteY3" fmla="*/ 562130 h 1124687"/>
                <a:gd name="connsiteX4" fmla="*/ 456541 w 535422"/>
                <a:gd name="connsiteY4" fmla="*/ 1091123 h 1124687"/>
                <a:gd name="connsiteX5" fmla="*/ 535422 w 535422"/>
                <a:gd name="connsiteY5" fmla="*/ 1099075 h 1124687"/>
                <a:gd name="connsiteX6" fmla="*/ 535422 w 535422"/>
                <a:gd name="connsiteY6" fmla="*/ 1124687 h 1124687"/>
                <a:gd name="connsiteX7" fmla="*/ 451423 w 535422"/>
                <a:gd name="connsiteY7" fmla="*/ 1116219 h 1124687"/>
                <a:gd name="connsiteX8" fmla="*/ 0 w 535422"/>
                <a:gd name="connsiteY8" fmla="*/ 562343 h 1124687"/>
                <a:gd name="connsiteX9" fmla="*/ 451423 w 535422"/>
                <a:gd name="connsiteY9" fmla="*/ 8468 h 11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7">
                  <a:moveTo>
                    <a:pt x="535422" y="0"/>
                  </a:moveTo>
                  <a:lnTo>
                    <a:pt x="535422" y="25186"/>
                  </a:lnTo>
                  <a:lnTo>
                    <a:pt x="456541" y="33138"/>
                  </a:lnTo>
                  <a:cubicBezTo>
                    <a:pt x="210489" y="83487"/>
                    <a:pt x="25399" y="301194"/>
                    <a:pt x="25399" y="562130"/>
                  </a:cubicBezTo>
                  <a:cubicBezTo>
                    <a:pt x="25399" y="823067"/>
                    <a:pt x="210489" y="1040774"/>
                    <a:pt x="456541" y="1091123"/>
                  </a:cubicBezTo>
                  <a:lnTo>
                    <a:pt x="535422" y="1099075"/>
                  </a:lnTo>
                  <a:lnTo>
                    <a:pt x="535422" y="1124687"/>
                  </a:lnTo>
                  <a:lnTo>
                    <a:pt x="451423" y="1116219"/>
                  </a:lnTo>
                  <a:cubicBezTo>
                    <a:pt x="193797" y="1063501"/>
                    <a:pt x="0" y="835554"/>
                    <a:pt x="0" y="562343"/>
                  </a:cubicBezTo>
                  <a:cubicBezTo>
                    <a:pt x="0" y="289132"/>
                    <a:pt x="193797" y="61185"/>
                    <a:pt x="451423" y="846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109">
              <a:extLst>
                <a:ext uri="{FF2B5EF4-FFF2-40B4-BE49-F238E27FC236}">
                  <a16:creationId xmlns:a16="http://schemas.microsoft.com/office/drawing/2014/main" id="{40B5DF0C-97A3-EB44-B608-6A71EFBF78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6" y="3549819"/>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110">
              <a:extLst>
                <a:ext uri="{FF2B5EF4-FFF2-40B4-BE49-F238E27FC236}">
                  <a16:creationId xmlns:a16="http://schemas.microsoft.com/office/drawing/2014/main" id="{FA869BB4-4F0B-F141-BC49-AF399B473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3552837"/>
              <a:ext cx="535422" cy="1124688"/>
            </a:xfrm>
            <a:custGeom>
              <a:avLst/>
              <a:gdLst>
                <a:gd name="connsiteX0" fmla="*/ 535422 w 535422"/>
                <a:gd name="connsiteY0" fmla="*/ 0 h 1124688"/>
                <a:gd name="connsiteX1" fmla="*/ 535422 w 535422"/>
                <a:gd name="connsiteY1" fmla="*/ 25186 h 1124688"/>
                <a:gd name="connsiteX2" fmla="*/ 456541 w 535422"/>
                <a:gd name="connsiteY2" fmla="*/ 33138 h 1124688"/>
                <a:gd name="connsiteX3" fmla="*/ 25399 w 535422"/>
                <a:gd name="connsiteY3" fmla="*/ 562131 h 1124688"/>
                <a:gd name="connsiteX4" fmla="*/ 456541 w 535422"/>
                <a:gd name="connsiteY4" fmla="*/ 1091124 h 1124688"/>
                <a:gd name="connsiteX5" fmla="*/ 535422 w 535422"/>
                <a:gd name="connsiteY5" fmla="*/ 1099076 h 1124688"/>
                <a:gd name="connsiteX6" fmla="*/ 535422 w 535422"/>
                <a:gd name="connsiteY6" fmla="*/ 1124688 h 1124688"/>
                <a:gd name="connsiteX7" fmla="*/ 451423 w 535422"/>
                <a:gd name="connsiteY7" fmla="*/ 1116220 h 1124688"/>
                <a:gd name="connsiteX8" fmla="*/ 0 w 535422"/>
                <a:gd name="connsiteY8" fmla="*/ 562344 h 1124688"/>
                <a:gd name="connsiteX9" fmla="*/ 451423 w 535422"/>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8">
                  <a:moveTo>
                    <a:pt x="535422" y="0"/>
                  </a:moveTo>
                  <a:lnTo>
                    <a:pt x="535422" y="25186"/>
                  </a:lnTo>
                  <a:lnTo>
                    <a:pt x="456541" y="33138"/>
                  </a:lnTo>
                  <a:cubicBezTo>
                    <a:pt x="210489" y="83488"/>
                    <a:pt x="25399" y="301195"/>
                    <a:pt x="25399" y="562131"/>
                  </a:cubicBezTo>
                  <a:cubicBezTo>
                    <a:pt x="25399" y="823068"/>
                    <a:pt x="210489" y="1040775"/>
                    <a:pt x="456541" y="1091124"/>
                  </a:cubicBezTo>
                  <a:lnTo>
                    <a:pt x="535422" y="1099076"/>
                  </a:lnTo>
                  <a:lnTo>
                    <a:pt x="535422" y="1124688"/>
                  </a:lnTo>
                  <a:lnTo>
                    <a:pt x="451423" y="1116220"/>
                  </a:lnTo>
                  <a:cubicBezTo>
                    <a:pt x="193797" y="1063502"/>
                    <a:pt x="0" y="835555"/>
                    <a:pt x="0" y="562344"/>
                  </a:cubicBezTo>
                  <a:cubicBezTo>
                    <a:pt x="0" y="289133"/>
                    <a:pt x="193797" y="61186"/>
                    <a:pt x="451423" y="846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111">
              <a:extLst>
                <a:ext uri="{FF2B5EF4-FFF2-40B4-BE49-F238E27FC236}">
                  <a16:creationId xmlns:a16="http://schemas.microsoft.com/office/drawing/2014/main" id="{4AF46C70-EE90-EC45-978A-0A8FEB661A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642" y="6295916"/>
              <a:ext cx="535358" cy="562084"/>
            </a:xfrm>
            <a:custGeom>
              <a:avLst/>
              <a:gdLst>
                <a:gd name="connsiteX0" fmla="*/ 535358 w 535358"/>
                <a:gd name="connsiteY0" fmla="*/ 0 h 562084"/>
                <a:gd name="connsiteX1" fmla="*/ 535358 w 535358"/>
                <a:gd name="connsiteY1" fmla="*/ 25186 h 562084"/>
                <a:gd name="connsiteX2" fmla="*/ 469717 w 535358"/>
                <a:gd name="connsiteY2" fmla="*/ 30978 h 562084"/>
                <a:gd name="connsiteX3" fmla="*/ 36306 w 535358"/>
                <a:gd name="connsiteY3" fmla="*/ 453686 h 562084"/>
                <a:gd name="connsiteX4" fmla="*/ 25378 w 535358"/>
                <a:gd name="connsiteY4" fmla="*/ 562084 h 562084"/>
                <a:gd name="connsiteX5" fmla="*/ 0 w 535358"/>
                <a:gd name="connsiteY5" fmla="*/ 562084 h 562084"/>
                <a:gd name="connsiteX6" fmla="*/ 11423 w 535358"/>
                <a:gd name="connsiteY6" fmla="*/ 448780 h 562084"/>
                <a:gd name="connsiteX7" fmla="*/ 465221 w 535358"/>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58" h="562084">
                  <a:moveTo>
                    <a:pt x="535358" y="0"/>
                  </a:moveTo>
                  <a:lnTo>
                    <a:pt x="535358" y="25186"/>
                  </a:lnTo>
                  <a:lnTo>
                    <a:pt x="469717" y="30978"/>
                  </a:lnTo>
                  <a:cubicBezTo>
                    <a:pt x="252550" y="69769"/>
                    <a:pt x="80361" y="238391"/>
                    <a:pt x="36306" y="453686"/>
                  </a:cubicBezTo>
                  <a:lnTo>
                    <a:pt x="25378" y="562084"/>
                  </a:lnTo>
                  <a:lnTo>
                    <a:pt x="0" y="562084"/>
                  </a:lnTo>
                  <a:lnTo>
                    <a:pt x="11423" y="448780"/>
                  </a:lnTo>
                  <a:cubicBezTo>
                    <a:pt x="57551" y="223357"/>
                    <a:pt x="237840" y="46805"/>
                    <a:pt x="465221" y="618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286326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FDA77609-2B5E-119C-B404-468D18AA2409}"/>
              </a:ext>
            </a:extLst>
          </p:cNvPr>
          <p:cNvPicPr>
            <a:picLocks noGrp="1" noChangeAspect="1"/>
          </p:cNvPicPr>
          <p:nvPr>
            <p:ph sz="half" idx="1"/>
          </p:nvPr>
        </p:nvPicPr>
        <p:blipFill>
          <a:blip r:embed="rId2"/>
          <a:stretch>
            <a:fillRect/>
          </a:stretch>
        </p:blipFill>
        <p:spPr>
          <a:xfrm>
            <a:off x="325927" y="294068"/>
            <a:ext cx="4820392" cy="6360128"/>
          </a:xfrm>
        </p:spPr>
      </p:pic>
      <p:pic>
        <p:nvPicPr>
          <p:cNvPr id="7" name="Picture 7">
            <a:extLst>
              <a:ext uri="{FF2B5EF4-FFF2-40B4-BE49-F238E27FC236}">
                <a16:creationId xmlns:a16="http://schemas.microsoft.com/office/drawing/2014/main" id="{4745219B-DA41-CA71-3D88-691EE68E36AE}"/>
              </a:ext>
            </a:extLst>
          </p:cNvPr>
          <p:cNvPicPr>
            <a:picLocks noChangeAspect="1"/>
          </p:cNvPicPr>
          <p:nvPr/>
        </p:nvPicPr>
        <p:blipFill>
          <a:blip r:embed="rId3"/>
          <a:stretch>
            <a:fillRect/>
          </a:stretch>
        </p:blipFill>
        <p:spPr>
          <a:xfrm>
            <a:off x="6012287" y="295255"/>
            <a:ext cx="4750157" cy="6374813"/>
          </a:xfrm>
          <a:prstGeom prst="rect">
            <a:avLst/>
          </a:prstGeom>
        </p:spPr>
      </p:pic>
    </p:spTree>
    <p:extLst>
      <p:ext uri="{BB962C8B-B14F-4D97-AF65-F5344CB8AC3E}">
        <p14:creationId xmlns:p14="http://schemas.microsoft.com/office/powerpoint/2010/main" val="1372680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ACF332D8-C75A-D4FD-524C-CF08302480EC}"/>
              </a:ext>
            </a:extLst>
          </p:cNvPr>
          <p:cNvPicPr>
            <a:picLocks noGrp="1" noChangeAspect="1"/>
          </p:cNvPicPr>
          <p:nvPr>
            <p:ph sz="half" idx="2"/>
          </p:nvPr>
        </p:nvPicPr>
        <p:blipFill>
          <a:blip r:embed="rId2"/>
          <a:stretch>
            <a:fillRect/>
          </a:stretch>
        </p:blipFill>
        <p:spPr>
          <a:xfrm>
            <a:off x="6018268" y="115475"/>
            <a:ext cx="4946409" cy="6467284"/>
          </a:xfrm>
        </p:spPr>
      </p:pic>
      <p:pic>
        <p:nvPicPr>
          <p:cNvPr id="12" name="Picture 12" descr="A picture containing text, person, person, crowd&#10;&#10;Description automatically generated">
            <a:extLst>
              <a:ext uri="{FF2B5EF4-FFF2-40B4-BE49-F238E27FC236}">
                <a16:creationId xmlns:a16="http://schemas.microsoft.com/office/drawing/2014/main" id="{BAE4DE94-779B-2D0F-4FD0-BBA91493469C}"/>
              </a:ext>
            </a:extLst>
          </p:cNvPr>
          <p:cNvPicPr>
            <a:picLocks noGrp="1" noChangeAspect="1"/>
          </p:cNvPicPr>
          <p:nvPr>
            <p:ph sz="half" idx="1"/>
          </p:nvPr>
        </p:nvPicPr>
        <p:blipFill>
          <a:blip r:embed="rId3"/>
          <a:stretch>
            <a:fillRect/>
          </a:stretch>
        </p:blipFill>
        <p:spPr>
          <a:xfrm>
            <a:off x="210445" y="115474"/>
            <a:ext cx="4872761" cy="6467285"/>
          </a:xfrm>
        </p:spPr>
      </p:pic>
    </p:spTree>
    <p:extLst>
      <p:ext uri="{BB962C8B-B14F-4D97-AF65-F5344CB8AC3E}">
        <p14:creationId xmlns:p14="http://schemas.microsoft.com/office/powerpoint/2010/main" val="987867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F9880686-0CA4-3858-2EF7-1D4154E96D68}"/>
              </a:ext>
            </a:extLst>
          </p:cNvPr>
          <p:cNvPicPr>
            <a:picLocks noGrp="1" noChangeAspect="1"/>
          </p:cNvPicPr>
          <p:nvPr>
            <p:ph sz="half" idx="1"/>
          </p:nvPr>
        </p:nvPicPr>
        <p:blipFill>
          <a:blip r:embed="rId2"/>
          <a:stretch>
            <a:fillRect/>
          </a:stretch>
        </p:blipFill>
        <p:spPr>
          <a:xfrm>
            <a:off x="375044" y="186912"/>
            <a:ext cx="4805501" cy="6491096"/>
          </a:xfrm>
        </p:spPr>
      </p:pic>
      <p:pic>
        <p:nvPicPr>
          <p:cNvPr id="6" name="Picture 6" descr="A picture containing diagram&#10;&#10;Description automatically generated">
            <a:extLst>
              <a:ext uri="{FF2B5EF4-FFF2-40B4-BE49-F238E27FC236}">
                <a16:creationId xmlns:a16="http://schemas.microsoft.com/office/drawing/2014/main" id="{3D775929-2557-302D-7D5D-D19E9B08E3B2}"/>
              </a:ext>
            </a:extLst>
          </p:cNvPr>
          <p:cNvPicPr>
            <a:picLocks noGrp="1" noChangeAspect="1"/>
          </p:cNvPicPr>
          <p:nvPr>
            <p:ph sz="half" idx="2"/>
          </p:nvPr>
        </p:nvPicPr>
        <p:blipFill>
          <a:blip r:embed="rId3"/>
          <a:stretch>
            <a:fillRect/>
          </a:stretch>
        </p:blipFill>
        <p:spPr>
          <a:xfrm>
            <a:off x="6090300" y="186912"/>
            <a:ext cx="4826156" cy="6395847"/>
          </a:xfrm>
        </p:spPr>
      </p:pic>
    </p:spTree>
    <p:extLst>
      <p:ext uri="{BB962C8B-B14F-4D97-AF65-F5344CB8AC3E}">
        <p14:creationId xmlns:p14="http://schemas.microsoft.com/office/powerpoint/2010/main" val="1153719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Text&#10;&#10;Description automatically generated">
            <a:extLst>
              <a:ext uri="{FF2B5EF4-FFF2-40B4-BE49-F238E27FC236}">
                <a16:creationId xmlns:a16="http://schemas.microsoft.com/office/drawing/2014/main" id="{6E6D000F-126A-C6CA-D8DF-79773BBB4B7D}"/>
              </a:ext>
            </a:extLst>
          </p:cNvPr>
          <p:cNvPicPr>
            <a:picLocks noGrp="1" noChangeAspect="1"/>
          </p:cNvPicPr>
          <p:nvPr>
            <p:ph sz="half" idx="1"/>
          </p:nvPr>
        </p:nvPicPr>
        <p:blipFill>
          <a:blip r:embed="rId2"/>
          <a:stretch>
            <a:fillRect/>
          </a:stretch>
        </p:blipFill>
        <p:spPr>
          <a:xfrm>
            <a:off x="314948" y="246444"/>
            <a:ext cx="4818537" cy="6443471"/>
          </a:xfrm>
        </p:spPr>
      </p:pic>
      <p:pic>
        <p:nvPicPr>
          <p:cNvPr id="9" name="Picture 9" descr="Text&#10;&#10;Description automatically generated">
            <a:extLst>
              <a:ext uri="{FF2B5EF4-FFF2-40B4-BE49-F238E27FC236}">
                <a16:creationId xmlns:a16="http://schemas.microsoft.com/office/drawing/2014/main" id="{3B0EDA9D-069E-6B0C-56B3-0DCD8234C45B}"/>
              </a:ext>
            </a:extLst>
          </p:cNvPr>
          <p:cNvPicPr>
            <a:picLocks noChangeAspect="1"/>
          </p:cNvPicPr>
          <p:nvPr/>
        </p:nvPicPr>
        <p:blipFill>
          <a:blip r:embed="rId3"/>
          <a:stretch>
            <a:fillRect/>
          </a:stretch>
        </p:blipFill>
        <p:spPr>
          <a:xfrm>
            <a:off x="5808372" y="240891"/>
            <a:ext cx="6231227" cy="6193768"/>
          </a:xfrm>
          <a:prstGeom prst="rect">
            <a:avLst/>
          </a:prstGeom>
        </p:spPr>
      </p:pic>
    </p:spTree>
    <p:extLst>
      <p:ext uri="{BB962C8B-B14F-4D97-AF65-F5344CB8AC3E}">
        <p14:creationId xmlns:p14="http://schemas.microsoft.com/office/powerpoint/2010/main" val="3424783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EB24CB03-C370-D978-0B2B-3B692A8FEF6F}"/>
              </a:ext>
            </a:extLst>
          </p:cNvPr>
          <p:cNvPicPr>
            <a:picLocks noGrp="1" noChangeAspect="1"/>
          </p:cNvPicPr>
          <p:nvPr>
            <p:ph sz="half" idx="1"/>
          </p:nvPr>
        </p:nvPicPr>
        <p:blipFill>
          <a:blip r:embed="rId2"/>
          <a:stretch>
            <a:fillRect/>
          </a:stretch>
        </p:blipFill>
        <p:spPr>
          <a:xfrm>
            <a:off x="124480" y="222631"/>
            <a:ext cx="5008973" cy="5538597"/>
          </a:xfrm>
        </p:spPr>
      </p:pic>
      <p:pic>
        <p:nvPicPr>
          <p:cNvPr id="6" name="Picture 6" descr="A picture containing text, person&#10;&#10;Description automatically generated">
            <a:extLst>
              <a:ext uri="{FF2B5EF4-FFF2-40B4-BE49-F238E27FC236}">
                <a16:creationId xmlns:a16="http://schemas.microsoft.com/office/drawing/2014/main" id="{753E11C9-1A87-850F-FB44-84D8E31183A1}"/>
              </a:ext>
            </a:extLst>
          </p:cNvPr>
          <p:cNvPicPr>
            <a:picLocks noGrp="1" noChangeAspect="1"/>
          </p:cNvPicPr>
          <p:nvPr>
            <p:ph sz="half" idx="2"/>
          </p:nvPr>
        </p:nvPicPr>
        <p:blipFill>
          <a:blip r:embed="rId3"/>
          <a:stretch>
            <a:fillRect/>
          </a:stretch>
        </p:blipFill>
        <p:spPr>
          <a:xfrm>
            <a:off x="5353795" y="2450675"/>
            <a:ext cx="6418230" cy="3308976"/>
          </a:xfrm>
        </p:spPr>
      </p:pic>
    </p:spTree>
    <p:extLst>
      <p:ext uri="{BB962C8B-B14F-4D97-AF65-F5344CB8AC3E}">
        <p14:creationId xmlns:p14="http://schemas.microsoft.com/office/powerpoint/2010/main" val="1350441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 name="Group 8">
            <a:extLst>
              <a:ext uri="{FF2B5EF4-FFF2-40B4-BE49-F238E27FC236}">
                <a16:creationId xmlns:a16="http://schemas.microsoft.com/office/drawing/2014/main" id="{EB46B8FB-F6A2-5F47-A6CD-A7E17E6927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1388" y="0"/>
            <a:ext cx="5990612" cy="6858001"/>
            <a:chOff x="6201388" y="0"/>
            <a:chExt cx="5990612" cy="6858001"/>
          </a:xfrm>
        </p:grpSpPr>
        <p:sp>
          <p:nvSpPr>
            <p:cNvPr id="10" name="Oval 9">
              <a:extLst>
                <a:ext uri="{FF2B5EF4-FFF2-40B4-BE49-F238E27FC236}">
                  <a16:creationId xmlns:a16="http://schemas.microsoft.com/office/drawing/2014/main" id="{419BDE93-3EC2-4E4D-BC0B-417378F49E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6">
              <a:extLst>
                <a:ext uri="{FF2B5EF4-FFF2-40B4-BE49-F238E27FC236}">
                  <a16:creationId xmlns:a16="http://schemas.microsoft.com/office/drawing/2014/main" id="{FE21F82F-1EE5-8240-97F8-387DF0253F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48">
              <a:extLst>
                <a:ext uri="{FF2B5EF4-FFF2-40B4-BE49-F238E27FC236}">
                  <a16:creationId xmlns:a16="http://schemas.microsoft.com/office/drawing/2014/main" id="{AE1903E3-6B5F-6B4C-9A1F-62628A050A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F7C55863-3B37-0743-B001-1A970033FB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32B4C24-3A58-924C-B79A-D961EF7C2C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1EF52E0-D2CF-544F-93A6-4D7B45A048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63">
              <a:extLst>
                <a:ext uri="{FF2B5EF4-FFF2-40B4-BE49-F238E27FC236}">
                  <a16:creationId xmlns:a16="http://schemas.microsoft.com/office/drawing/2014/main" id="{6966CFE5-1C8C-2E4F-9B2D-A8438F5A53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64">
              <a:extLst>
                <a:ext uri="{FF2B5EF4-FFF2-40B4-BE49-F238E27FC236}">
                  <a16:creationId xmlns:a16="http://schemas.microsoft.com/office/drawing/2014/main" id="{9FD29EF3-A5B2-554A-A307-6BE1BCE8A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a:extLst>
                <a:ext uri="{FF2B5EF4-FFF2-40B4-BE49-F238E27FC236}">
                  <a16:creationId xmlns:a16="http://schemas.microsoft.com/office/drawing/2014/main" id="{AC1ECAD8-0CF2-934D-AA1E-C108208CDE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B14DED1-3A58-8C4D-902E-2A9F34043F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5D65157-5719-0341-A807-A8956595F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7F23F74-B777-2A4C-8EF9-E798880D5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70">
              <a:extLst>
                <a:ext uri="{FF2B5EF4-FFF2-40B4-BE49-F238E27FC236}">
                  <a16:creationId xmlns:a16="http://schemas.microsoft.com/office/drawing/2014/main" id="{E3B9A050-0AE1-1D4B-A2AC-6EEF64B106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71">
              <a:extLst>
                <a:ext uri="{FF2B5EF4-FFF2-40B4-BE49-F238E27FC236}">
                  <a16:creationId xmlns:a16="http://schemas.microsoft.com/office/drawing/2014/main" id="{C424FE38-F803-8D47-BF56-1B18EC2B1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Oval 23">
              <a:extLst>
                <a:ext uri="{FF2B5EF4-FFF2-40B4-BE49-F238E27FC236}">
                  <a16:creationId xmlns:a16="http://schemas.microsoft.com/office/drawing/2014/main" id="{E37187F2-9212-0641-97D0-1ACD50B74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760C651-2AC4-564E-BEAA-AB7FAFE7F7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8B0A1B8-5BA3-3548-9511-B4904D052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75">
              <a:extLst>
                <a:ext uri="{FF2B5EF4-FFF2-40B4-BE49-F238E27FC236}">
                  <a16:creationId xmlns:a16="http://schemas.microsoft.com/office/drawing/2014/main" id="{424CD779-EE9A-214D-9488-767327E373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76">
              <a:extLst>
                <a:ext uri="{FF2B5EF4-FFF2-40B4-BE49-F238E27FC236}">
                  <a16:creationId xmlns:a16="http://schemas.microsoft.com/office/drawing/2014/main" id="{630D08C6-9EFB-8540-875F-2A55DED2A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77">
              <a:extLst>
                <a:ext uri="{FF2B5EF4-FFF2-40B4-BE49-F238E27FC236}">
                  <a16:creationId xmlns:a16="http://schemas.microsoft.com/office/drawing/2014/main" id="{D7E8DA86-1294-4641-9C52-6E15315064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78">
              <a:extLst>
                <a:ext uri="{FF2B5EF4-FFF2-40B4-BE49-F238E27FC236}">
                  <a16:creationId xmlns:a16="http://schemas.microsoft.com/office/drawing/2014/main" id="{011063C9-2A43-3348-A018-F27FACAA77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79">
              <a:extLst>
                <a:ext uri="{FF2B5EF4-FFF2-40B4-BE49-F238E27FC236}">
                  <a16:creationId xmlns:a16="http://schemas.microsoft.com/office/drawing/2014/main" id="{EE85C7DE-D965-244F-BD95-3A05FF4AAC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80">
              <a:extLst>
                <a:ext uri="{FF2B5EF4-FFF2-40B4-BE49-F238E27FC236}">
                  <a16:creationId xmlns:a16="http://schemas.microsoft.com/office/drawing/2014/main" id="{315A1389-149A-3342-A863-637D42FDB2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81">
              <a:extLst>
                <a:ext uri="{FF2B5EF4-FFF2-40B4-BE49-F238E27FC236}">
                  <a16:creationId xmlns:a16="http://schemas.microsoft.com/office/drawing/2014/main" id="{B149CC6F-B6C6-BE46-B451-1BF7D47A89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51" name="Straight Connector 34">
            <a:extLst>
              <a:ext uri="{FF2B5EF4-FFF2-40B4-BE49-F238E27FC236}">
                <a16:creationId xmlns:a16="http://schemas.microsoft.com/office/drawing/2014/main" id="{D33A3282-0389-C547-8CA6-7F3E7F27B3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useBgFill="1">
        <p:nvSpPr>
          <p:cNvPr id="52" name="Rectangle 36">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38">
            <a:extLst>
              <a:ext uri="{FF2B5EF4-FFF2-40B4-BE49-F238E27FC236}">
                <a16:creationId xmlns:a16="http://schemas.microsoft.com/office/drawing/2014/main" id="{C0205314-35C1-164D-BC9F-013EC41B61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63151" y="0"/>
            <a:ext cx="1901686" cy="6858000"/>
            <a:chOff x="10290315" y="0"/>
            <a:chExt cx="1901686" cy="6858000"/>
          </a:xfrm>
        </p:grpSpPr>
        <p:sp>
          <p:nvSpPr>
            <p:cNvPr id="40" name="Oval 39">
              <a:extLst>
                <a:ext uri="{FF2B5EF4-FFF2-40B4-BE49-F238E27FC236}">
                  <a16:creationId xmlns:a16="http://schemas.microsoft.com/office/drawing/2014/main" id="{AA6D6973-F827-304E-AD22-40A86F3B1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19">
              <a:extLst>
                <a:ext uri="{FF2B5EF4-FFF2-40B4-BE49-F238E27FC236}">
                  <a16:creationId xmlns:a16="http://schemas.microsoft.com/office/drawing/2014/main" id="{6D6538C6-97C2-AB4B-AD91-6683E87D9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20">
              <a:extLst>
                <a:ext uri="{FF2B5EF4-FFF2-40B4-BE49-F238E27FC236}">
                  <a16:creationId xmlns:a16="http://schemas.microsoft.com/office/drawing/2014/main" id="{562DEA63-689F-7841-B0B3-D0D5CD5F61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21">
              <a:extLst>
                <a:ext uri="{FF2B5EF4-FFF2-40B4-BE49-F238E27FC236}">
                  <a16:creationId xmlns:a16="http://schemas.microsoft.com/office/drawing/2014/main" id="{8C5AE396-582D-B941-887F-AE7DA1DEB1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22">
              <a:extLst>
                <a:ext uri="{FF2B5EF4-FFF2-40B4-BE49-F238E27FC236}">
                  <a16:creationId xmlns:a16="http://schemas.microsoft.com/office/drawing/2014/main" id="{2EDDDB50-AA2E-8945-AD98-A5004EB1C1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23">
              <a:extLst>
                <a:ext uri="{FF2B5EF4-FFF2-40B4-BE49-F238E27FC236}">
                  <a16:creationId xmlns:a16="http://schemas.microsoft.com/office/drawing/2014/main" id="{CDFF1FF1-C613-4F45-B36D-938BA7095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24">
              <a:extLst>
                <a:ext uri="{FF2B5EF4-FFF2-40B4-BE49-F238E27FC236}">
                  <a16:creationId xmlns:a16="http://schemas.microsoft.com/office/drawing/2014/main" id="{F1433CDB-675B-5448-8A7F-7D659FD292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A734922B-4F71-D692-DBAE-6E9D1C9CC118}"/>
              </a:ext>
            </a:extLst>
          </p:cNvPr>
          <p:cNvSpPr>
            <a:spLocks noGrp="1"/>
          </p:cNvSpPr>
          <p:nvPr>
            <p:ph type="title"/>
          </p:nvPr>
        </p:nvSpPr>
        <p:spPr>
          <a:xfrm>
            <a:off x="565150" y="768334"/>
            <a:ext cx="3928725" cy="2866405"/>
          </a:xfrm>
        </p:spPr>
        <p:txBody>
          <a:bodyPr vert="horz" lIns="91440" tIns="45720" rIns="91440" bIns="45720" rtlCol="0" anchor="t">
            <a:normAutofit/>
          </a:bodyPr>
          <a:lstStyle/>
          <a:p>
            <a:pPr>
              <a:lnSpc>
                <a:spcPct val="90000"/>
              </a:lnSpc>
            </a:pPr>
            <a:r>
              <a:rPr lang="en-US" sz="1800"/>
              <a:t>First three African American astronauts to go to space, including Ronald McNair, Guy Bluford and Fred Gregory from the class of 1978 selection of astronauts. There have been 17 Black male astronauts to date.</a:t>
            </a:r>
            <a:br>
              <a:rPr lang="en-US" sz="1800"/>
            </a:br>
            <a:endParaRPr lang="en-US" sz="1800"/>
          </a:p>
        </p:txBody>
      </p:sp>
      <p:cxnSp>
        <p:nvCxnSpPr>
          <p:cNvPr id="48" name="Straight Connector 47">
            <a:extLst>
              <a:ext uri="{FF2B5EF4-FFF2-40B4-BE49-F238E27FC236}">
                <a16:creationId xmlns:a16="http://schemas.microsoft.com/office/drawing/2014/main" id="{EEA70831-9A8D-3B4D-8EA5-EE32F93E94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413453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4" name="Picture 4">
            <a:extLst>
              <a:ext uri="{FF2B5EF4-FFF2-40B4-BE49-F238E27FC236}">
                <a16:creationId xmlns:a16="http://schemas.microsoft.com/office/drawing/2014/main" id="{5C981693-C150-040D-2A16-762CDB57856F}"/>
              </a:ext>
            </a:extLst>
          </p:cNvPr>
          <p:cNvPicPr>
            <a:picLocks noGrp="1" noChangeAspect="1"/>
          </p:cNvPicPr>
          <p:nvPr>
            <p:ph idx="1"/>
          </p:nvPr>
        </p:nvPicPr>
        <p:blipFill rotWithShape="1">
          <a:blip r:embed="rId2"/>
          <a:srcRect l="9188" r="9751" b="-2"/>
          <a:stretch/>
        </p:blipFill>
        <p:spPr>
          <a:xfrm>
            <a:off x="5264837" y="1"/>
            <a:ext cx="6927163" cy="6857999"/>
          </a:xfrm>
          <a:prstGeom prst="rect">
            <a:avLst/>
          </a:prstGeom>
        </p:spPr>
      </p:pic>
    </p:spTree>
    <p:extLst>
      <p:ext uri="{BB962C8B-B14F-4D97-AF65-F5344CB8AC3E}">
        <p14:creationId xmlns:p14="http://schemas.microsoft.com/office/powerpoint/2010/main" val="433541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57B0AD7-E991-E343-BF68-F1188152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group of people posing for a photo&#10;&#10;Description automatically generated">
            <a:extLst>
              <a:ext uri="{FF2B5EF4-FFF2-40B4-BE49-F238E27FC236}">
                <a16:creationId xmlns:a16="http://schemas.microsoft.com/office/drawing/2014/main" id="{509E9D02-2B6B-6C03-EA6E-E063EFDAEA79}"/>
              </a:ext>
            </a:extLst>
          </p:cNvPr>
          <p:cNvPicPr>
            <a:picLocks noChangeAspect="1"/>
          </p:cNvPicPr>
          <p:nvPr/>
        </p:nvPicPr>
        <p:blipFill rotWithShape="1">
          <a:blip r:embed="rId2"/>
          <a:srcRect t="5249" r="-1" b="19227"/>
          <a:stretch/>
        </p:blipFill>
        <p:spPr>
          <a:xfrm>
            <a:off x="3048" y="-1"/>
            <a:ext cx="12188952" cy="6858000"/>
          </a:xfrm>
          <a:prstGeom prst="rect">
            <a:avLst/>
          </a:prstGeom>
        </p:spPr>
      </p:pic>
    </p:spTree>
    <p:extLst>
      <p:ext uri="{BB962C8B-B14F-4D97-AF65-F5344CB8AC3E}">
        <p14:creationId xmlns:p14="http://schemas.microsoft.com/office/powerpoint/2010/main" val="321943417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Text&#10;&#10;Description automatically generated">
            <a:extLst>
              <a:ext uri="{FF2B5EF4-FFF2-40B4-BE49-F238E27FC236}">
                <a16:creationId xmlns:a16="http://schemas.microsoft.com/office/drawing/2014/main" id="{6396D327-CCCB-2C61-E232-B6947B7E4911}"/>
              </a:ext>
            </a:extLst>
          </p:cNvPr>
          <p:cNvPicPr>
            <a:picLocks noGrp="1" noChangeAspect="1"/>
          </p:cNvPicPr>
          <p:nvPr>
            <p:ph sz="half" idx="1"/>
          </p:nvPr>
        </p:nvPicPr>
        <p:blipFill>
          <a:blip r:embed="rId2"/>
          <a:stretch>
            <a:fillRect/>
          </a:stretch>
        </p:blipFill>
        <p:spPr>
          <a:xfrm>
            <a:off x="301547" y="329787"/>
            <a:ext cx="4881058" cy="6324409"/>
          </a:xfrm>
        </p:spPr>
      </p:pic>
      <p:pic>
        <p:nvPicPr>
          <p:cNvPr id="6" name="Picture 6" descr="A picture containing diagram&#10;&#10;Description automatically generated">
            <a:extLst>
              <a:ext uri="{FF2B5EF4-FFF2-40B4-BE49-F238E27FC236}">
                <a16:creationId xmlns:a16="http://schemas.microsoft.com/office/drawing/2014/main" id="{BD8A1E93-080B-8F9D-90A4-1796847CB548}"/>
              </a:ext>
            </a:extLst>
          </p:cNvPr>
          <p:cNvPicPr>
            <a:picLocks noGrp="1" noChangeAspect="1"/>
          </p:cNvPicPr>
          <p:nvPr>
            <p:ph sz="half" idx="2"/>
          </p:nvPr>
        </p:nvPicPr>
        <p:blipFill>
          <a:blip r:embed="rId3"/>
          <a:stretch>
            <a:fillRect/>
          </a:stretch>
        </p:blipFill>
        <p:spPr>
          <a:xfrm>
            <a:off x="6168487" y="329787"/>
            <a:ext cx="4788844" cy="6324409"/>
          </a:xfrm>
        </p:spPr>
      </p:pic>
    </p:spTree>
    <p:extLst>
      <p:ext uri="{BB962C8B-B14F-4D97-AF65-F5344CB8AC3E}">
        <p14:creationId xmlns:p14="http://schemas.microsoft.com/office/powerpoint/2010/main" val="1552258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text, person, sign&#10;&#10;Description automatically generated">
            <a:extLst>
              <a:ext uri="{FF2B5EF4-FFF2-40B4-BE49-F238E27FC236}">
                <a16:creationId xmlns:a16="http://schemas.microsoft.com/office/drawing/2014/main" id="{650CB7E8-3499-B769-2DF3-EBC76AEAF0AF}"/>
              </a:ext>
            </a:extLst>
          </p:cNvPr>
          <p:cNvPicPr>
            <a:picLocks noGrp="1" noChangeAspect="1"/>
          </p:cNvPicPr>
          <p:nvPr>
            <p:ph sz="half" idx="1"/>
          </p:nvPr>
        </p:nvPicPr>
        <p:blipFill>
          <a:blip r:embed="rId2"/>
          <a:stretch>
            <a:fillRect/>
          </a:stretch>
        </p:blipFill>
        <p:spPr>
          <a:xfrm>
            <a:off x="283265" y="329787"/>
            <a:ext cx="4810465" cy="6205347"/>
          </a:xfrm>
        </p:spPr>
      </p:pic>
      <p:pic>
        <p:nvPicPr>
          <p:cNvPr id="6" name="Picture 6">
            <a:extLst>
              <a:ext uri="{FF2B5EF4-FFF2-40B4-BE49-F238E27FC236}">
                <a16:creationId xmlns:a16="http://schemas.microsoft.com/office/drawing/2014/main" id="{7044EF05-4A93-3C9A-9C1F-627A469DBBBC}"/>
              </a:ext>
            </a:extLst>
          </p:cNvPr>
          <p:cNvPicPr>
            <a:picLocks noGrp="1" noChangeAspect="1"/>
          </p:cNvPicPr>
          <p:nvPr>
            <p:ph sz="half" idx="2"/>
          </p:nvPr>
        </p:nvPicPr>
        <p:blipFill>
          <a:blip r:embed="rId3"/>
          <a:stretch>
            <a:fillRect/>
          </a:stretch>
        </p:blipFill>
        <p:spPr>
          <a:xfrm>
            <a:off x="6227862" y="329787"/>
            <a:ext cx="4622470" cy="6205347"/>
          </a:xfrm>
        </p:spPr>
      </p:pic>
    </p:spTree>
    <p:extLst>
      <p:ext uri="{BB962C8B-B14F-4D97-AF65-F5344CB8AC3E}">
        <p14:creationId xmlns:p14="http://schemas.microsoft.com/office/powerpoint/2010/main" val="1960361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text, sign, outdoor, person&#10;&#10;Description automatically generated">
            <a:extLst>
              <a:ext uri="{FF2B5EF4-FFF2-40B4-BE49-F238E27FC236}">
                <a16:creationId xmlns:a16="http://schemas.microsoft.com/office/drawing/2014/main" id="{921F75B2-B116-8971-9227-BD491CECB24E}"/>
              </a:ext>
            </a:extLst>
          </p:cNvPr>
          <p:cNvPicPr>
            <a:picLocks noGrp="1" noChangeAspect="1"/>
          </p:cNvPicPr>
          <p:nvPr>
            <p:ph sz="half" idx="1"/>
          </p:nvPr>
        </p:nvPicPr>
        <p:blipFill>
          <a:blip r:embed="rId2"/>
          <a:stretch>
            <a:fillRect/>
          </a:stretch>
        </p:blipFill>
        <p:spPr>
          <a:xfrm>
            <a:off x="224665" y="198818"/>
            <a:ext cx="4927665" cy="6443472"/>
          </a:xfrm>
        </p:spPr>
      </p:pic>
      <p:pic>
        <p:nvPicPr>
          <p:cNvPr id="6" name="Picture 6">
            <a:extLst>
              <a:ext uri="{FF2B5EF4-FFF2-40B4-BE49-F238E27FC236}">
                <a16:creationId xmlns:a16="http://schemas.microsoft.com/office/drawing/2014/main" id="{877BE35A-5E32-037E-2419-1870509A2D9C}"/>
              </a:ext>
            </a:extLst>
          </p:cNvPr>
          <p:cNvPicPr>
            <a:picLocks noGrp="1" noChangeAspect="1"/>
          </p:cNvPicPr>
          <p:nvPr>
            <p:ph sz="half" idx="2"/>
          </p:nvPr>
        </p:nvPicPr>
        <p:blipFill>
          <a:blip r:embed="rId3"/>
          <a:stretch>
            <a:fillRect/>
          </a:stretch>
        </p:blipFill>
        <p:spPr>
          <a:xfrm>
            <a:off x="6101662" y="198818"/>
            <a:ext cx="4803431" cy="6383941"/>
          </a:xfrm>
        </p:spPr>
      </p:pic>
    </p:spTree>
    <p:extLst>
      <p:ext uri="{BB962C8B-B14F-4D97-AF65-F5344CB8AC3E}">
        <p14:creationId xmlns:p14="http://schemas.microsoft.com/office/powerpoint/2010/main" val="683867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text, tree, person, outdoor&#10;&#10;Description automatically generated">
            <a:extLst>
              <a:ext uri="{FF2B5EF4-FFF2-40B4-BE49-F238E27FC236}">
                <a16:creationId xmlns:a16="http://schemas.microsoft.com/office/drawing/2014/main" id="{1332EF93-0AA0-462C-37CC-1FB68EDFF28D}"/>
              </a:ext>
            </a:extLst>
          </p:cNvPr>
          <p:cNvPicPr>
            <a:picLocks noGrp="1" noChangeAspect="1"/>
          </p:cNvPicPr>
          <p:nvPr>
            <p:ph sz="half" idx="1"/>
          </p:nvPr>
        </p:nvPicPr>
        <p:blipFill>
          <a:blip r:embed="rId2"/>
          <a:stretch>
            <a:fillRect/>
          </a:stretch>
        </p:blipFill>
        <p:spPr>
          <a:xfrm>
            <a:off x="281433" y="246443"/>
            <a:ext cx="4909378" cy="6455378"/>
          </a:xfrm>
        </p:spPr>
      </p:pic>
      <p:pic>
        <p:nvPicPr>
          <p:cNvPr id="6" name="Picture 6" descr="A person standing next to a helicopter&#10;&#10;Description automatically generated">
            <a:extLst>
              <a:ext uri="{FF2B5EF4-FFF2-40B4-BE49-F238E27FC236}">
                <a16:creationId xmlns:a16="http://schemas.microsoft.com/office/drawing/2014/main" id="{927C63AE-157A-141E-CE38-A98CAF0582A9}"/>
              </a:ext>
            </a:extLst>
          </p:cNvPr>
          <p:cNvPicPr>
            <a:picLocks noGrp="1" noChangeAspect="1"/>
          </p:cNvPicPr>
          <p:nvPr>
            <p:ph sz="half" idx="2"/>
          </p:nvPr>
        </p:nvPicPr>
        <p:blipFill>
          <a:blip r:embed="rId3"/>
          <a:stretch>
            <a:fillRect/>
          </a:stretch>
        </p:blipFill>
        <p:spPr>
          <a:xfrm>
            <a:off x="5816455" y="246443"/>
            <a:ext cx="4849972" cy="6455378"/>
          </a:xfrm>
        </p:spPr>
      </p:pic>
    </p:spTree>
    <p:extLst>
      <p:ext uri="{BB962C8B-B14F-4D97-AF65-F5344CB8AC3E}">
        <p14:creationId xmlns:p14="http://schemas.microsoft.com/office/powerpoint/2010/main" val="2202546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text, tree, person, outdoor&#10;&#10;Description automatically generated">
            <a:extLst>
              <a:ext uri="{FF2B5EF4-FFF2-40B4-BE49-F238E27FC236}">
                <a16:creationId xmlns:a16="http://schemas.microsoft.com/office/drawing/2014/main" id="{704AE5FD-E33F-6510-02BA-803784978A4A}"/>
              </a:ext>
            </a:extLst>
          </p:cNvPr>
          <p:cNvPicPr>
            <a:picLocks noGrp="1" noChangeAspect="1"/>
          </p:cNvPicPr>
          <p:nvPr>
            <p:ph sz="half" idx="1"/>
          </p:nvPr>
        </p:nvPicPr>
        <p:blipFill>
          <a:blip r:embed="rId2"/>
          <a:stretch>
            <a:fillRect/>
          </a:stretch>
        </p:blipFill>
        <p:spPr>
          <a:xfrm>
            <a:off x="362578" y="377413"/>
            <a:ext cx="4723277" cy="6300596"/>
          </a:xfrm>
        </p:spPr>
      </p:pic>
      <p:pic>
        <p:nvPicPr>
          <p:cNvPr id="6" name="Picture 6">
            <a:extLst>
              <a:ext uri="{FF2B5EF4-FFF2-40B4-BE49-F238E27FC236}">
                <a16:creationId xmlns:a16="http://schemas.microsoft.com/office/drawing/2014/main" id="{1E0E342A-6A7B-908B-1133-DBD5DA4E837C}"/>
              </a:ext>
            </a:extLst>
          </p:cNvPr>
          <p:cNvPicPr>
            <a:picLocks noGrp="1" noChangeAspect="1"/>
          </p:cNvPicPr>
          <p:nvPr>
            <p:ph sz="half" idx="2"/>
          </p:nvPr>
        </p:nvPicPr>
        <p:blipFill>
          <a:blip r:embed="rId3"/>
          <a:stretch>
            <a:fillRect/>
          </a:stretch>
        </p:blipFill>
        <p:spPr>
          <a:xfrm>
            <a:off x="6205867" y="377412"/>
            <a:ext cx="4785522" cy="6300597"/>
          </a:xfrm>
        </p:spPr>
      </p:pic>
    </p:spTree>
    <p:extLst>
      <p:ext uri="{BB962C8B-B14F-4D97-AF65-F5344CB8AC3E}">
        <p14:creationId xmlns:p14="http://schemas.microsoft.com/office/powerpoint/2010/main" val="1790828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B4411241-C3FC-4840-A8DB-FA0F41E35477}"/>
              </a:ext>
            </a:extLst>
          </p:cNvPr>
          <p:cNvPicPr>
            <a:picLocks noGrp="1" noChangeAspect="1"/>
          </p:cNvPicPr>
          <p:nvPr>
            <p:ph sz="half" idx="1"/>
          </p:nvPr>
        </p:nvPicPr>
        <p:blipFill>
          <a:blip r:embed="rId2"/>
          <a:stretch>
            <a:fillRect/>
          </a:stretch>
        </p:blipFill>
        <p:spPr>
          <a:xfrm>
            <a:off x="328456" y="246443"/>
            <a:ext cx="4803425" cy="6419659"/>
          </a:xfrm>
        </p:spPr>
      </p:pic>
      <p:pic>
        <p:nvPicPr>
          <p:cNvPr id="6" name="Picture 6">
            <a:extLst>
              <a:ext uri="{FF2B5EF4-FFF2-40B4-BE49-F238E27FC236}">
                <a16:creationId xmlns:a16="http://schemas.microsoft.com/office/drawing/2014/main" id="{3489811F-3BEB-E1F0-CB20-1A72C5EDBE7D}"/>
              </a:ext>
            </a:extLst>
          </p:cNvPr>
          <p:cNvPicPr>
            <a:picLocks noGrp="1" noChangeAspect="1"/>
          </p:cNvPicPr>
          <p:nvPr>
            <p:ph sz="half" idx="2"/>
          </p:nvPr>
        </p:nvPicPr>
        <p:blipFill>
          <a:blip r:embed="rId3"/>
          <a:stretch>
            <a:fillRect/>
          </a:stretch>
        </p:blipFill>
        <p:spPr>
          <a:xfrm>
            <a:off x="5709724" y="246443"/>
            <a:ext cx="4813403" cy="6336315"/>
          </a:xfrm>
        </p:spPr>
      </p:pic>
    </p:spTree>
    <p:extLst>
      <p:ext uri="{BB962C8B-B14F-4D97-AF65-F5344CB8AC3E}">
        <p14:creationId xmlns:p14="http://schemas.microsoft.com/office/powerpoint/2010/main" val="1404231616"/>
      </p:ext>
    </p:extLst>
  </p:cSld>
  <p:clrMapOvr>
    <a:masterClrMapping/>
  </p:clrMapOvr>
</p:sld>
</file>

<file path=ppt/theme/theme1.xml><?xml version="1.0" encoding="utf-8"?>
<a:theme xmlns:a="http://schemas.openxmlformats.org/drawingml/2006/main" name="PunchcardVTI">
  <a:themeElements>
    <a:clrScheme name="AnalogousFromDarkSeedLeftStep">
      <a:dk1>
        <a:srgbClr val="000000"/>
      </a:dk1>
      <a:lt1>
        <a:srgbClr val="FFFFFF"/>
      </a:lt1>
      <a:dk2>
        <a:srgbClr val="323820"/>
      </a:dk2>
      <a:lt2>
        <a:srgbClr val="E8E2E5"/>
      </a:lt2>
      <a:accent1>
        <a:srgbClr val="21B760"/>
      </a:accent1>
      <a:accent2>
        <a:srgbClr val="14BB15"/>
      </a:accent2>
      <a:accent3>
        <a:srgbClr val="5EB620"/>
      </a:accent3>
      <a:accent4>
        <a:srgbClr val="91AC13"/>
      </a:accent4>
      <a:accent5>
        <a:srgbClr val="C39B23"/>
      </a:accent5>
      <a:accent6>
        <a:srgbClr val="D55717"/>
      </a:accent6>
      <a:hlink>
        <a:srgbClr val="8B842E"/>
      </a:hlink>
      <a:folHlink>
        <a:srgbClr val="7F7F7F"/>
      </a:folHlink>
    </a:clrScheme>
    <a:fontScheme name="Punchcard">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unchcardVTI" id="{C7262591-AF98-8F48-B56D-6342D2439B1A}" vid="{261D9F73-974A-B14E-9EAF-4871CCA60BB1}"/>
    </a:ext>
  </a:extLst>
</a:theme>
</file>

<file path=docProps/app.xml><?xml version="1.0" encoding="utf-8"?>
<Properties xmlns="http://schemas.openxmlformats.org/officeDocument/2006/extended-properties" xmlns:vt="http://schemas.openxmlformats.org/officeDocument/2006/docPropsVTypes">
  <Template>TF10001119</Template>
  <TotalTime>0</TotalTime>
  <Words>0</Words>
  <Application>Microsoft Office PowerPoint</Application>
  <PresentationFormat>Widescreen</PresentationFormat>
  <Paragraphs>0</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PunchcardVTI</vt:lpstr>
      <vt:lpstr>Careers of African Americans in the Study of Nature</vt:lpstr>
      <vt:lpstr>First three African American astronauts to go to space, including Ronald McNair, Guy Bluford and Fred Gregory from the class of 1978 selection of astronauts. There have been 17 Black male astronauts to date.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167</cp:revision>
  <dcterms:created xsi:type="dcterms:W3CDTF">2022-06-06T18:38:18Z</dcterms:created>
  <dcterms:modified xsi:type="dcterms:W3CDTF">2022-06-06T21:19:16Z</dcterms:modified>
</cp:coreProperties>
</file>