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4"/>
      <p:bold r:id="rId15"/>
      <p:italic r:id="rId16"/>
      <p:boldItalic r:id="rId17"/>
    </p:embeddedFont>
    <p:embeddedFont>
      <p:font typeface="Maven Pro" pitchFamily="2" charset="77"/>
      <p:regular r:id="rId18"/>
      <p:bold r:id="rId19"/>
    </p:embeddedFont>
    <p:embeddedFont>
      <p:font typeface="Nunito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 Ostro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3"/>
  </p:normalViewPr>
  <p:slideViewPr>
    <p:cSldViewPr snapToGrid="0">
      <p:cViewPr varScale="1">
        <p:scale>
          <a:sx n="126" d="100"/>
          <a:sy n="126" d="100"/>
        </p:scale>
        <p:origin x="70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2T15:46:54.452" idx="1">
    <p:pos x="821" y="377"/>
    <p:text>how about Your NASA Mission Today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for all activities: https://www.nasa.gov/education/materials/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5118cdeb0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5118cdeb0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5118cdeb0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5118cdeb0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85118cdeb0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85118cdeb0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5118cde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85118cde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85118cde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85118cdeb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5118cdeb0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5118cdeb0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5118cdeb0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85118cdeb0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118cdeb0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118cdeb0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5118cdeb0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5118cdeb0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85118cdeb0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85118cdeb0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kunz@efcps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sites/default/files/atoms/files/good_vibration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TRC/Aeronautics/Four_Wing_Boomeran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cloud-mobile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sites/default/files/atoms/files/draw_orion_fin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sites/default/files/atoms/files/changing_pressur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universe-slime/e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spaceplace.nasa.gov/universe-slime/sp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641100" y="539875"/>
            <a:ext cx="47913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Maker Workshop 4: NASA-Themed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Credits: Ms. Kunz, ASCEND School, GLOBE Mission EARTH</a:t>
            </a:r>
            <a:endParaRPr dirty="0"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925" y="2761284"/>
            <a:ext cx="1554800" cy="13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 Questions </a:t>
            </a:r>
            <a:r>
              <a:rPr lang="en" sz="1600"/>
              <a:t>(Answer in complete sentences)</a:t>
            </a:r>
            <a:endParaRPr sz="1600"/>
          </a:p>
        </p:txBody>
      </p:sp>
      <p:sp>
        <p:nvSpPr>
          <p:cNvPr id="346" name="Google Shape;346;p22"/>
          <p:cNvSpPr txBox="1">
            <a:spLocks noGrp="1"/>
          </p:cNvSpPr>
          <p:nvPr>
            <p:ph type="body" idx="1"/>
          </p:nvPr>
        </p:nvSpPr>
        <p:spPr>
          <a:xfrm>
            <a:off x="590475" y="1400275"/>
            <a:ext cx="7743900" cy="31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did you choose to make?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was the process of trying to make this design like? (challenging, fun, frustrating, rewarding…) Answer in 1-2 sentences.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did you feel about the approach of following linked directions to try out a design challenge? Was that helpful or not?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is something you learned in the process of making your design?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Lato"/>
              <a:buAutoNum type="arabicPeriod"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Anything else you want to share?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picture what you made and paste it here!</a:t>
            </a:r>
            <a:endParaRPr/>
          </a:p>
        </p:txBody>
      </p:sp>
      <p:sp>
        <p:nvSpPr>
          <p:cNvPr id="352" name="Google Shape;352;p23"/>
          <p:cNvSpPr txBox="1">
            <a:spLocks noGrp="1"/>
          </p:cNvSpPr>
          <p:nvPr>
            <p:ph type="body" idx="1"/>
          </p:nvPr>
        </p:nvSpPr>
        <p:spPr>
          <a:xfrm>
            <a:off x="729450" y="2288050"/>
            <a:ext cx="7688700" cy="20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can’t figure out how to paste a picture in slides, either text or email your photo to me - </a:t>
            </a:r>
            <a:r>
              <a:rPr lang="en" u="sng">
                <a:solidFill>
                  <a:schemeClr val="hlink"/>
                </a:solidFill>
                <a:hlinkClick r:id="rId3"/>
              </a:rPr>
              <a:t>jkunz@efcps.net</a:t>
            </a:r>
            <a:r>
              <a:rPr lang="en"/>
              <a:t> or 408-316-1314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Turn in this assignment in google classroom when you’re finished!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2144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Your </a:t>
            </a:r>
            <a:b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NASA </a:t>
            </a:r>
            <a:b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Mission</a:t>
            </a:r>
            <a:endParaRPr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1303800" y="3159763"/>
            <a:ext cx="34305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/>
              <a:t>Directions</a:t>
            </a:r>
            <a:endParaRPr sz="2400" i="1" dirty="0"/>
          </a:p>
        </p:txBody>
      </p:sp>
      <p:sp>
        <p:nvSpPr>
          <p:cNvPr id="286" name="Google Shape;286;p14"/>
          <p:cNvSpPr txBox="1">
            <a:spLocks noGrp="1"/>
          </p:cNvSpPr>
          <p:nvPr>
            <p:ph type="body" idx="2"/>
          </p:nvPr>
        </p:nvSpPr>
        <p:spPr>
          <a:xfrm>
            <a:off x="4095475" y="301300"/>
            <a:ext cx="4504200" cy="3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dirty="0"/>
              <a:t>Choose one of the maker activities I’ve linked in the slides below</a:t>
            </a:r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" sz="1800" dirty="0"/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dirty="0"/>
              <a:t>Try it out! Follow the directions linked to build/draw something, do an experiment, or explore an idea</a:t>
            </a:r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" sz="1800" dirty="0"/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dirty="0"/>
              <a:t>Answer the questions on slide 10, titled “Reflect Questions”</a:t>
            </a:r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endParaRPr lang="en" sz="1800" dirty="0"/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" sz="1800" dirty="0"/>
              <a:t>Turn in this assignment in google classroom, send a photo</a:t>
            </a:r>
            <a:endParaRPr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Vibrations: Explore Sound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655375" y="1388775"/>
            <a:ext cx="4078800" cy="3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Complete the activity on this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400"/>
              <a:t> to test out how sound travels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If you don’t have any of the needed materials, improvise! (Find something similar that could work).</a:t>
            </a:r>
            <a:endParaRPr sz="2400"/>
          </a:p>
        </p:txBody>
      </p:sp>
      <p:sp>
        <p:nvSpPr>
          <p:cNvPr id="293" name="Google Shape;293;p1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300" y="1324626"/>
            <a:ext cx="3550700" cy="324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Boomerang</a:t>
            </a:r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1"/>
          </p:nvPr>
        </p:nvSpPr>
        <p:spPr>
          <a:xfrm>
            <a:off x="748600" y="1417750"/>
            <a:ext cx="419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400"/>
              <a:t> with details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Materials: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Index card (or stiff paper)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Scissors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Pencil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Pattern or shape you sketch onto card to cut out</a:t>
            </a:r>
            <a:endParaRPr sz="2400"/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0225" y="917075"/>
            <a:ext cx="13906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3320" y="2387400"/>
            <a:ext cx="2532926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/>
          <p:nvPr/>
        </p:nvSpPr>
        <p:spPr>
          <a:xfrm>
            <a:off x="3666900" y="4275250"/>
            <a:ext cx="1810200" cy="55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pattern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Cloud Mobile</a:t>
            </a:r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body" idx="1"/>
          </p:nvPr>
        </p:nvSpPr>
        <p:spPr>
          <a:xfrm>
            <a:off x="655375" y="1388775"/>
            <a:ext cx="4078800" cy="3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Complete the activity on this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If you don’t have any of the needed materials, improvise! (Find something similar that could work).</a:t>
            </a:r>
            <a:endParaRPr sz="2400"/>
          </a:p>
        </p:txBody>
      </p:sp>
      <p:sp>
        <p:nvSpPr>
          <p:cNvPr id="310" name="Google Shape;310;p1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1" name="Google Shape;3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173" y="1240423"/>
            <a:ext cx="4240075" cy="37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Artemis Spacecraft</a:t>
            </a:r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body" idx="1"/>
          </p:nvPr>
        </p:nvSpPr>
        <p:spPr>
          <a:xfrm>
            <a:off x="383150" y="19432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If you prefer to do a detailed drawing rather than build something by hand, choose this option!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400"/>
              <a:t> </a:t>
            </a:r>
            <a:r>
              <a:rPr lang="en" sz="2400">
                <a:solidFill>
                  <a:srgbClr val="000000"/>
                </a:solidFill>
              </a:rPr>
              <a:t>to guide for how to draw the Orion Spacecraft. (Orion is the the craft NASA is designing for the next trip to the moon as part of the Artemis Mission)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318" name="Google Shape;318;p18"/>
          <p:cNvPicPr preferRelativeResize="0"/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5700048" y="771625"/>
            <a:ext cx="3348750" cy="42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Experiment: Changing Pressure</a:t>
            </a:r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body" idx="1"/>
          </p:nvPr>
        </p:nvSpPr>
        <p:spPr>
          <a:xfrm>
            <a:off x="655375" y="1388775"/>
            <a:ext cx="4078800" cy="3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Complete the activity on this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400"/>
              <a:t> to test out how pressure affects flight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If you don’t have any of the needed materials, improvise! (Find something similar that could work).</a:t>
            </a:r>
            <a:endParaRPr sz="2400"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6" name="Google Shape;3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1050" y="1717163"/>
            <a:ext cx="314325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“Universe” Slime</a:t>
            </a:r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body" idx="1"/>
          </p:nvPr>
        </p:nvSpPr>
        <p:spPr>
          <a:xfrm>
            <a:off x="655375" y="1388775"/>
            <a:ext cx="4078800" cy="31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Complete the activity on this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 sz="2400"/>
              <a:t> to make slime. (link to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Spanish directions</a:t>
            </a:r>
            <a:r>
              <a:rPr lang="en" sz="2400"/>
              <a:t>) 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If you don’t have any of the needed materials, improvise! (Find something similar that could work).</a:t>
            </a:r>
            <a:endParaRPr sz="2400"/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3650" y="1449051"/>
            <a:ext cx="3953550" cy="32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314900" y="4631775"/>
            <a:ext cx="86469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i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Note: This one could get messy so make sure your parents are okay with you making slime</a:t>
            </a:r>
            <a:endParaRPr sz="1600"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66834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 Questions → Complete after the Activity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490</Words>
  <Application>Microsoft Macintosh PowerPoint</Application>
  <PresentationFormat>On-screen Show (16:9)</PresentationFormat>
  <Paragraphs>53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Maven Pro</vt:lpstr>
      <vt:lpstr>Lato</vt:lpstr>
      <vt:lpstr>Arial</vt:lpstr>
      <vt:lpstr>Nunito</vt:lpstr>
      <vt:lpstr>Momentum</vt:lpstr>
      <vt:lpstr>Maker Workshop 4: NASA-Themed</vt:lpstr>
      <vt:lpstr>Your   NASA   Mission</vt:lpstr>
      <vt:lpstr>Good Vibrations: Explore Sound</vt:lpstr>
      <vt:lpstr>Make a Boomerang</vt:lpstr>
      <vt:lpstr>Make a Cloud Mobile</vt:lpstr>
      <vt:lpstr>Draw Artemis Spacecraft</vt:lpstr>
      <vt:lpstr>Experiment: Changing Pressure</vt:lpstr>
      <vt:lpstr>Make “Universe” Slime</vt:lpstr>
      <vt:lpstr>Reflect Questions → Complete after the Activity</vt:lpstr>
      <vt:lpstr>Reflect Questions (Answer in complete sentences)</vt:lpstr>
      <vt:lpstr>Take a picture what you made and paste it 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Maker Workshop 4: NASA-Themed</dc:title>
  <cp:lastModifiedBy>Tracy Ostrom</cp:lastModifiedBy>
  <cp:revision>3</cp:revision>
  <dcterms:modified xsi:type="dcterms:W3CDTF">2020-05-12T16:23:47Z</dcterms:modified>
</cp:coreProperties>
</file>