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E8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05" d="100"/>
          <a:sy n="105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F1FB7-1D0F-4501-9FF0-C2B13EAD02B4}" type="datetimeFigureOut">
              <a:rPr lang="he-IL" smtClean="0"/>
              <a:pPr/>
              <a:t>ח'/אייר/תשע"ו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20956-A58F-4FD5-B3BC-C1050C347A5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" y="1"/>
            <a:ext cx="4953000" cy="685800"/>
          </a:xfrm>
          <a:prstGeom prst="rect">
            <a:avLst/>
          </a:prstGeom>
          <a:solidFill>
            <a:srgbClr val="FFE579"/>
          </a:solidFill>
          <a:ln w="76200">
            <a:noFill/>
            <a:miter lim="800000"/>
            <a:headEnd/>
            <a:tailEnd/>
          </a:ln>
        </p:spPr>
        <p:txBody>
          <a:bodyPr anchor="ctr"/>
          <a:lstStyle/>
          <a:p>
            <a:pPr algn="l" eaLnBrk="0" hangingPunct="0"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Ministry Of Education</a:t>
            </a:r>
          </a:p>
          <a:p>
            <a:pPr algn="l" eaLnBrk="0" hangingPunct="0"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Science &amp; Technology Administration</a:t>
            </a:r>
          </a:p>
        </p:txBody>
      </p:sp>
      <p:pic>
        <p:nvPicPr>
          <p:cNvPr id="2053" name="Picture 2" descr="GLOBE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6248400"/>
            <a:ext cx="3011648" cy="609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" name="Title 1"/>
          <p:cNvSpPr txBox="1">
            <a:spLocks/>
          </p:cNvSpPr>
          <p:nvPr/>
        </p:nvSpPr>
        <p:spPr bwMode="auto">
          <a:xfrm>
            <a:off x="3563938" y="2492375"/>
            <a:ext cx="539115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en-US" sz="4000" b="1" dirty="0">
              <a:latin typeface="Tahoma" pitchFamily="34" charset="0"/>
              <a:ea typeface="+mj-ea"/>
              <a:cs typeface="Tahoma" pitchFamily="34" charset="0"/>
            </a:endParaRPr>
          </a:p>
        </p:txBody>
      </p:sp>
      <p:graphicFrame>
        <p:nvGraphicFramePr>
          <p:cNvPr id="9" name="Table 1"/>
          <p:cNvGraphicFramePr>
            <a:graphicFrameLocks noGrp="1"/>
          </p:cNvGraphicFramePr>
          <p:nvPr/>
        </p:nvGraphicFramePr>
        <p:xfrm>
          <a:off x="152400" y="838200"/>
          <a:ext cx="6019800" cy="76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019800"/>
              </a:tblGrid>
              <a:tr h="762000">
                <a:tc>
                  <a:txBody>
                    <a:bodyPr/>
                    <a:lstStyle/>
                    <a:p>
                      <a:pPr algn="ctr" rtl="0"/>
                      <a:r>
                        <a:rPr lang="en-US" sz="1600" b="1" u="none" dirty="0" err="1" smtClean="0"/>
                        <a:t>Albairoony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Elementary School</a:t>
                      </a:r>
                      <a:r>
                        <a:rPr lang="he-IL" sz="1600" baseline="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בית ספר יסודי </a:t>
                      </a:r>
                      <a:r>
                        <a:rPr lang="he-IL" sz="1600" baseline="0" dirty="0" err="1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אלביירוני</a:t>
                      </a:r>
                      <a:r>
                        <a:rPr lang="he-IL" sz="1600" baseline="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he-IL" sz="1600" baseline="0" dirty="0" err="1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טמרה</a:t>
                      </a:r>
                      <a:r>
                        <a:rPr lang="he-IL" sz="1600" baseline="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 .</a:t>
                      </a:r>
                      <a:endParaRPr lang="en-US" sz="1600" baseline="0" dirty="0" smtClean="0">
                        <a:solidFill>
                          <a:schemeClr val="bg1"/>
                        </a:solidFill>
                        <a:latin typeface="Comic Sans MS" pitchFamily="66" charset="0"/>
                      </a:endParaRPr>
                    </a:p>
                    <a:p>
                      <a:pPr algn="ctr" rtl="0"/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15</a:t>
                      </a:r>
                      <a:r>
                        <a:rPr lang="en-US" sz="1600" baseline="300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th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 grade GLOBE Students</a:t>
                      </a:r>
                      <a:r>
                        <a:rPr lang="en-US" sz="1800" dirty="0" smtClean="0">
                          <a:solidFill>
                            <a:schemeClr val="bg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 marT="45759" marB="45759">
                    <a:solidFill>
                      <a:srgbClr val="9CE88A"/>
                    </a:solidFill>
                  </a:tcPr>
                </a:tc>
              </a:tr>
            </a:tbl>
          </a:graphicData>
        </a:graphic>
      </p:graphicFrame>
      <p:sp>
        <p:nvSpPr>
          <p:cNvPr id="13" name="מציין מיקום תוכן 2"/>
          <p:cNvSpPr txBox="1">
            <a:spLocks/>
          </p:cNvSpPr>
          <p:nvPr/>
        </p:nvSpPr>
        <p:spPr>
          <a:xfrm>
            <a:off x="3581400" y="1905000"/>
            <a:ext cx="5562600" cy="2895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Our  research  is  about: </a:t>
            </a:r>
          </a:p>
          <a:p>
            <a: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defRPr/>
            </a:pPr>
            <a:r>
              <a:rPr lang="en-US" sz="2000" b="1" dirty="0" smtClean="0">
                <a:solidFill>
                  <a:srgbClr val="7030A0"/>
                </a:solidFill>
                <a:cs typeface="Arial" pitchFamily="34" charset="0"/>
              </a:rPr>
              <a:t>The </a:t>
            </a:r>
            <a:r>
              <a:rPr lang="en-US" sz="2000" b="1" dirty="0" smtClean="0">
                <a:solidFill>
                  <a:srgbClr val="7030A0"/>
                </a:solidFill>
                <a:cs typeface="Arial" pitchFamily="34" charset="0"/>
              </a:rPr>
              <a:t>influence </a:t>
            </a:r>
            <a:r>
              <a:rPr lang="en-US" sz="2000" b="1" dirty="0" smtClean="0">
                <a:solidFill>
                  <a:srgbClr val="7030A0"/>
                </a:solidFill>
                <a:cs typeface="Arial" pitchFamily="34" charset="0"/>
              </a:rPr>
              <a:t>of Wi-Fi </a:t>
            </a:r>
            <a:r>
              <a:rPr lang="en-US" sz="2000" b="1" dirty="0" smtClean="0">
                <a:solidFill>
                  <a:srgbClr val="7030A0"/>
                </a:solidFill>
                <a:cs typeface="Arial" pitchFamily="34" charset="0"/>
              </a:rPr>
              <a:t>radiation on </a:t>
            </a:r>
            <a:r>
              <a:rPr lang="en-US" sz="2000" b="1" dirty="0" smtClean="0">
                <a:solidFill>
                  <a:srgbClr val="7030A0"/>
                </a:solidFill>
                <a:cs typeface="Arial" pitchFamily="34" charset="0"/>
              </a:rPr>
              <a:t>plants’ growth</a:t>
            </a:r>
            <a:r>
              <a:rPr lang="en-US" sz="2000" b="1" dirty="0" smtClean="0">
                <a:solidFill>
                  <a:srgbClr val="7030A0"/>
                </a:solidFill>
                <a:cs typeface="Arial" pitchFamily="34" charset="0"/>
              </a:rPr>
              <a:t>.</a:t>
            </a:r>
          </a:p>
          <a:p>
            <a:pPr marL="273050" indent="-273050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defRPr/>
            </a:pP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על הצמיחה של הצמחים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Wi-Fi  </a:t>
            </a: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השפעת קרינת</a:t>
            </a:r>
            <a:endParaRPr lang="en-US" b="1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marR="0" lvl="0" indent="-2730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Research  Question</a:t>
            </a:r>
          </a:p>
          <a:p>
            <a:pPr marL="273050" indent="-273050" algn="l" rtl="0" fontAlgn="base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defRPr/>
            </a:pPr>
            <a:r>
              <a:rPr lang="en-US" sz="2000" b="1" dirty="0" smtClean="0">
                <a:solidFill>
                  <a:srgbClr val="7030A0"/>
                </a:solidFill>
                <a:cs typeface="Arial" pitchFamily="34" charset="0"/>
              </a:rPr>
              <a:t>What is the influence of WI-FI radiation on the growth of plants ?</a:t>
            </a:r>
          </a:p>
          <a:p>
            <a:pPr algn="just">
              <a:spcBef>
                <a:spcPct val="50000"/>
              </a:spcBef>
              <a:defRPr/>
            </a:pP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</a:t>
            </a: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מהי השפעת הקרינה</a:t>
            </a:r>
            <a:r>
              <a:rPr lang="ar-LB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WI-FI</a:t>
            </a:r>
            <a:r>
              <a:rPr lang="ar-LB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e-IL" b="1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</a:t>
            </a: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על </a:t>
            </a: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גידול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הצמחים</a:t>
            </a:r>
            <a:r>
              <a:rPr lang="ar-SA" b="1" dirty="0" err="1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؟</a:t>
            </a:r>
            <a:endParaRPr kumimoji="0" lang="he-IL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24"/>
          <p:cNvSpPr txBox="1">
            <a:spLocks noChangeArrowheads="1"/>
          </p:cNvSpPr>
          <p:nvPr/>
        </p:nvSpPr>
        <p:spPr bwMode="auto">
          <a:xfrm>
            <a:off x="228600" y="1676400"/>
            <a:ext cx="32766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 eaLnBrk="0" hangingPunct="0"/>
            <a:r>
              <a:rPr lang="en-US" altLang="he-IL" b="1" dirty="0" smtClean="0">
                <a:latin typeface="David" pitchFamily="34" charset="-79"/>
                <a:cs typeface="David" pitchFamily="34" charset="-79"/>
              </a:rPr>
              <a:t>City</a:t>
            </a:r>
            <a:r>
              <a:rPr lang="en-US" altLang="he-IL" b="1" dirty="0"/>
              <a:t>: </a:t>
            </a:r>
            <a:r>
              <a:rPr lang="en-US" altLang="he-IL" b="1" dirty="0" err="1" smtClean="0"/>
              <a:t>Tamra</a:t>
            </a:r>
            <a:endParaRPr lang="en-US" altLang="he-IL" dirty="0"/>
          </a:p>
          <a:p>
            <a:pPr algn="l" rtl="0" eaLnBrk="0" hangingPunct="0"/>
            <a:r>
              <a:rPr lang="en-US" altLang="he-IL" b="1" dirty="0" smtClean="0"/>
              <a:t>Sector</a:t>
            </a:r>
            <a:r>
              <a:rPr lang="en-US" altLang="he-IL" b="1" dirty="0"/>
              <a:t>: Arab</a:t>
            </a:r>
            <a:endParaRPr lang="en-US" altLang="he-IL" dirty="0"/>
          </a:p>
          <a:p>
            <a:pPr algn="l" rtl="0" eaLnBrk="0" hangingPunct="0"/>
            <a:r>
              <a:rPr lang="en-US" altLang="he-IL" b="1" dirty="0"/>
              <a:t>District: North Israel                       </a:t>
            </a:r>
            <a:r>
              <a:rPr lang="en-US" altLang="he-IL" b="1" dirty="0" smtClean="0"/>
              <a:t>                                                                      </a:t>
            </a:r>
            <a:endParaRPr lang="en-US" altLang="he-IL" dirty="0"/>
          </a:p>
          <a:p>
            <a:pPr algn="l"/>
            <a:r>
              <a:rPr lang="en-US" altLang="he-IL" b="1" dirty="0">
                <a:latin typeface="David" pitchFamily="34" charset="-79"/>
                <a:cs typeface="David" pitchFamily="34" charset="-79"/>
              </a:rPr>
              <a:t>description :</a:t>
            </a:r>
          </a:p>
          <a:p>
            <a:pPr algn="l"/>
            <a:r>
              <a:rPr lang="en-US" altLang="he-IL" b="1" dirty="0" err="1">
                <a:latin typeface="David" pitchFamily="34" charset="-79"/>
                <a:cs typeface="David" pitchFamily="34" charset="-79"/>
              </a:rPr>
              <a:t>Tamra</a:t>
            </a:r>
            <a:r>
              <a:rPr lang="en-US" altLang="he-IL" b="1" dirty="0">
                <a:latin typeface="David" pitchFamily="34" charset="-79"/>
                <a:cs typeface="David" pitchFamily="34" charset="-79"/>
              </a:rPr>
              <a:t> is an Arab city in the North District of </a:t>
            </a:r>
            <a:r>
              <a:rPr lang="en-US" altLang="he-IL" b="1" dirty="0" smtClean="0">
                <a:latin typeface="David" pitchFamily="34" charset="-79"/>
                <a:cs typeface="David" pitchFamily="34" charset="-79"/>
              </a:rPr>
              <a:t>Israel</a:t>
            </a:r>
          </a:p>
          <a:p>
            <a:pPr algn="l"/>
            <a:r>
              <a:rPr lang="en-US" altLang="he-IL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en-US" altLang="he-IL" b="1" dirty="0">
                <a:latin typeface="David" pitchFamily="34" charset="-79"/>
                <a:cs typeface="David" pitchFamily="34" charset="-79"/>
              </a:rPr>
              <a:t>located in the Lower Galilee 20 </a:t>
            </a:r>
            <a:r>
              <a:rPr lang="en-US" altLang="he-IL" b="1" dirty="0" err="1">
                <a:latin typeface="David" pitchFamily="34" charset="-79"/>
                <a:cs typeface="David" pitchFamily="34" charset="-79"/>
              </a:rPr>
              <a:t>kilometres</a:t>
            </a:r>
            <a:r>
              <a:rPr lang="en-US" altLang="he-IL" b="1" dirty="0">
                <a:latin typeface="David" pitchFamily="34" charset="-79"/>
                <a:cs typeface="David" pitchFamily="34" charset="-79"/>
              </a:rPr>
              <a:t> east of the historical city "Acre".</a:t>
            </a:r>
          </a:p>
          <a:p>
            <a:pPr algn="l"/>
            <a:r>
              <a:rPr lang="en-US" altLang="he-IL" b="1" dirty="0">
                <a:latin typeface="David" pitchFamily="34" charset="-79"/>
                <a:cs typeface="David" pitchFamily="34" charset="-79"/>
              </a:rPr>
              <a:t>Total population:33,000</a:t>
            </a:r>
          </a:p>
          <a:p>
            <a:pPr algn="l"/>
            <a:r>
              <a:rPr lang="en-US" altLang="he-IL" b="1" dirty="0">
                <a:latin typeface="David" pitchFamily="34" charset="-79"/>
                <a:cs typeface="David" pitchFamily="34" charset="-79"/>
              </a:rPr>
              <a:t>Education: There are 16 schools in </a:t>
            </a:r>
            <a:r>
              <a:rPr lang="en-US" altLang="he-IL" b="1" dirty="0" err="1">
                <a:latin typeface="David" pitchFamily="34" charset="-79"/>
                <a:cs typeface="David" pitchFamily="34" charset="-79"/>
              </a:rPr>
              <a:t>Tamra</a:t>
            </a:r>
            <a:r>
              <a:rPr lang="en-US" altLang="he-IL" b="1" dirty="0">
                <a:latin typeface="David" pitchFamily="34" charset="-79"/>
                <a:cs typeface="David" pitchFamily="34" charset="-79"/>
              </a:rPr>
              <a:t>(9 elementary schools</a:t>
            </a:r>
            <a:r>
              <a:rPr lang="en-US" altLang="he-IL" b="1" dirty="0" smtClean="0">
                <a:latin typeface="David" pitchFamily="34" charset="-79"/>
                <a:cs typeface="David" pitchFamily="34" charset="-79"/>
              </a:rPr>
              <a:t>,</a:t>
            </a:r>
          </a:p>
          <a:p>
            <a:pPr algn="l"/>
            <a:r>
              <a:rPr lang="en-US" altLang="he-IL" b="1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en-US" altLang="he-IL" b="1" dirty="0">
                <a:latin typeface="David" pitchFamily="34" charset="-79"/>
                <a:cs typeface="David" pitchFamily="34" charset="-79"/>
              </a:rPr>
              <a:t>4 junior high schools, 4 high schools)      </a:t>
            </a:r>
            <a:r>
              <a:rPr lang="en-US" altLang="he-IL" b="1" dirty="0" smtClean="0">
                <a:latin typeface="David" pitchFamily="34" charset="-79"/>
                <a:cs typeface="David" pitchFamily="34" charset="-79"/>
              </a:rPr>
              <a:t>            </a:t>
            </a:r>
            <a:r>
              <a:rPr lang="he-IL" altLang="he-IL" sz="1600" dirty="0"/>
              <a:t/>
            </a:r>
            <a:br>
              <a:rPr lang="he-IL" altLang="he-IL" sz="1600" dirty="0"/>
            </a:br>
            <a:endParaRPr lang="he-IL" altLang="he-IL" sz="1600" dirty="0">
              <a:latin typeface="David" pitchFamily="34" charset="-79"/>
              <a:cs typeface="David" pitchFamily="34" charset="-79"/>
            </a:endParaRPr>
          </a:p>
        </p:txBody>
      </p:sp>
      <p:pic>
        <p:nvPicPr>
          <p:cNvPr id="19" name="תמונה 18" descr="IMG_20160413_12451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3543300"/>
            <a:ext cx="2286000" cy="1714500"/>
          </a:xfrm>
          <a:prstGeom prst="rect">
            <a:avLst/>
          </a:prstGeom>
        </p:spPr>
      </p:pic>
      <p:pic>
        <p:nvPicPr>
          <p:cNvPr id="21" name="תמונה 20" descr="schoo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24600" y="0"/>
            <a:ext cx="2819400" cy="2114550"/>
          </a:xfrm>
          <a:prstGeom prst="rect">
            <a:avLst/>
          </a:prstGeom>
        </p:spPr>
      </p:pic>
      <p:pic>
        <p:nvPicPr>
          <p:cNvPr id="22" name="תמונה 21" descr="IMG_20160314_092515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52850" y="4953000"/>
            <a:ext cx="1428750" cy="1905000"/>
          </a:xfrm>
          <a:prstGeom prst="rect">
            <a:avLst/>
          </a:prstGeom>
        </p:spPr>
      </p:pic>
      <p:pic>
        <p:nvPicPr>
          <p:cNvPr id="24" name="תמונה 23" descr="2016-02-23 13.22.4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10400" y="5257800"/>
            <a:ext cx="2133600" cy="1600200"/>
          </a:xfrm>
          <a:prstGeom prst="rect">
            <a:avLst/>
          </a:prstGeom>
        </p:spPr>
      </p:pic>
      <p:sp>
        <p:nvSpPr>
          <p:cNvPr id="25" name="מלבן 24"/>
          <p:cNvSpPr/>
          <p:nvPr/>
        </p:nvSpPr>
        <p:spPr>
          <a:xfrm>
            <a:off x="7620000" y="6553200"/>
            <a:ext cx="1524000" cy="30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err="1" smtClean="0"/>
              <a:t>Smap</a:t>
            </a:r>
            <a:r>
              <a:rPr lang="en-US" dirty="0" smtClean="0"/>
              <a:t>  project</a:t>
            </a:r>
            <a:endParaRPr lang="he-IL" dirty="0"/>
          </a:p>
        </p:txBody>
      </p:sp>
      <p:pic>
        <p:nvPicPr>
          <p:cNvPr id="20" name="תמונה 19" descr="IMG_20160414_10124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181600" y="5257800"/>
            <a:ext cx="2133600" cy="16002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131</Words>
  <Application>Microsoft Office PowerPoint</Application>
  <PresentationFormat>‫הצגה על המסך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שקופית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HEBREW</cp:lastModifiedBy>
  <cp:revision>4</cp:revision>
  <dcterms:created xsi:type="dcterms:W3CDTF">2016-05-15T15:51:15Z</dcterms:created>
  <dcterms:modified xsi:type="dcterms:W3CDTF">2016-05-16T08:43:31Z</dcterms:modified>
</cp:coreProperties>
</file>