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3" r:id="rId6"/>
    <p:sldId id="264" r:id="rId7"/>
    <p:sldId id="262" r:id="rId8"/>
    <p:sldId id="260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14"/>
    <p:restoredTop sz="84013"/>
  </p:normalViewPr>
  <p:slideViewPr>
    <p:cSldViewPr snapToGrid="0" snapToObjects="1">
      <p:cViewPr varScale="1">
        <p:scale>
          <a:sx n="85" d="100"/>
          <a:sy n="85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11B52-9103-AF45-8C4C-22876BBAA046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95781-4185-CF47-8CED-1B6DC322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76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5781-4185-CF47-8CED-1B6DC322BD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28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5781-4185-CF47-8CED-1B6DC322BD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5781-4185-CF47-8CED-1B6DC322BD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01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6276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68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94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36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61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0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5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52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99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DDD38D6-A411-184A-BD7B-FD21D60807B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54384B9-B675-8B43-B1E5-ABE8A9E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ioc.h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075935"/>
            <a:ext cx="8689976" cy="2509213"/>
          </a:xfrm>
        </p:spPr>
        <p:txBody>
          <a:bodyPr/>
          <a:lstStyle/>
          <a:p>
            <a:r>
              <a:rPr lang="en-US" dirty="0" smtClean="0"/>
              <a:t>GLOBE IN XV. GIMNAZIJA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631370"/>
            <a:ext cx="8689976" cy="1371599"/>
          </a:xfrm>
        </p:spPr>
        <p:txBody>
          <a:bodyPr/>
          <a:lstStyle/>
          <a:p>
            <a:r>
              <a:rPr lang="en-US" dirty="0" smtClean="0"/>
              <a:t>ZAGREB, CROATIA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5525502"/>
            <a:ext cx="1022089" cy="1004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3" r="30792"/>
          <a:stretch/>
        </p:blipFill>
        <p:spPr>
          <a:xfrm>
            <a:off x="410802" y="5436156"/>
            <a:ext cx="1340210" cy="118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Thank you for your attention!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School web page: </a:t>
            </a:r>
            <a:r>
              <a:rPr lang="en-CA" sz="2800" dirty="0" smtClean="0">
                <a:hlinkClick r:id="rId2"/>
              </a:rPr>
              <a:t>www.mioc.hr</a:t>
            </a:r>
            <a:endParaRPr lang="en-CA" sz="2800" dirty="0" smtClean="0"/>
          </a:p>
          <a:p>
            <a:r>
              <a:rPr lang="en-CA" sz="2800" dirty="0" smtClean="0"/>
              <a:t>Mentor: </a:t>
            </a:r>
            <a:r>
              <a:rPr lang="en-US" sz="2800" dirty="0" smtClean="0"/>
              <a:t>prof</a:t>
            </a:r>
            <a:r>
              <a:rPr lang="en-US" sz="2800" dirty="0"/>
              <a:t>. </a:t>
            </a:r>
            <a:r>
              <a:rPr lang="en-US" sz="2800" dirty="0" err="1"/>
              <a:t>mihaela</a:t>
            </a:r>
            <a:r>
              <a:rPr lang="en-US" sz="2800" dirty="0"/>
              <a:t> </a:t>
            </a:r>
            <a:r>
              <a:rPr lang="en-US" sz="2800" dirty="0" err="1"/>
              <a:t>marceljak</a:t>
            </a:r>
            <a:r>
              <a:rPr lang="en-US" sz="2800" dirty="0"/>
              <a:t> </a:t>
            </a:r>
            <a:r>
              <a:rPr lang="en-US" sz="2800" dirty="0" err="1"/>
              <a:t>ilić</a:t>
            </a:r>
            <a:r>
              <a:rPr lang="en-US" sz="2800" dirty="0"/>
              <a:t>, mag</a:t>
            </a:r>
            <a:r>
              <a:rPr lang="en-US" sz="2800" dirty="0" smtClean="0"/>
              <a:t>. educ. Biol.</a:t>
            </a:r>
          </a:p>
          <a:p>
            <a:r>
              <a:rPr lang="en-US" sz="2800" dirty="0" smtClean="0"/>
              <a:t>Mentor contact: </a:t>
            </a:r>
            <a:r>
              <a:rPr lang="en-US" sz="2800" dirty="0" err="1" smtClean="0"/>
              <a:t>mmarceljak@mioc.hr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55" y="5360460"/>
            <a:ext cx="1190011" cy="116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3" r="30792"/>
          <a:stretch/>
        </p:blipFill>
        <p:spPr>
          <a:xfrm>
            <a:off x="410801" y="5239735"/>
            <a:ext cx="1562685" cy="1379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731" y="5298429"/>
            <a:ext cx="1712834" cy="12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9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153822"/>
            <a:ext cx="10364451" cy="159617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ABOUT OUR SCHOOL XV. GIMNAZIJA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78863" y="2109763"/>
            <a:ext cx="4962370" cy="4228580"/>
          </a:xfrm>
        </p:spPr>
        <p:txBody>
          <a:bodyPr/>
          <a:lstStyle/>
          <a:p>
            <a:r>
              <a:rPr lang="en-US" dirty="0" smtClean="0"/>
              <a:t>A grammar school dedicated to math and natural sciences</a:t>
            </a:r>
          </a:p>
          <a:p>
            <a:r>
              <a:rPr lang="en-US" dirty="0" smtClean="0"/>
              <a:t> located in Zagreb, the capital of Croatia</a:t>
            </a:r>
          </a:p>
          <a:p>
            <a:r>
              <a:rPr lang="en-CA" dirty="0" smtClean="0"/>
              <a:t>National programme + international IB Programme</a:t>
            </a:r>
          </a:p>
          <a:p>
            <a:r>
              <a:rPr lang="en-CA" dirty="0" smtClean="0"/>
              <a:t>About 1200 students</a:t>
            </a:r>
          </a:p>
          <a:p>
            <a:r>
              <a:rPr lang="en-CA" dirty="0" smtClean="0"/>
              <a:t>ALSO called </a:t>
            </a:r>
            <a:r>
              <a:rPr lang="en-CA" dirty="0" smtClean="0"/>
              <a:t>MIOC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88" y="3726070"/>
            <a:ext cx="6773603" cy="2190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089" y="1660740"/>
            <a:ext cx="1735315" cy="1705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3" r="30792"/>
          <a:stretch/>
        </p:blipFill>
        <p:spPr>
          <a:xfrm>
            <a:off x="5741233" y="1465497"/>
            <a:ext cx="2304807" cy="203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19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336201"/>
            <a:ext cx="10364451" cy="1596177"/>
          </a:xfrm>
        </p:spPr>
        <p:txBody>
          <a:bodyPr/>
          <a:lstStyle/>
          <a:p>
            <a:r>
              <a:rPr lang="en-US" dirty="0" smtClean="0"/>
              <a:t>About our GLOBE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63806" y="1766133"/>
            <a:ext cx="5232193" cy="4723255"/>
          </a:xfrm>
        </p:spPr>
        <p:txBody>
          <a:bodyPr>
            <a:normAutofit/>
          </a:bodyPr>
          <a:lstStyle/>
          <a:p>
            <a:r>
              <a:rPr lang="en-US" dirty="0" smtClean="0"/>
              <a:t>In The GLOBE program since 1996</a:t>
            </a:r>
          </a:p>
          <a:p>
            <a:r>
              <a:rPr lang="en-US" dirty="0" smtClean="0"/>
              <a:t>15 active members</a:t>
            </a:r>
          </a:p>
          <a:p>
            <a:r>
              <a:rPr lang="en-US" dirty="0" smtClean="0"/>
              <a:t>4 </a:t>
            </a:r>
            <a:r>
              <a:rPr lang="en-US" dirty="0"/>
              <a:t>globe </a:t>
            </a:r>
            <a:r>
              <a:rPr lang="en-US" dirty="0" smtClean="0"/>
              <a:t>classes</a:t>
            </a:r>
          </a:p>
          <a:p>
            <a:r>
              <a:rPr lang="en-US" dirty="0" smtClean="0"/>
              <a:t>1 professor mentor and 1 GLOBE alumni</a:t>
            </a:r>
            <a:endParaRPr lang="en-US" dirty="0"/>
          </a:p>
          <a:p>
            <a:r>
              <a:rPr lang="en-US" dirty="0" smtClean="0"/>
              <a:t>Attended The </a:t>
            </a:r>
            <a:r>
              <a:rPr lang="en-US" dirty="0"/>
              <a:t>GLOBE</a:t>
            </a:r>
            <a:r>
              <a:rPr lang="en-US" dirty="0" smtClean="0"/>
              <a:t> national competition 9 times (2015 - 2</a:t>
            </a:r>
            <a:r>
              <a:rPr lang="en-US" baseline="30000" dirty="0" smtClean="0"/>
              <a:t>nd</a:t>
            </a:r>
            <a:r>
              <a:rPr lang="en-US" dirty="0" smtClean="0"/>
              <a:t> place, 2016 &amp; 2017 – 1</a:t>
            </a:r>
            <a:r>
              <a:rPr lang="en-US" baseline="30000" dirty="0" smtClean="0"/>
              <a:t>st</a:t>
            </a:r>
            <a:r>
              <a:rPr lang="en-US" dirty="0" smtClean="0"/>
              <a:t> place)</a:t>
            </a:r>
          </a:p>
          <a:p>
            <a:r>
              <a:rPr lang="en-US" dirty="0" smtClean="0"/>
              <a:t>Active in our school and local community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232693"/>
            <a:ext cx="4695356" cy="35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3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483603"/>
            <a:ext cx="10364451" cy="1596177"/>
          </a:xfrm>
        </p:spPr>
        <p:txBody>
          <a:bodyPr/>
          <a:lstStyle/>
          <a:p>
            <a:r>
              <a:rPr lang="en-CA" dirty="0" smtClean="0"/>
              <a:t>Measurements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914890"/>
            <a:ext cx="10363826" cy="4187251"/>
          </a:xfrm>
        </p:spPr>
        <p:txBody>
          <a:bodyPr/>
          <a:lstStyle/>
          <a:p>
            <a:r>
              <a:rPr lang="en-CA" dirty="0" smtClean="0"/>
              <a:t>we regularly conduct measurements in:</a:t>
            </a:r>
          </a:p>
          <a:p>
            <a:r>
              <a:rPr lang="en-CA" dirty="0" smtClean="0"/>
              <a:t>Atmosphere (school atmosphere station)</a:t>
            </a:r>
          </a:p>
          <a:p>
            <a:r>
              <a:rPr lang="en-CA" dirty="0" smtClean="0"/>
              <a:t>Water (</a:t>
            </a:r>
            <a:r>
              <a:rPr lang="en-CA" dirty="0" err="1" smtClean="0"/>
              <a:t>Maksimir</a:t>
            </a:r>
            <a:r>
              <a:rPr lang="en-CA" dirty="0" smtClean="0"/>
              <a:t> and </a:t>
            </a:r>
            <a:r>
              <a:rPr lang="en-CA" dirty="0" err="1" smtClean="0"/>
              <a:t>Jarun</a:t>
            </a:r>
            <a:r>
              <a:rPr lang="en-CA" dirty="0" smtClean="0"/>
              <a:t> lakes)</a:t>
            </a:r>
          </a:p>
          <a:p>
            <a:r>
              <a:rPr lang="en-CA" dirty="0" smtClean="0"/>
              <a:t>Soil</a:t>
            </a:r>
          </a:p>
          <a:p>
            <a:r>
              <a:rPr lang="en-CA" dirty="0" smtClean="0"/>
              <a:t>Phenology</a:t>
            </a:r>
          </a:p>
          <a:p>
            <a:r>
              <a:rPr lang="en-CA" dirty="0" smtClean="0"/>
              <a:t>Biometry</a:t>
            </a:r>
          </a:p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2" b="10801"/>
          <a:stretch/>
        </p:blipFill>
        <p:spPr bwMode="auto">
          <a:xfrm>
            <a:off x="7674339" y="1914890"/>
            <a:ext cx="2880026" cy="40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 descr="Fotografija Maje Mila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17" y="4008515"/>
            <a:ext cx="2989800" cy="224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419722"/>
            <a:ext cx="10364451" cy="1596177"/>
          </a:xfrm>
        </p:spPr>
        <p:txBody>
          <a:bodyPr/>
          <a:lstStyle/>
          <a:p>
            <a:r>
              <a:rPr lang="en-CA" dirty="0" smtClean="0"/>
              <a:t>Activity in our school and local community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5326"/>
          <a:stretch/>
        </p:blipFill>
        <p:spPr>
          <a:xfrm>
            <a:off x="396024" y="1893753"/>
            <a:ext cx="4374623" cy="3875775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49704" y="5745452"/>
            <a:ext cx="4227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‘Kids to kids’, informing primary school students about water pollution and preserving water</a:t>
            </a:r>
            <a:endParaRPr lang="en-CA" dirty="0"/>
          </a:p>
        </p:txBody>
      </p:sp>
      <p:pic>
        <p:nvPicPr>
          <p:cNvPr id="8" name="Picture 2" descr="https://scontent-vie1-1.xx.fbcdn.net/hphotos-xpf1/v/t1.0-9/11013571_1624456444437045_22879856019798958_n.jpg?oh=0af7734addb8bc3db7af8bdc1db8e317&amp;oe=5750CF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1863" y="1893753"/>
            <a:ext cx="2998033" cy="38717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301823" y="5764031"/>
            <a:ext cx="287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Making our school district more green by planting trees</a:t>
            </a:r>
            <a:endParaRPr lang="en-CA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7" r="20053"/>
          <a:stretch/>
        </p:blipFill>
        <p:spPr bwMode="auto">
          <a:xfrm>
            <a:off x="8711113" y="1893753"/>
            <a:ext cx="3016808" cy="387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19932" y="5764031"/>
            <a:ext cx="287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Presenting our research project at the Forestry Institute in Zagreb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69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765" y="0"/>
            <a:ext cx="10364451" cy="1596177"/>
          </a:xfrm>
        </p:spPr>
        <p:txBody>
          <a:bodyPr/>
          <a:lstStyle/>
          <a:p>
            <a:r>
              <a:rPr lang="en-CA" dirty="0"/>
              <a:t>Activity in our school and local community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43" y="1967252"/>
            <a:ext cx="2835031" cy="378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843" y="5689645"/>
            <a:ext cx="288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We annually organise cleaning of the </a:t>
            </a:r>
            <a:r>
              <a:rPr lang="en-CA" smtClean="0"/>
              <a:t>school district 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" b="11971"/>
          <a:stretch/>
        </p:blipFill>
        <p:spPr>
          <a:xfrm>
            <a:off x="4092310" y="4109060"/>
            <a:ext cx="3117955" cy="1873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 b="8514"/>
          <a:stretch/>
        </p:blipFill>
        <p:spPr>
          <a:xfrm>
            <a:off x="4092310" y="1268147"/>
            <a:ext cx="3117954" cy="1873772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77318" y="3069324"/>
            <a:ext cx="3117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A</a:t>
            </a:r>
            <a:r>
              <a:rPr lang="en-CA" dirty="0" smtClean="0"/>
              <a:t> webinar which we organised in collaboration with</a:t>
            </a:r>
            <a:r>
              <a:rPr lang="en-US" dirty="0" smtClean="0"/>
              <a:t> </a:t>
            </a:r>
            <a:r>
              <a:rPr lang="en-US" dirty="0"/>
              <a:t>Schmidt Ocean Institute &amp; NASA</a:t>
            </a:r>
          </a:p>
          <a:p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4047346" y="5934670"/>
            <a:ext cx="3117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Talking about our recent project and GLOBE </a:t>
            </a:r>
            <a:r>
              <a:rPr lang="en-CA" smtClean="0"/>
              <a:t>on a Croatian </a:t>
            </a:r>
            <a:r>
              <a:rPr lang="en-CA" dirty="0" smtClean="0"/>
              <a:t>national </a:t>
            </a:r>
            <a:r>
              <a:rPr lang="en-CA" smtClean="0"/>
              <a:t>TV channel</a:t>
            </a:r>
            <a:endParaRPr lang="en-CA" dirty="0"/>
          </a:p>
        </p:txBody>
      </p:sp>
      <p:pic>
        <p:nvPicPr>
          <p:cNvPr id="10" name="Picture 2" descr="Fotografija Mihaele Marceljak Ilic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765" y="4109060"/>
            <a:ext cx="3039893" cy="182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96704" y="5922870"/>
            <a:ext cx="3117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Visiting an collaborating with Faculty of Science in Zagreb</a:t>
            </a:r>
            <a:endParaRPr lang="en-CA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703" y="1268147"/>
            <a:ext cx="3122953" cy="187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96703" y="3159359"/>
            <a:ext cx="3117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Participating in the ‘Scientific Picnic’ and collaborating with GLOBE alumni</a:t>
            </a:r>
            <a:endParaRPr lang="en-US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245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-385824"/>
            <a:ext cx="10364451" cy="1596177"/>
          </a:xfrm>
        </p:spPr>
        <p:txBody>
          <a:bodyPr/>
          <a:lstStyle/>
          <a:p>
            <a:r>
              <a:rPr lang="en-CA" dirty="0" smtClean="0"/>
              <a:t>Globe in </a:t>
            </a:r>
            <a:r>
              <a:rPr lang="en-CA" smtClean="0"/>
              <a:t>our school</a:t>
            </a:r>
            <a:endParaRPr lang="en-C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4" t="8769" r="31233" b="5531"/>
          <a:stretch/>
        </p:blipFill>
        <p:spPr bwMode="auto">
          <a:xfrm>
            <a:off x="335851" y="1210353"/>
            <a:ext cx="3231808" cy="4049461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3538"/>
          <a:stretch/>
        </p:blipFill>
        <p:spPr bwMode="auto">
          <a:xfrm>
            <a:off x="3719122" y="712015"/>
            <a:ext cx="3272095" cy="2762041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3551" r="6905" b="12951"/>
          <a:stretch/>
        </p:blipFill>
        <p:spPr bwMode="auto">
          <a:xfrm>
            <a:off x="3719122" y="3658656"/>
            <a:ext cx="3380842" cy="25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851" y="6130977"/>
            <a:ext cx="682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We inform our students about important eco-days, our activities </a:t>
            </a:r>
            <a:r>
              <a:rPr lang="en-CA" dirty="0" smtClean="0"/>
              <a:t>and our projects using posters which are displayed around our school </a:t>
            </a:r>
            <a:endParaRPr lang="en-CA" dirty="0"/>
          </a:p>
        </p:txBody>
      </p:sp>
      <p:pic>
        <p:nvPicPr>
          <p:cNvPr id="9" name="Picture 8"/>
          <p:cNvPicPr/>
          <p:nvPr/>
        </p:nvPicPr>
        <p:blipFill rotWithShape="1">
          <a:blip r:embed="rId6"/>
          <a:srcRect t="1694" r="44362" b="29533"/>
          <a:stretch/>
        </p:blipFill>
        <p:spPr>
          <a:xfrm>
            <a:off x="7251426" y="1098347"/>
            <a:ext cx="2969482" cy="297992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8485151" y="3265063"/>
            <a:ext cx="3471515" cy="2690758"/>
            <a:chOff x="3274126" y="2536896"/>
            <a:chExt cx="5325642" cy="421543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1" t="9677" r="13276" b="75701"/>
            <a:stretch/>
          </p:blipFill>
          <p:spPr bwMode="auto">
            <a:xfrm>
              <a:off x="3274126" y="2536896"/>
              <a:ext cx="5325642" cy="6286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0" t="8489" r="14632" b="5062"/>
            <a:stretch/>
          </p:blipFill>
          <p:spPr bwMode="auto">
            <a:xfrm>
              <a:off x="3274126" y="3165550"/>
              <a:ext cx="5325642" cy="35867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7728499" y="6159819"/>
            <a:ext cx="3694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We write about our activities on </a:t>
            </a:r>
            <a:r>
              <a:rPr lang="en-CA" smtClean="0"/>
              <a:t>our school web page and GLOBE blog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0199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677" y="6011"/>
            <a:ext cx="7590646" cy="1596177"/>
          </a:xfrm>
        </p:spPr>
        <p:txBody>
          <a:bodyPr/>
          <a:lstStyle/>
          <a:p>
            <a:r>
              <a:rPr lang="en-CA" dirty="0" smtClean="0"/>
              <a:t>Globe national competition </a:t>
            </a:r>
            <a:r>
              <a:rPr lang="en-CA" smtClean="0"/>
              <a:t>2017 in </a:t>
            </a:r>
            <a:r>
              <a:rPr lang="en-CA" dirty="0" err="1" smtClean="0"/>
              <a:t>zadar</a:t>
            </a:r>
            <a:r>
              <a:rPr lang="en-CA" dirty="0" smtClean="0"/>
              <a:t>, Croatia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34715" y="1856886"/>
            <a:ext cx="6310859" cy="4738786"/>
          </a:xfrm>
        </p:spPr>
        <p:txBody>
          <a:bodyPr/>
          <a:lstStyle/>
          <a:p>
            <a:r>
              <a:rPr lang="en-CA" dirty="0" smtClean="0"/>
              <a:t>Every years the best globe schools in </a:t>
            </a:r>
            <a:r>
              <a:rPr lang="en-CA" dirty="0" err="1" smtClean="0"/>
              <a:t>croatia</a:t>
            </a:r>
            <a:r>
              <a:rPr lang="en-CA" dirty="0" smtClean="0"/>
              <a:t> meet somewhere in </a:t>
            </a:r>
            <a:r>
              <a:rPr lang="en-CA" dirty="0" err="1" smtClean="0"/>
              <a:t>croatia</a:t>
            </a:r>
            <a:endParaRPr lang="en-CA" dirty="0" smtClean="0"/>
          </a:p>
          <a:p>
            <a:r>
              <a:rPr lang="en-CA" dirty="0" smtClean="0"/>
              <a:t>The schools which pass the regional competition send out at least three students who participate in the competitions</a:t>
            </a:r>
          </a:p>
          <a:p>
            <a:r>
              <a:rPr lang="en-CA" dirty="0" smtClean="0"/>
              <a:t>Students present their scientific research projects</a:t>
            </a:r>
          </a:p>
          <a:p>
            <a:r>
              <a:rPr lang="en-CA" dirty="0" smtClean="0"/>
              <a:t>Students are also tasked with solving problems, tests and orienting themselves on unknown grounds</a:t>
            </a:r>
          </a:p>
          <a:p>
            <a:r>
              <a:rPr lang="en-CA" dirty="0" smtClean="0"/>
              <a:t>Our school was awarded 1</a:t>
            </a:r>
            <a:r>
              <a:rPr lang="en-CA" baseline="30000" dirty="0" smtClean="0"/>
              <a:t>st</a:t>
            </a:r>
            <a:r>
              <a:rPr lang="en-CA" dirty="0" smtClean="0"/>
              <a:t> place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764" y="1534745"/>
            <a:ext cx="4309672" cy="2424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626" y="4468331"/>
            <a:ext cx="3087974" cy="1736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972" y="4468331"/>
            <a:ext cx="2315982" cy="173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11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258753"/>
            <a:ext cx="10364451" cy="1596177"/>
          </a:xfrm>
        </p:spPr>
        <p:txBody>
          <a:bodyPr/>
          <a:lstStyle/>
          <a:p>
            <a:r>
              <a:rPr lang="en-CA" dirty="0" smtClean="0"/>
              <a:t>INESPO 2017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44577" y="1603948"/>
            <a:ext cx="10633023" cy="4187251"/>
          </a:xfrm>
        </p:spPr>
        <p:txBody>
          <a:bodyPr/>
          <a:lstStyle/>
          <a:p>
            <a:r>
              <a:rPr lang="en-CA" dirty="0" smtClean="0"/>
              <a:t>International Environment and sustainability project </a:t>
            </a:r>
            <a:r>
              <a:rPr lang="en-CA" dirty="0" err="1" smtClean="0"/>
              <a:t>olympiad</a:t>
            </a:r>
            <a:r>
              <a:rPr lang="en-CA" dirty="0"/>
              <a:t> </a:t>
            </a:r>
            <a:r>
              <a:rPr lang="en-CA" dirty="0" smtClean="0"/>
              <a:t>in the Netherlands</a:t>
            </a:r>
          </a:p>
          <a:p>
            <a:r>
              <a:rPr lang="en-CA" dirty="0" smtClean="0"/>
              <a:t>Croatia participated with two projects (both from our school)</a:t>
            </a:r>
          </a:p>
          <a:p>
            <a:r>
              <a:rPr lang="en-CA" i="1" dirty="0" smtClean="0"/>
              <a:t>‘The </a:t>
            </a:r>
            <a:r>
              <a:rPr lang="en-CA" i="1" dirty="0"/>
              <a:t>effect of colours and different materials on </a:t>
            </a:r>
            <a:r>
              <a:rPr lang="en-CA" i="1" dirty="0" err="1"/>
              <a:t>physico</a:t>
            </a:r>
            <a:r>
              <a:rPr lang="en-CA" i="1" dirty="0"/>
              <a:t>-chemical properties of water and on the appearance of </a:t>
            </a:r>
            <a:r>
              <a:rPr lang="en-CA" i="1" dirty="0" smtClean="0"/>
              <a:t>mosquitos’ – </a:t>
            </a:r>
            <a:r>
              <a:rPr lang="en-CA" dirty="0" smtClean="0"/>
              <a:t>gold medal, GLOBE project</a:t>
            </a:r>
          </a:p>
          <a:p>
            <a:r>
              <a:rPr lang="en-CA" i="1" dirty="0" smtClean="0"/>
              <a:t>‘</a:t>
            </a:r>
            <a:r>
              <a:rPr lang="en-CA" dirty="0"/>
              <a:t>Effects of CO2 on </a:t>
            </a:r>
            <a:r>
              <a:rPr lang="en-CA" dirty="0" err="1"/>
              <a:t>Apis</a:t>
            </a:r>
            <a:r>
              <a:rPr lang="en-CA" dirty="0"/>
              <a:t> </a:t>
            </a:r>
            <a:r>
              <a:rPr lang="en-CA" dirty="0" err="1"/>
              <a:t>mellifera</a:t>
            </a:r>
            <a:r>
              <a:rPr lang="en-CA" dirty="0"/>
              <a:t> L. </a:t>
            </a:r>
            <a:r>
              <a:rPr lang="en-CA" dirty="0" smtClean="0"/>
              <a:t>behavior’ – gold medal</a:t>
            </a:r>
            <a:endParaRPr lang="en-CA" i="1" dirty="0"/>
          </a:p>
          <a:p>
            <a:endParaRPr lang="en-CA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565"/>
          <a:stretch/>
        </p:blipFill>
        <p:spPr>
          <a:xfrm>
            <a:off x="126187" y="4540768"/>
            <a:ext cx="2893102" cy="1916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622"/>
          <a:stretch/>
        </p:blipFill>
        <p:spPr>
          <a:xfrm>
            <a:off x="9272888" y="4540768"/>
            <a:ext cx="2670850" cy="1882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4347"/>
          <a:stretch/>
        </p:blipFill>
        <p:spPr>
          <a:xfrm>
            <a:off x="3226746" y="4540767"/>
            <a:ext cx="2919342" cy="1916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544" y="4540767"/>
            <a:ext cx="2745485" cy="19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580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301</TotalTime>
  <Words>419</Words>
  <Application>Microsoft Macintosh PowerPoint</Application>
  <PresentationFormat>Widescreen</PresentationFormat>
  <Paragraphs>55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Tw Cen MT</vt:lpstr>
      <vt:lpstr>Arial</vt:lpstr>
      <vt:lpstr>Droplet</vt:lpstr>
      <vt:lpstr>GLOBE IN XV. GIMNAZIJA</vt:lpstr>
      <vt:lpstr>ABOUT OUR SCHOOL XV. GIMNAZIJA</vt:lpstr>
      <vt:lpstr>About our GLOBE group</vt:lpstr>
      <vt:lpstr>Measurements</vt:lpstr>
      <vt:lpstr>Activity in our school and local community</vt:lpstr>
      <vt:lpstr>Activity in our school and local community</vt:lpstr>
      <vt:lpstr>Globe in our school</vt:lpstr>
      <vt:lpstr>Globe national competition 2017 in zadar, Croatia</vt:lpstr>
      <vt:lpstr>INESPO 2017</vt:lpstr>
      <vt:lpstr>Thank you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GLOBE IN XV. GIMNAZIJA</dc:title>
  <dc:creator>Dodig</dc:creator>
  <cp:lastModifiedBy>Dodig</cp:lastModifiedBy>
  <cp:revision>31</cp:revision>
  <dcterms:created xsi:type="dcterms:W3CDTF">2017-10-20T17:49:54Z</dcterms:created>
  <dcterms:modified xsi:type="dcterms:W3CDTF">2017-11-03T19:43:37Z</dcterms:modified>
</cp:coreProperties>
</file>