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64" r:id="rId4"/>
    <p:sldId id="276" r:id="rId5"/>
    <p:sldId id="263" r:id="rId6"/>
    <p:sldId id="265" r:id="rId7"/>
    <p:sldId id="268" r:id="rId8"/>
    <p:sldId id="258" r:id="rId9"/>
    <p:sldId id="269" r:id="rId10"/>
    <p:sldId id="271" r:id="rId11"/>
    <p:sldId id="259" r:id="rId12"/>
    <p:sldId id="260" r:id="rId13"/>
    <p:sldId id="270" r:id="rId14"/>
    <p:sldId id="280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4" d="100"/>
          <a:sy n="74" d="100"/>
        </p:scale>
        <p:origin x="-1854" y="-7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BC72F-E227-49EC-BA6D-6B3C41BB16B3}" type="datetimeFigureOut">
              <a:rPr lang="en-US" smtClean="0"/>
              <a:pPr/>
              <a:t>4/25/2019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C937FFB-4E97-4676-9394-542035ED973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BC72F-E227-49EC-BA6D-6B3C41BB16B3}" type="datetimeFigureOut">
              <a:rPr lang="en-US" smtClean="0"/>
              <a:pPr/>
              <a:t>4/25/2019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37FFB-4E97-4676-9394-542035ED97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BC72F-E227-49EC-BA6D-6B3C41BB16B3}" type="datetimeFigureOut">
              <a:rPr lang="en-US" smtClean="0"/>
              <a:pPr/>
              <a:t>4/25/2019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37FFB-4E97-4676-9394-542035ED97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ECBC72F-E227-49EC-BA6D-6B3C41BB16B3}" type="datetimeFigureOut">
              <a:rPr lang="en-US" smtClean="0"/>
              <a:pPr/>
              <a:t>4/25/2019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AC937FFB-4E97-4676-9394-542035ED973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BC72F-E227-49EC-BA6D-6B3C41BB16B3}" type="datetimeFigureOut">
              <a:rPr lang="en-US" smtClean="0"/>
              <a:pPr/>
              <a:t>4/25/2019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37FFB-4E97-4676-9394-542035ED973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BC72F-E227-49EC-BA6D-6B3C41BB16B3}" type="datetimeFigureOut">
              <a:rPr lang="en-US" smtClean="0"/>
              <a:pPr/>
              <a:t>4/25/2019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37FFB-4E97-4676-9394-542035ED973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37FFB-4E97-4676-9394-542035ED973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BC72F-E227-49EC-BA6D-6B3C41BB16B3}" type="datetimeFigureOut">
              <a:rPr lang="en-US" smtClean="0"/>
              <a:pPr/>
              <a:t>4/25/2019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BC72F-E227-49EC-BA6D-6B3C41BB16B3}" type="datetimeFigureOut">
              <a:rPr lang="en-US" smtClean="0"/>
              <a:pPr/>
              <a:t>4/25/2019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37FFB-4E97-4676-9394-542035ED973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BC72F-E227-49EC-BA6D-6B3C41BB16B3}" type="datetimeFigureOut">
              <a:rPr lang="en-US" smtClean="0"/>
              <a:pPr/>
              <a:t>4/25/2019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37FFB-4E97-4676-9394-542035ED97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ECBC72F-E227-49EC-BA6D-6B3C41BB16B3}" type="datetimeFigureOut">
              <a:rPr lang="en-US" smtClean="0"/>
              <a:pPr/>
              <a:t>4/25/2019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C937FFB-4E97-4676-9394-542035ED973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BC72F-E227-49EC-BA6D-6B3C41BB16B3}" type="datetimeFigureOut">
              <a:rPr lang="en-US" smtClean="0"/>
              <a:pPr/>
              <a:t>4/25/2019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C937FFB-4E97-4676-9394-542035ED973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AECBC72F-E227-49EC-BA6D-6B3C41BB16B3}" type="datetimeFigureOut">
              <a:rPr lang="en-US" smtClean="0"/>
              <a:pPr/>
              <a:t>4/25/2019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AC937FFB-4E97-4676-9394-542035ED973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s://www.facebook.com/Jonavos-Raimundo-Samulevi%C4%8Diaus-progimnazija-992697164124751/?fref=ts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18LV28Rkldc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GI7JgGkbJUk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7TEWaiKaXgk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hnoybfQ7xcg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time_continue=694&amp;v=HXCczxoB4T4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8596" y="1000108"/>
            <a:ext cx="8305800" cy="1981200"/>
          </a:xfrm>
        </p:spPr>
        <p:txBody>
          <a:bodyPr/>
          <a:lstStyle/>
          <a:p>
            <a:r>
              <a:rPr lang="en-US" i="1" dirty="0"/>
              <a:t>Our country and we</a:t>
            </a:r>
          </a:p>
        </p:txBody>
      </p:sp>
      <p:pic>
        <p:nvPicPr>
          <p:cNvPr id="19458" name="Picture 2" descr="Vaizdo rezultatas pagal u&amp;zcaron;klaus&amp;aogon; „lietuva“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68" y="3429000"/>
            <a:ext cx="1905000" cy="2000251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71538" y="1928802"/>
            <a:ext cx="7000924" cy="4167198"/>
          </a:xfrm>
        </p:spPr>
        <p:txBody>
          <a:bodyPr/>
          <a:lstStyle/>
          <a:p>
            <a:r>
              <a:rPr lang="en-US" dirty="0"/>
              <a:t>Our school is </a:t>
            </a:r>
            <a:r>
              <a:rPr lang="en-US" dirty="0" err="1"/>
              <a:t>Jonavos</a:t>
            </a:r>
            <a:r>
              <a:rPr lang="en-US" dirty="0"/>
              <a:t> </a:t>
            </a:r>
            <a:r>
              <a:rPr lang="en-US" dirty="0" err="1"/>
              <a:t>Raimundas</a:t>
            </a:r>
            <a:r>
              <a:rPr lang="en-US" dirty="0"/>
              <a:t> </a:t>
            </a:r>
            <a:r>
              <a:rPr lang="en-US" dirty="0" err="1"/>
              <a:t>Samulevičius</a:t>
            </a:r>
            <a:r>
              <a:rPr lang="en-US" dirty="0"/>
              <a:t>' </a:t>
            </a:r>
            <a:r>
              <a:rPr lang="en-US" dirty="0" err="1"/>
              <a:t>progymnasium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The school will celebrate the 30th anniversary of the coming year.</a:t>
            </a:r>
          </a:p>
          <a:p>
            <a:endParaRPr lang="en-US" dirty="0"/>
          </a:p>
          <a:p>
            <a:r>
              <a:rPr lang="en-US" dirty="0"/>
              <a:t> 804 pupils study at the </a:t>
            </a:r>
            <a:r>
              <a:rPr lang="en-US" dirty="0" smtClean="0"/>
              <a:t>school</a:t>
            </a:r>
            <a:r>
              <a:rPr lang="lt-LT" dirty="0" smtClean="0"/>
              <a:t>. </a:t>
            </a:r>
            <a:r>
              <a:rPr lang="en-US" dirty="0" err="1" smtClean="0"/>
              <a:t>Studen</a:t>
            </a:r>
            <a:r>
              <a:rPr lang="lt-LT" dirty="0" smtClean="0"/>
              <a:t>t</a:t>
            </a:r>
            <a:r>
              <a:rPr lang="en-US" dirty="0" smtClean="0"/>
              <a:t>s </a:t>
            </a:r>
            <a:r>
              <a:rPr lang="en-US" dirty="0"/>
              <a:t>from 6 to 15 years old attend this school.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76336"/>
          </a:xfrm>
        </p:spPr>
        <p:txBody>
          <a:bodyPr/>
          <a:lstStyle/>
          <a:p>
            <a:pPr algn="ctr"/>
            <a:r>
              <a:rPr lang="en-US" dirty="0"/>
              <a:t>Our school</a:t>
            </a: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t-LT" dirty="0" smtClean="0"/>
              <a:t>R.Samulevičius </a:t>
            </a:r>
            <a:r>
              <a:rPr lang="lt-LT" dirty="0" err="1" smtClean="0"/>
              <a:t>progymnasium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142976" y="5715016"/>
            <a:ext cx="72866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2"/>
              </a:rPr>
              <a:t>https://www.facebook.com/Jonavos-Raimundo-Samulevi%C4%8Diaus-progimnazija-992697164124751/?fref=ts</a:t>
            </a:r>
            <a:endParaRPr lang="lt-LT" dirty="0" smtClean="0"/>
          </a:p>
          <a:p>
            <a:endParaRPr lang="lt-LT" dirty="0" smtClean="0"/>
          </a:p>
        </p:txBody>
      </p:sp>
      <p:pic>
        <p:nvPicPr>
          <p:cNvPr id="3074" name="Picture 2" descr="D:\Desktop\20171017_105346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7356" y="1643050"/>
            <a:ext cx="5334016" cy="4000512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238768"/>
          </a:xfrm>
        </p:spPr>
        <p:txBody>
          <a:bodyPr/>
          <a:lstStyle/>
          <a:p>
            <a:r>
              <a:rPr lang="en-US" i="1" dirty="0"/>
              <a:t>Our school students have been involved in the GLOBE program for over 5 years.</a:t>
            </a:r>
          </a:p>
          <a:p>
            <a:r>
              <a:rPr lang="en-US" i="1" dirty="0"/>
              <a:t>Participants: 5-8 class students.</a:t>
            </a:r>
          </a:p>
          <a:p>
            <a:r>
              <a:rPr lang="en-US" i="1" dirty="0"/>
              <a:t>We perform atmospheric, </a:t>
            </a:r>
            <a:r>
              <a:rPr lang="en-US" i="1" dirty="0" err="1"/>
              <a:t>phenological</a:t>
            </a:r>
            <a:r>
              <a:rPr lang="en-US" i="1" dirty="0"/>
              <a:t> research.</a:t>
            </a:r>
          </a:p>
        </p:txBody>
      </p:sp>
      <p:pic>
        <p:nvPicPr>
          <p:cNvPr id="2049" name="Picture 1" descr="D:\Desktop\GLOBE\20170525_1312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7554" y="3143248"/>
            <a:ext cx="1857374" cy="3301998"/>
          </a:xfrm>
          <a:prstGeom prst="rect">
            <a:avLst/>
          </a:prstGeom>
          <a:noFill/>
        </p:spPr>
      </p:pic>
      <p:pic>
        <p:nvPicPr>
          <p:cNvPr id="6" name="Picture 2" descr="C:\Users\Vartotojas\Desktop\foto\100_749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3429000"/>
            <a:ext cx="2571768" cy="1928826"/>
          </a:xfrm>
          <a:prstGeom prst="rect">
            <a:avLst/>
          </a:prstGeom>
          <a:noFill/>
        </p:spPr>
      </p:pic>
      <p:pic>
        <p:nvPicPr>
          <p:cNvPr id="2050" name="Picture 2" descr="D:\Desktop\mama\būrelis\globe\medžiai\20151019_14241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29256" y="4286256"/>
            <a:ext cx="3119460" cy="175469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Observed Trees</a:t>
            </a:r>
          </a:p>
        </p:txBody>
      </p:sp>
      <p:pic>
        <p:nvPicPr>
          <p:cNvPr id="2050" name="Picture 2" descr="D:\Desktop\20171017_1444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556792"/>
            <a:ext cx="2592288" cy="3384376"/>
          </a:xfrm>
          <a:prstGeom prst="rect">
            <a:avLst/>
          </a:prstGeom>
          <a:noFill/>
        </p:spPr>
      </p:pic>
      <p:pic>
        <p:nvPicPr>
          <p:cNvPr id="2051" name="Picture 3" descr="D:\Desktop\20171017_14365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1556792"/>
            <a:ext cx="2592288" cy="3456384"/>
          </a:xfrm>
          <a:prstGeom prst="rect">
            <a:avLst/>
          </a:prstGeom>
          <a:noFill/>
        </p:spPr>
      </p:pic>
      <p:pic>
        <p:nvPicPr>
          <p:cNvPr id="2053" name="Picture 5" descr="https://phenology.geodan.nl/uploads/small/f162743ae6cd1bc40fec037714fa7e0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2" y="1556792"/>
            <a:ext cx="2555776" cy="3411963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1043608" y="5013176"/>
            <a:ext cx="13681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#</a:t>
            </a:r>
            <a:r>
              <a:rPr lang="lt-LT" sz="2800" dirty="0" smtClean="0"/>
              <a:t> </a:t>
            </a:r>
            <a:r>
              <a:rPr lang="lt-LT" sz="2800" dirty="0" err="1" smtClean="0"/>
              <a:t>birch</a:t>
            </a:r>
            <a:endParaRPr lang="en-US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3779912" y="5013176"/>
            <a:ext cx="13681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＃</a:t>
            </a:r>
            <a:r>
              <a:rPr lang="lt-LT" sz="2800" dirty="0" err="1" smtClean="0"/>
              <a:t>oak</a:t>
            </a:r>
            <a:endParaRPr lang="en-US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6588224" y="5085184"/>
            <a:ext cx="15761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＃</a:t>
            </a:r>
            <a:r>
              <a:rPr lang="lt-LT" sz="2800" dirty="0" err="1" smtClean="0"/>
              <a:t>lime</a:t>
            </a:r>
            <a:endParaRPr lang="en-US" sz="28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mtClean="0"/>
              <a:t>Best regards from </a:t>
            </a:r>
            <a:r>
              <a:rPr lang="en-US" dirty="0"/>
              <a:t>Lithuania!</a:t>
            </a:r>
          </a:p>
        </p:txBody>
      </p:sp>
      <p:pic>
        <p:nvPicPr>
          <p:cNvPr id="1027" name="Picture 3" descr="D:\Desktop\20171017_1054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64" y="1571612"/>
            <a:ext cx="3446884" cy="45958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i="1" dirty="0" smtClean="0"/>
              <a:t>Lithuania </a:t>
            </a:r>
            <a:r>
              <a:rPr lang="en-US" sz="3600" i="1" dirty="0"/>
              <a:t>is a country in Eastern Europe</a:t>
            </a:r>
          </a:p>
        </p:txBody>
      </p:sp>
      <p:pic>
        <p:nvPicPr>
          <p:cNvPr id="1026" name="Picture 2" descr="D:\Desktop\1024px-EU-Lithuania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1571612"/>
            <a:ext cx="5286412" cy="4215746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857356" y="5929330"/>
            <a:ext cx="68580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3"/>
              </a:rPr>
              <a:t>https://www.youtube.com/watch?v=18LV28Rkldc</a:t>
            </a:r>
            <a:endParaRPr lang="lt-LT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500034" y="571480"/>
            <a:ext cx="8305800" cy="1571636"/>
          </a:xfrm>
        </p:spPr>
        <p:txBody>
          <a:bodyPr/>
          <a:lstStyle/>
          <a:p>
            <a:r>
              <a:rPr lang="lt-LT" sz="4000" i="1" dirty="0" err="1" smtClean="0"/>
              <a:t>Lithuanian</a:t>
            </a:r>
            <a:r>
              <a:rPr lang="lt-LT" sz="4000" i="1" dirty="0" smtClean="0"/>
              <a:t> </a:t>
            </a:r>
            <a:r>
              <a:rPr lang="lt-LT" sz="4000" i="1" dirty="0" err="1" smtClean="0"/>
              <a:t>sightseeing</a:t>
            </a:r>
            <a:r>
              <a:rPr lang="lt-LT" sz="4000" i="1" dirty="0" smtClean="0"/>
              <a:t> </a:t>
            </a:r>
            <a:r>
              <a:rPr lang="lt-LT" sz="4000" i="1" dirty="0" err="1" smtClean="0"/>
              <a:t>places</a:t>
            </a:r>
            <a:endParaRPr lang="en-US" sz="4000" i="1" dirty="0"/>
          </a:p>
        </p:txBody>
      </p:sp>
      <p:pic>
        <p:nvPicPr>
          <p:cNvPr id="17414" name="Picture 6" descr="Susij&amp;eogon;s vaizda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2866912" y="1990816"/>
            <a:ext cx="3519517" cy="43956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t-LT" sz="5400" dirty="0"/>
              <a:t>Trakai Island Castle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609600" y="1600200"/>
            <a:ext cx="79248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/>
            <a:r>
              <a:rPr lang="en-US" sz="2400" i="1" dirty="0" err="1"/>
              <a:t>Trakai</a:t>
            </a:r>
            <a:r>
              <a:rPr lang="en-US" sz="2400" i="1" dirty="0"/>
              <a:t> Island Castle is a Gothic castle in the city of </a:t>
            </a:r>
            <a:r>
              <a:rPr lang="en-US" sz="2400" i="1" dirty="0" err="1" smtClean="0"/>
              <a:t>Trakai</a:t>
            </a:r>
            <a:r>
              <a:rPr lang="lt-LT" sz="2400" i="1" dirty="0" smtClean="0"/>
              <a:t>, </a:t>
            </a:r>
            <a:r>
              <a:rPr lang="en-US" sz="2400" i="1" dirty="0"/>
              <a:t>to which the pedestrian bridge has been </a:t>
            </a:r>
            <a:r>
              <a:rPr lang="en-US" sz="2400" i="1" dirty="0" smtClean="0"/>
              <a:t>built</a:t>
            </a:r>
            <a:r>
              <a:rPr lang="lt-LT" sz="2400" i="1" dirty="0"/>
              <a:t>. </a:t>
            </a:r>
            <a:r>
              <a:rPr lang="en-US" sz="2400" i="1" dirty="0"/>
              <a:t>is one of the most popular tourist attractions in Lithuania; There are various holidays in the castle, archeological and historical exhibitions, and hunting </a:t>
            </a:r>
            <a:r>
              <a:rPr lang="en-US" sz="2400" i="1" dirty="0" smtClean="0"/>
              <a:t>museum</a:t>
            </a:r>
            <a:r>
              <a:rPr lang="lt-LT" sz="2800" dirty="0" smtClean="0">
                <a:solidFill>
                  <a:srgbClr val="FF0000"/>
                </a:solidFill>
              </a:rPr>
              <a:t>. </a:t>
            </a:r>
            <a:endParaRPr lang="lt-LT" sz="2800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212976"/>
            <a:ext cx="6096000" cy="4371975"/>
          </a:xfrm>
          <a:prstGeom prst="rect">
            <a:avLst/>
          </a:prstGeom>
          <a:noFill/>
          <a:ln>
            <a:noFill/>
          </a:ln>
          <a:effectLst>
            <a:softEdge rad="6350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2271248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t-LT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Old Town of Capital Vilnius</a:t>
            </a:r>
          </a:p>
        </p:txBody>
      </p:sp>
      <p:pic>
        <p:nvPicPr>
          <p:cNvPr id="10244" name="Picture 4" descr="Susij&amp;eogon;s vaizda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1714488"/>
            <a:ext cx="5067291" cy="3806167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1928762" y="5643578"/>
            <a:ext cx="72152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3"/>
              </a:rPr>
              <a:t>https://www.youtube.com/watch?v=GI7JgGkbJUk</a:t>
            </a:r>
            <a:endParaRPr lang="lt-LT" dirty="0" smtClean="0"/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t-LT" dirty="0" smtClean="0"/>
              <a:t>Kuršių Nerija</a:t>
            </a:r>
            <a:endParaRPr lang="en-US" dirty="0"/>
          </a:p>
        </p:txBody>
      </p:sp>
      <p:pic>
        <p:nvPicPr>
          <p:cNvPr id="9218" name="Picture 2" descr="Vaizdo rezultatas pagal u&amp;zcaron;klaus&amp;aogon; „kurši&amp;uogon; nerija kopos“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1643050"/>
            <a:ext cx="6062656" cy="4039017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571604" y="5857892"/>
            <a:ext cx="66437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3"/>
              </a:rPr>
              <a:t>https://www.youtube.com/watch?v=7TEWaiKaXgk</a:t>
            </a:r>
            <a:endParaRPr lang="lt-LT" dirty="0" smtClean="0"/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t-LT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t-LT" dirty="0" smtClean="0"/>
              <a:t>S</a:t>
            </a:r>
            <a:r>
              <a:rPr lang="en-US" dirty="0" err="1" smtClean="0"/>
              <a:t>ong</a:t>
            </a:r>
            <a:r>
              <a:rPr lang="en-US" dirty="0" smtClean="0"/>
              <a:t> </a:t>
            </a:r>
            <a:r>
              <a:rPr lang="en-US" dirty="0"/>
              <a:t>and </a:t>
            </a:r>
            <a:r>
              <a:rPr lang="en-US" dirty="0" smtClean="0"/>
              <a:t>dances</a:t>
            </a:r>
            <a:r>
              <a:rPr lang="lt-LT" dirty="0" smtClean="0"/>
              <a:t> </a:t>
            </a:r>
            <a:r>
              <a:rPr lang="lt-LT" dirty="0" err="1" smtClean="0"/>
              <a:t>festival</a:t>
            </a:r>
            <a:endParaRPr lang="en-US" dirty="0"/>
          </a:p>
        </p:txBody>
      </p:sp>
      <p:pic>
        <p:nvPicPr>
          <p:cNvPr id="6146" name="Picture 2" descr="Vaizdo rezultatas pagal u&amp;zcaron;klaus&amp;aogon; „dain&amp;uogon; švent&amp;edot;“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500174"/>
            <a:ext cx="3910005" cy="3910005"/>
          </a:xfrm>
          <a:prstGeom prst="rect">
            <a:avLst/>
          </a:prstGeom>
          <a:noFill/>
        </p:spPr>
      </p:pic>
      <p:pic>
        <p:nvPicPr>
          <p:cNvPr id="6148" name="Picture 4" descr="Vaizdo rezultatas pagal u&amp;zcaron;klaus&amp;aogon; „dain&amp;uogon; švent&amp;edot;“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2786058"/>
            <a:ext cx="4071934" cy="2143124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642910" y="5643578"/>
            <a:ext cx="83582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4"/>
              </a:rPr>
              <a:t>https://www.youtube.com/watch?v=hnoybfQ7xcg</a:t>
            </a:r>
            <a:endParaRPr lang="lt-LT" dirty="0" smtClean="0"/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Our city </a:t>
            </a:r>
            <a:r>
              <a:rPr lang="lt-LT" dirty="0"/>
              <a:t>-</a:t>
            </a:r>
            <a:r>
              <a:rPr lang="en-US" dirty="0" smtClean="0"/>
              <a:t> </a:t>
            </a:r>
            <a:r>
              <a:rPr lang="en-US" dirty="0" err="1"/>
              <a:t>Jonava</a:t>
            </a:r>
            <a:endParaRPr lang="en-US" dirty="0"/>
          </a:p>
        </p:txBody>
      </p:sp>
      <p:pic>
        <p:nvPicPr>
          <p:cNvPr id="4098" name="Picture 2" descr="&amp;Zcaron;em&amp;edot;lapi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22" y="1714488"/>
            <a:ext cx="4907562" cy="396228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051720" y="6237312"/>
            <a:ext cx="66247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hlinkClick r:id="rId3"/>
              </a:rPr>
              <a:t>https://www.youtube.com/watch?time_continue=694&amp;v=HXCczxoB4T4</a:t>
            </a:r>
            <a:endParaRPr lang="en-US" sz="14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238768"/>
          </a:xfrm>
        </p:spPr>
        <p:txBody>
          <a:bodyPr/>
          <a:lstStyle/>
          <a:p>
            <a:r>
              <a:rPr lang="en-US" i="1" dirty="0" err="1"/>
              <a:t>Jonava</a:t>
            </a:r>
            <a:r>
              <a:rPr lang="en-US" i="1" dirty="0"/>
              <a:t> is </a:t>
            </a:r>
            <a:r>
              <a:rPr lang="lt-LT" i="1" dirty="0" err="1" smtClean="0"/>
              <a:t>in</a:t>
            </a:r>
            <a:r>
              <a:rPr lang="lt-LT" i="1" dirty="0" smtClean="0"/>
              <a:t> </a:t>
            </a:r>
            <a:r>
              <a:rPr lang="en-US" i="1" dirty="0" smtClean="0"/>
              <a:t>the </a:t>
            </a:r>
            <a:r>
              <a:rPr lang="en-US" i="1" dirty="0"/>
              <a:t>center of Lithuania.</a:t>
            </a:r>
          </a:p>
          <a:p>
            <a:endParaRPr lang="en-US" i="1" dirty="0"/>
          </a:p>
          <a:p>
            <a:r>
              <a:rPr lang="en-US" i="1" dirty="0"/>
              <a:t>There live about 30 </a:t>
            </a:r>
            <a:r>
              <a:rPr lang="en-US" i="1" dirty="0" smtClean="0"/>
              <a:t>thousand </a:t>
            </a:r>
            <a:r>
              <a:rPr lang="lt-LT" i="1" dirty="0" smtClean="0"/>
              <a:t>people.</a:t>
            </a:r>
            <a:endParaRPr lang="en-US" i="1" dirty="0"/>
          </a:p>
          <a:p>
            <a:r>
              <a:rPr lang="lt-LT" i="1" dirty="0" smtClean="0"/>
              <a:t> </a:t>
            </a:r>
            <a:r>
              <a:rPr lang="lt-LT" i="1" dirty="0" err="1" smtClean="0"/>
              <a:t>Where</a:t>
            </a:r>
            <a:r>
              <a:rPr lang="lt-LT" i="1" dirty="0" smtClean="0"/>
              <a:t> are </a:t>
            </a:r>
            <a:r>
              <a:rPr lang="lt-LT" i="1" dirty="0" err="1" smtClean="0"/>
              <a:t>in</a:t>
            </a:r>
            <a:r>
              <a:rPr lang="lt-LT" i="1" dirty="0" smtClean="0"/>
              <a:t> o</a:t>
            </a:r>
            <a:r>
              <a:rPr lang="en-US" i="1" dirty="0" err="1" smtClean="0"/>
              <a:t>ur</a:t>
            </a:r>
            <a:r>
              <a:rPr lang="lt-LT" i="1" dirty="0" smtClean="0"/>
              <a:t>e</a:t>
            </a:r>
            <a:r>
              <a:rPr lang="en-US" i="1" dirty="0" smtClean="0"/>
              <a:t> </a:t>
            </a:r>
            <a:r>
              <a:rPr lang="en-US" i="1" dirty="0" err="1" smtClean="0"/>
              <a:t>ci</a:t>
            </a:r>
            <a:r>
              <a:rPr lang="lt-LT" i="1" dirty="0" err="1" smtClean="0"/>
              <a:t>ty</a:t>
            </a:r>
            <a:r>
              <a:rPr lang="lt-LT" i="1" dirty="0" smtClean="0"/>
              <a:t>  </a:t>
            </a:r>
            <a:endParaRPr lang="en-US" i="1" dirty="0"/>
          </a:p>
          <a:p>
            <a:r>
              <a:rPr lang="en-US" i="1" dirty="0"/>
              <a:t>2 elementary schools</a:t>
            </a:r>
          </a:p>
          <a:p>
            <a:r>
              <a:rPr lang="en-US" i="1" dirty="0"/>
              <a:t>2 </a:t>
            </a:r>
            <a:r>
              <a:rPr lang="en-US" i="1" dirty="0" err="1" smtClean="0"/>
              <a:t>progymnasium</a:t>
            </a:r>
            <a:r>
              <a:rPr lang="lt-LT" i="1" dirty="0" smtClean="0"/>
              <a:t>s</a:t>
            </a:r>
            <a:endParaRPr lang="en-US" i="1" dirty="0"/>
          </a:p>
          <a:p>
            <a:r>
              <a:rPr lang="en-US" i="1" dirty="0"/>
              <a:t>2 basic schools</a:t>
            </a:r>
          </a:p>
          <a:p>
            <a:r>
              <a:rPr lang="en-US" i="1" dirty="0"/>
              <a:t>2 </a:t>
            </a:r>
            <a:r>
              <a:rPr lang="en-US" i="1" dirty="0" smtClean="0"/>
              <a:t>gymnasium</a:t>
            </a:r>
            <a:r>
              <a:rPr lang="lt-LT" i="1" dirty="0" smtClean="0"/>
              <a:t>s</a:t>
            </a:r>
            <a:r>
              <a:rPr lang="en-US" i="1" dirty="0" smtClean="0"/>
              <a:t>.</a:t>
            </a:r>
            <a:endParaRPr lang="en-US" i="1" dirty="0"/>
          </a:p>
        </p:txBody>
      </p:sp>
      <p:sp>
        <p:nvSpPr>
          <p:cNvPr id="4098" name="AutoShape 2" descr="Vaizdo rezultatas pagal u&amp;zcaron;klaus&amp;aogon; „jonava miestas“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00" name="Picture 4" descr="Susij&amp;eogon;s vaizda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857496"/>
            <a:ext cx="3732686" cy="250033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427</TotalTime>
  <Words>227</Words>
  <Application>Microsoft Office PowerPoint</Application>
  <PresentationFormat>Demonstracija ekrane (4:3)</PresentationFormat>
  <Paragraphs>38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Skaidrių pavadinimai</vt:lpstr>
      </vt:variant>
      <vt:variant>
        <vt:i4>14</vt:i4>
      </vt:variant>
    </vt:vector>
  </HeadingPairs>
  <TitlesOfParts>
    <vt:vector size="15" baseType="lpstr">
      <vt:lpstr>Paper</vt:lpstr>
      <vt:lpstr>Our country and we</vt:lpstr>
      <vt:lpstr>Lithuania is a country in Eastern Europe</vt:lpstr>
      <vt:lpstr>Lithuanian sightseeing places</vt:lpstr>
      <vt:lpstr>Trakai Island Castle </vt:lpstr>
      <vt:lpstr>Old Town of Capital Vilnius</vt:lpstr>
      <vt:lpstr>Kuršių Nerija</vt:lpstr>
      <vt:lpstr>Song and dances festival</vt:lpstr>
      <vt:lpstr>Our city - Jonava</vt:lpstr>
      <vt:lpstr>Skaidrė 9</vt:lpstr>
      <vt:lpstr>Our school</vt:lpstr>
      <vt:lpstr>R.Samulevičius progymnasium</vt:lpstr>
      <vt:lpstr>Skaidrė 12</vt:lpstr>
      <vt:lpstr>Observed Trees</vt:lpstr>
      <vt:lpstr>Best regards from Lithuania!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Mūsų šalis ir mes</dc:title>
  <dc:creator>Mama</dc:creator>
  <cp:lastModifiedBy>Fizika</cp:lastModifiedBy>
  <cp:revision>50</cp:revision>
  <dcterms:created xsi:type="dcterms:W3CDTF">2017-10-16T06:35:55Z</dcterms:created>
  <dcterms:modified xsi:type="dcterms:W3CDTF">2019-04-25T10:30:03Z</dcterms:modified>
</cp:coreProperties>
</file>