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32" r:id="rId3"/>
    <p:sldId id="333" r:id="rId4"/>
    <p:sldId id="261" r:id="rId5"/>
    <p:sldId id="269" r:id="rId6"/>
    <p:sldId id="270" r:id="rId7"/>
    <p:sldId id="278" r:id="rId8"/>
    <p:sldId id="329" r:id="rId9"/>
    <p:sldId id="279" r:id="rId10"/>
    <p:sldId id="311" r:id="rId11"/>
    <p:sldId id="288" r:id="rId12"/>
    <p:sldId id="31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97FF"/>
    <a:srgbClr val="760000"/>
    <a:srgbClr val="D68B1C"/>
    <a:srgbClr val="FF9E1D"/>
    <a:srgbClr val="253600"/>
    <a:srgbClr val="552579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78995" autoAdjust="0"/>
  </p:normalViewPr>
  <p:slideViewPr>
    <p:cSldViewPr>
      <p:cViewPr varScale="1">
        <p:scale>
          <a:sx n="70" d="100"/>
          <a:sy n="70" d="100"/>
        </p:scale>
        <p:origin x="185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F9C23-8ABA-49C4-BF47-8DD287E9D247}" type="datetimeFigureOut">
              <a:rPr lang="hr-HR" smtClean="0"/>
              <a:t>22.5.2017.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FD42A-685B-4E00-8C23-27DBF9E149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596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69" y="4956050"/>
            <a:ext cx="7940661" cy="763525"/>
          </a:xfr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69" y="5719575"/>
            <a:ext cx="7940661" cy="76352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985720"/>
            <a:ext cx="80768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597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596540"/>
            <a:ext cx="8076895" cy="4581150"/>
          </a:xfrm>
        </p:spPr>
        <p:txBody>
          <a:bodyPr/>
          <a:lstStyle>
            <a:lvl1pPr algn="l">
              <a:defRPr sz="2800">
                <a:solidFill>
                  <a:srgbClr val="002060"/>
                </a:solidFill>
              </a:defRPr>
            </a:lvl1pPr>
            <a:lvl2pPr algn="l">
              <a:defRPr>
                <a:solidFill>
                  <a:srgbClr val="002060"/>
                </a:solidFill>
              </a:defRPr>
            </a:lvl2pPr>
            <a:lvl3pPr algn="l">
              <a:defRPr>
                <a:solidFill>
                  <a:srgbClr val="002060"/>
                </a:solidFill>
              </a:defRPr>
            </a:lvl3pPr>
            <a:lvl4pPr algn="l">
              <a:defRPr>
                <a:solidFill>
                  <a:srgbClr val="002060"/>
                </a:solidFill>
              </a:defRPr>
            </a:lvl4pPr>
            <a:lvl5pPr algn="l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09" y="527605"/>
            <a:ext cx="7024429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597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24429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597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2597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 algn="l">
              <a:defRPr sz="2400">
                <a:solidFill>
                  <a:srgbClr val="002060"/>
                </a:solidFill>
              </a:defRPr>
            </a:lvl1pPr>
            <a:lvl2pPr algn="l">
              <a:defRPr sz="2000">
                <a:solidFill>
                  <a:srgbClr val="002060"/>
                </a:solidFill>
              </a:defRPr>
            </a:lvl2pPr>
            <a:lvl3pPr algn="l">
              <a:defRPr sz="1800">
                <a:solidFill>
                  <a:srgbClr val="002060"/>
                </a:solidFill>
              </a:defRPr>
            </a:lvl3pPr>
            <a:lvl4pPr algn="l">
              <a:defRPr sz="1600">
                <a:solidFill>
                  <a:srgbClr val="002060"/>
                </a:solidFill>
              </a:defRPr>
            </a:lvl4pPr>
            <a:lvl5pPr algn="l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rgbClr val="2597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 algn="l">
              <a:defRPr sz="2400">
                <a:solidFill>
                  <a:srgbClr val="002060"/>
                </a:solidFill>
              </a:defRPr>
            </a:lvl1pPr>
            <a:lvl2pPr algn="l">
              <a:defRPr sz="2000">
                <a:solidFill>
                  <a:srgbClr val="002060"/>
                </a:solidFill>
              </a:defRPr>
            </a:lvl2pPr>
            <a:lvl3pPr algn="l">
              <a:defRPr sz="1800">
                <a:solidFill>
                  <a:srgbClr val="002060"/>
                </a:solidFill>
              </a:defRPr>
            </a:lvl3pPr>
            <a:lvl4pPr algn="l">
              <a:defRPr sz="1600">
                <a:solidFill>
                  <a:srgbClr val="002060"/>
                </a:solidFill>
              </a:defRPr>
            </a:lvl4pPr>
            <a:lvl5pPr algn="l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4803345"/>
            <a:ext cx="7940660" cy="763525"/>
          </a:xfrm>
        </p:spPr>
        <p:txBody>
          <a:bodyPr>
            <a:noAutofit/>
          </a:bodyPr>
          <a:lstStyle/>
          <a:p>
            <a:r>
              <a:rPr lang="hr-HR" dirty="0" smtClean="0"/>
              <a:t>OŠ Ivana Filipovića, Osijek (Croatia)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5566870"/>
            <a:ext cx="7940660" cy="763525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pic>
        <p:nvPicPr>
          <p:cNvPr id="1026" name="Picture 2" descr="Slikovni rezultat za globe pr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5" y="527605"/>
            <a:ext cx="4733855" cy="327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71" y="3887115"/>
            <a:ext cx="5268604" cy="3512403"/>
          </a:xfrm>
        </p:spPr>
      </p:pic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197" y="3402869"/>
            <a:ext cx="5262959" cy="350863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197" y="3402869"/>
            <a:ext cx="5262959" cy="3508640"/>
          </a:xfrm>
          <a:prstGeom prst="rect">
            <a:avLst/>
          </a:prstGeom>
        </p:spPr>
      </p:pic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SOIL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74" y="1545051"/>
            <a:ext cx="4004812" cy="26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7592" y="1224799"/>
            <a:ext cx="8084215" cy="610820"/>
          </a:xfrm>
        </p:spPr>
        <p:txBody>
          <a:bodyPr>
            <a:noAutofit/>
          </a:bodyPr>
          <a:lstStyle/>
          <a:p>
            <a:r>
              <a:rPr lang="hr-HR" sz="4500" dirty="0" smtClean="0"/>
              <a:t>YOUNGEST </a:t>
            </a:r>
            <a:r>
              <a:rPr lang="hr-HR" sz="4500" dirty="0" err="1" smtClean="0"/>
              <a:t>in</a:t>
            </a:r>
            <a:r>
              <a:rPr lang="hr-HR" sz="4500" dirty="0" smtClean="0"/>
              <a:t> </a:t>
            </a:r>
            <a:r>
              <a:rPr lang="hr-HR" sz="4500" dirty="0" err="1" smtClean="0"/>
              <a:t>action</a:t>
            </a:r>
            <a:endParaRPr lang="hr-HR" sz="45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50502" y="1835619"/>
            <a:ext cx="5839123" cy="14288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" y="2565929"/>
            <a:ext cx="2437180" cy="324957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" y="4686529"/>
            <a:ext cx="2895295" cy="217147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52" y="3462247"/>
            <a:ext cx="4527671" cy="339575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185" y="3462247"/>
            <a:ext cx="2546815" cy="339575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61" y="3462247"/>
            <a:ext cx="2561222" cy="341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9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5" y="69490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015"/>
            <a:ext cx="9144000" cy="609600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5335525" y="4039820"/>
            <a:ext cx="3664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500" dirty="0" err="1" smtClean="0">
                <a:solidFill>
                  <a:schemeClr val="bg1"/>
                </a:solidFill>
              </a:rPr>
              <a:t>Grettings</a:t>
            </a:r>
            <a:r>
              <a:rPr lang="hr-HR" sz="3500" dirty="0" smtClean="0">
                <a:solidFill>
                  <a:schemeClr val="bg1"/>
                </a:solidFill>
              </a:rPr>
              <a:t> </a:t>
            </a:r>
            <a:r>
              <a:rPr lang="hr-HR" sz="3500" dirty="0" err="1" smtClean="0">
                <a:solidFill>
                  <a:schemeClr val="bg1"/>
                </a:solidFill>
              </a:rPr>
              <a:t>from</a:t>
            </a:r>
            <a:r>
              <a:rPr lang="hr-HR" sz="3500" dirty="0" smtClean="0">
                <a:solidFill>
                  <a:schemeClr val="bg1"/>
                </a:solidFill>
              </a:rPr>
              <a:t> Croatia!!!</a:t>
            </a:r>
            <a:endParaRPr lang="hr-HR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r-HR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680310"/>
            <a:ext cx="6073165" cy="2614396"/>
          </a:xfrm>
          <a:prstGeom prst="rect">
            <a:avLst/>
          </a:prstGeom>
        </p:spPr>
      </p:pic>
      <p:pic>
        <p:nvPicPr>
          <p:cNvPr id="6" name="Picture 2" descr="Slikovni rezultat za globe pr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10" y="2906246"/>
            <a:ext cx="4038600" cy="3676616"/>
          </a:xfrm>
          <a:prstGeom prst="rect">
            <a:avLst/>
          </a:prstGeom>
        </p:spPr>
      </p:pic>
      <p:sp>
        <p:nvSpPr>
          <p:cNvPr id="4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754375" y="3204468"/>
            <a:ext cx="3970330" cy="30777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This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year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, </a:t>
            </a: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our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school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celebrates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its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fiftieth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  <a:r>
              <a:rPr kumimoji="0" lang="sr-Latn-RS" altLang="sr-Latn-RS" sz="50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anniversary</a:t>
            </a:r>
            <a:r>
              <a:rPr kumimoji="0" lang="sr-Latn-RS" altLang="sr-Latn-RS" sz="5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810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45" y="1901950"/>
            <a:ext cx="6251755" cy="4167837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143555" y="1790868"/>
            <a:ext cx="2290575" cy="27699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sr-Latn-RS" altLang="sr-Latn-RS" sz="3000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Me </a:t>
            </a:r>
            <a:r>
              <a:rPr lang="sr-Latn-RS" altLang="sr-Latn-RS" sz="3000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</a:t>
            </a:r>
            <a:r>
              <a:rPr lang="sr-Latn-RS" altLang="sr-Latn-RS" sz="3000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sr-Latn-RS" altLang="sr-Latn-RS" sz="3000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my</a:t>
            </a:r>
            <a:r>
              <a:rPr lang="sr-Latn-RS" altLang="sr-Latn-RS" sz="3000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sr-Latn-RS" altLang="sr-Latn-RS" sz="3000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best</a:t>
            </a:r>
            <a:r>
              <a:rPr lang="sr-Latn-RS" altLang="sr-Latn-RS" sz="3000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GLOBE </a:t>
            </a:r>
            <a:r>
              <a:rPr lang="sr-Latn-RS" altLang="sr-Latn-RS" sz="3000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students</a:t>
            </a:r>
            <a:r>
              <a:rPr lang="sr-Latn-RS" altLang="sr-Latn-RS" sz="3000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on GLOBE </a:t>
            </a:r>
            <a:r>
              <a:rPr lang="sr-Latn-RS" altLang="sr-Latn-RS" sz="3000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review</a:t>
            </a:r>
            <a:r>
              <a:rPr lang="sr-Latn-RS" altLang="sr-Latn-RS" sz="3000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sr-Latn-RS" altLang="sr-Latn-RS" sz="3000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and</a:t>
            </a:r>
            <a:r>
              <a:rPr lang="sr-Latn-RS" altLang="sr-Latn-RS" sz="3000" dirty="0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sr-Latn-RS" altLang="sr-Latn-RS" sz="3000" dirty="0" err="1" smtClean="0">
                <a:solidFill>
                  <a:srgbClr val="2121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competition</a:t>
            </a:r>
            <a:endParaRPr lang="sr-Latn-RS" altLang="sr-Latn-RS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1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7197" y="3219416"/>
            <a:ext cx="4174355" cy="313076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7126" y="3263271"/>
            <a:ext cx="4095391" cy="307154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0448" y="3253580"/>
            <a:ext cx="4119337" cy="3089503"/>
          </a:xfrm>
          <a:prstGeom prst="rect">
            <a:avLst/>
          </a:prstGeom>
        </p:spPr>
      </p:pic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ATMOSPHERE</a:t>
            </a:r>
            <a:endParaRPr lang="hr-HR" dirty="0"/>
          </a:p>
        </p:txBody>
      </p:sp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55" y="947433"/>
            <a:ext cx="4195670" cy="23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1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94" y="2093831"/>
            <a:ext cx="2297171" cy="408385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90" y="2049906"/>
            <a:ext cx="2322050" cy="412808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5" y="4113950"/>
            <a:ext cx="3808475" cy="204874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8" y="3276645"/>
            <a:ext cx="1623402" cy="2886048"/>
          </a:xfrm>
          <a:prstGeom prst="rect">
            <a:avLst/>
          </a:prstGeom>
        </p:spPr>
      </p:pic>
      <p:sp>
        <p:nvSpPr>
          <p:cNvPr id="11" name="Naslov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HYDROLOGY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725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180"/>
            <a:ext cx="3680397" cy="22082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55" y="2818180"/>
            <a:ext cx="3680398" cy="220823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8" y="5040066"/>
            <a:ext cx="3052638" cy="183158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12" y="5026418"/>
            <a:ext cx="3052637" cy="183158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15" y="5026418"/>
            <a:ext cx="3095440" cy="18572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1601" y="3435109"/>
            <a:ext cx="3084642" cy="1850785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2444868" y="4702873"/>
            <a:ext cx="123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east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3760493" y="4657085"/>
            <a:ext cx="123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west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65828" y="6502317"/>
            <a:ext cx="123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north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3084393" y="6514350"/>
            <a:ext cx="123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south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7327448" y="5533491"/>
            <a:ext cx="123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down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7" name="TekstniOkvir 16"/>
          <p:cNvSpPr txBox="1"/>
          <p:nvPr/>
        </p:nvSpPr>
        <p:spPr>
          <a:xfrm>
            <a:off x="6102958" y="6481063"/>
            <a:ext cx="123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</a:rPr>
              <a:t>up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8" name="Naslov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HYDROLOGY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98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6104" y="2679373"/>
            <a:ext cx="3887114" cy="233226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9311" y="2788525"/>
            <a:ext cx="3887113" cy="218650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297" y="2788526"/>
            <a:ext cx="3887111" cy="21865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3281" y="2752255"/>
            <a:ext cx="3887111" cy="2186500"/>
          </a:xfrm>
          <a:prstGeom prst="rect">
            <a:avLst/>
          </a:prstGeom>
        </p:spPr>
      </p:pic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PHENOLOGY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932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4" y="2235130"/>
            <a:ext cx="2779502" cy="463250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99" y="2190977"/>
            <a:ext cx="2820925" cy="470154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24" y="2209168"/>
            <a:ext cx="2779502" cy="4632503"/>
          </a:xfrm>
          <a:prstGeom prst="rect">
            <a:avLst/>
          </a:prstGeom>
        </p:spPr>
      </p:pic>
      <p:sp>
        <p:nvSpPr>
          <p:cNvPr id="8" name="Rezervirano mjesto sadržaja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GROW UP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05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7592" y="1224799"/>
            <a:ext cx="8084215" cy="610820"/>
          </a:xfrm>
        </p:spPr>
        <p:txBody>
          <a:bodyPr>
            <a:noAutofit/>
          </a:bodyPr>
          <a:lstStyle/>
          <a:p>
            <a:r>
              <a:rPr lang="hr-HR" sz="4500" dirty="0" smtClean="0"/>
              <a:t>PHENOLOGY</a:t>
            </a:r>
            <a:endParaRPr lang="hr-HR" sz="45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6259" y="1865531"/>
            <a:ext cx="8246070" cy="6590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Picture 2" descr="Slikovni rezultat za globe pr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94" y="272299"/>
            <a:ext cx="3817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20659" t="21382" r="20659" b="8250"/>
          <a:stretch/>
        </p:blipFill>
        <p:spPr>
          <a:xfrm>
            <a:off x="-22991" y="2409050"/>
            <a:ext cx="6671730" cy="449793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3462" y="3015831"/>
            <a:ext cx="4447033" cy="33352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73" y="2409050"/>
            <a:ext cx="5888391" cy="449793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7459" y="2935944"/>
            <a:ext cx="4475007" cy="335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7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49</Words>
  <Application>Microsoft Office PowerPoint</Application>
  <PresentationFormat>Prikaz na zaslonu (4:3)</PresentationFormat>
  <Paragraphs>18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Arial</vt:lpstr>
      <vt:lpstr>Blackadder ITC</vt:lpstr>
      <vt:lpstr>Bradley Hand ITC</vt:lpstr>
      <vt:lpstr>Calibri</vt:lpstr>
      <vt:lpstr>Office Theme</vt:lpstr>
      <vt:lpstr>OŠ Ivana Filipovića, Osijek (Croatia)</vt:lpstr>
      <vt:lpstr>PowerPointova prezentacija</vt:lpstr>
      <vt:lpstr>PowerPointova prezentacija</vt:lpstr>
      <vt:lpstr>ATMOSPHERE</vt:lpstr>
      <vt:lpstr>HYDROLOGY</vt:lpstr>
      <vt:lpstr>HYDROLOGY</vt:lpstr>
      <vt:lpstr>PHENOLOGY</vt:lpstr>
      <vt:lpstr>GROW UP</vt:lpstr>
      <vt:lpstr>PHENOLOGY</vt:lpstr>
      <vt:lpstr>SOIL</vt:lpstr>
      <vt:lpstr>YOUNGEST in action</vt:lpstr>
      <vt:lpstr>PowerPointova prezentacija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Korisnik</cp:lastModifiedBy>
  <cp:revision>149</cp:revision>
  <dcterms:created xsi:type="dcterms:W3CDTF">2013-08-21T19:17:07Z</dcterms:created>
  <dcterms:modified xsi:type="dcterms:W3CDTF">2017-05-22T18:58:00Z</dcterms:modified>
</cp:coreProperties>
</file>