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4" r:id="rId2"/>
    <p:sldId id="326" r:id="rId3"/>
    <p:sldId id="359" r:id="rId4"/>
    <p:sldId id="360" r:id="rId5"/>
    <p:sldId id="361" r:id="rId6"/>
    <p:sldId id="362" r:id="rId7"/>
    <p:sldId id="363" r:id="rId8"/>
    <p:sldId id="364" r:id="rId9"/>
    <p:sldId id="366" r:id="rId10"/>
    <p:sldId id="354" r:id="rId11"/>
    <p:sldId id="355" r:id="rId12"/>
    <p:sldId id="339" r:id="rId13"/>
    <p:sldId id="340" r:id="rId14"/>
    <p:sldId id="341" r:id="rId15"/>
    <p:sldId id="342" r:id="rId16"/>
    <p:sldId id="368" r:id="rId17"/>
    <p:sldId id="328" r:id="rId18"/>
    <p:sldId id="331" r:id="rId19"/>
    <p:sldId id="332" r:id="rId20"/>
    <p:sldId id="333" r:id="rId21"/>
    <p:sldId id="369" r:id="rId22"/>
    <p:sldId id="337" r:id="rId23"/>
    <p:sldId id="315" r:id="rId24"/>
    <p:sldId id="316" r:id="rId25"/>
    <p:sldId id="367" r:id="rId26"/>
    <p:sldId id="356" r:id="rId27"/>
    <p:sldId id="289" r:id="rId28"/>
    <p:sldId id="338" r:id="rId29"/>
    <p:sldId id="358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24"/>
    <p:restoredTop sz="94647"/>
  </p:normalViewPr>
  <p:slideViewPr>
    <p:cSldViewPr snapToGrid="0" snapToObjects="1">
      <p:cViewPr varScale="1">
        <p:scale>
          <a:sx n="59" d="100"/>
          <a:sy n="59" d="100"/>
        </p:scale>
        <p:origin x="192" y="2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‹nr.›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54055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t>27-03-17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growapp.today/" TargetMode="External"/><Relationship Id="rId5" Type="http://schemas.openxmlformats.org/officeDocument/2006/relationships/hyperlink" Target="http://www.globe.gov/web/european-phenology-campaign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growapp.today/" TargetMode="Externa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://www.globe.gov/web/european-phenology-campaign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8001" y="6027004"/>
            <a:ext cx="101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err="1" smtClean="0"/>
              <a:t>www.globe.gov</a:t>
            </a:r>
            <a:r>
              <a:rPr lang="nl-NL" sz="3600" dirty="0" smtClean="0"/>
              <a:t>/web/</a:t>
            </a:r>
            <a:r>
              <a:rPr lang="nl-NL" sz="3600" dirty="0" err="1" smtClean="0"/>
              <a:t>european-phenology-campaign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1892" y="264179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 smtClean="0"/>
              <a:t>School project (1)</a:t>
            </a:r>
            <a:endParaRPr lang="nl-NL" sz="4000" dirty="0"/>
          </a:p>
        </p:txBody>
      </p:sp>
      <p:sp>
        <p:nvSpPr>
          <p:cNvPr id="4" name="Rechthoek 3"/>
          <p:cNvSpPr/>
          <p:nvPr/>
        </p:nvSpPr>
        <p:spPr>
          <a:xfrm>
            <a:off x="550506" y="3599057"/>
            <a:ext cx="115761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/>
              <a:t>Pick </a:t>
            </a:r>
            <a:r>
              <a:rPr lang="nl-NL" dirty="0" err="1"/>
              <a:t>one</a:t>
            </a:r>
            <a:r>
              <a:rPr lang="nl-NL" dirty="0"/>
              <a:t> or more </a:t>
            </a:r>
            <a:r>
              <a:rPr lang="nl-NL" dirty="0" smtClean="0"/>
              <a:t>(of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smtClean="0"/>
              <a:t>6) species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consider</a:t>
            </a:r>
            <a:r>
              <a:rPr lang="nl-NL" dirty="0" smtClean="0"/>
              <a:t>:</a:t>
            </a:r>
            <a:endParaRPr lang="nl-NL" dirty="0"/>
          </a:p>
          <a:p>
            <a:pPr marL="742950" lvl="1" indent="-285750">
              <a:buFont typeface="Arial"/>
              <a:buChar char="•"/>
            </a:pPr>
            <a:r>
              <a:rPr lang="nl-NL" dirty="0" smtClean="0"/>
              <a:t>Is </a:t>
            </a:r>
            <a:r>
              <a:rPr lang="nl-NL" dirty="0" err="1" smtClean="0"/>
              <a:t>it</a:t>
            </a:r>
            <a:r>
              <a:rPr lang="nl-NL" dirty="0" smtClean="0"/>
              <a:t> common in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smtClean="0"/>
              <a:t>area;</a:t>
            </a:r>
            <a:endParaRPr lang="nl-NL" dirty="0"/>
          </a:p>
          <a:p>
            <a:pPr marL="742950" lvl="1" indent="-285750">
              <a:buFont typeface="Arial"/>
              <a:buChar char="•"/>
            </a:pP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smtClean="0"/>
              <a:t>is </a:t>
            </a:r>
            <a:r>
              <a:rPr lang="nl-NL" dirty="0" err="1" smtClean="0"/>
              <a:t>greening</a:t>
            </a:r>
            <a:r>
              <a:rPr lang="nl-NL" dirty="0" smtClean="0"/>
              <a:t>-up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greening</a:t>
            </a:r>
            <a:r>
              <a:rPr lang="nl-NL" dirty="0" smtClean="0"/>
              <a:t>-down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 </a:t>
            </a:r>
            <a:endParaRPr lang="nl-NL" dirty="0" smtClean="0"/>
          </a:p>
          <a:p>
            <a:pPr marL="285750" indent="-285750">
              <a:buFont typeface="Arial"/>
              <a:buChar char="•"/>
            </a:pPr>
            <a:r>
              <a:rPr lang="nl-NL" dirty="0" err="1" smtClean="0"/>
              <a:t>Identify</a:t>
            </a:r>
            <a:r>
              <a:rPr lang="nl-NL" dirty="0" smtClean="0"/>
              <a:t> </a:t>
            </a:r>
            <a:r>
              <a:rPr lang="nl-NL" dirty="0"/>
              <a:t>different </a:t>
            </a:r>
            <a:r>
              <a:rPr lang="nl-NL" dirty="0" err="1"/>
              <a:t>individuals</a:t>
            </a:r>
            <a:r>
              <a:rPr lang="nl-NL" dirty="0"/>
              <a:t> of the </a:t>
            </a:r>
            <a:r>
              <a:rPr lang="nl-NL" dirty="0" err="1"/>
              <a:t>chosen</a:t>
            </a:r>
            <a:r>
              <a:rPr lang="nl-NL" dirty="0"/>
              <a:t> species in </a:t>
            </a:r>
            <a:r>
              <a:rPr lang="nl-NL" dirty="0" err="1"/>
              <a:t>your</a:t>
            </a:r>
            <a:r>
              <a:rPr lang="nl-NL" dirty="0"/>
              <a:t> area. </a:t>
            </a:r>
          </a:p>
          <a:p>
            <a:pPr marL="742950" lvl="1" indent="-285750">
              <a:buFont typeface="Arial"/>
              <a:buChar char="•"/>
            </a:pPr>
            <a:r>
              <a:rPr lang="nl-NL" dirty="0"/>
              <a:t>Make </a:t>
            </a:r>
            <a:r>
              <a:rPr lang="nl-NL" dirty="0" err="1"/>
              <a:t>sure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are in a </a:t>
            </a:r>
            <a:r>
              <a:rPr lang="nl-NL" dirty="0" err="1"/>
              <a:t>location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(</a:t>
            </a:r>
            <a:r>
              <a:rPr lang="nl-NL" dirty="0" err="1"/>
              <a:t>almost</a:t>
            </a:r>
            <a:r>
              <a:rPr lang="nl-NL" dirty="0"/>
              <a:t>)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. </a:t>
            </a:r>
          </a:p>
          <a:p>
            <a:pPr marL="742950" lvl="1" indent="-285750">
              <a:buFont typeface="Arial"/>
              <a:buChar char="•"/>
            </a:pPr>
            <a:r>
              <a:rPr lang="nl-NL" dirty="0" err="1" smtClean="0"/>
              <a:t>Try</a:t>
            </a:r>
            <a:r>
              <a:rPr lang="nl-NL" dirty="0" smtClean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pick</a:t>
            </a:r>
            <a:r>
              <a:rPr lang="nl-NL" dirty="0"/>
              <a:t> </a:t>
            </a:r>
            <a:r>
              <a:rPr lang="nl-NL" dirty="0" err="1"/>
              <a:t>individuals</a:t>
            </a:r>
            <a:r>
              <a:rPr lang="nl-NL" dirty="0"/>
              <a:t> in different </a:t>
            </a:r>
            <a:r>
              <a:rPr lang="nl-NL" dirty="0" err="1"/>
              <a:t>habitats</a:t>
            </a:r>
            <a:r>
              <a:rPr lang="nl-NL" dirty="0"/>
              <a:t> in order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 out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influences</a:t>
            </a:r>
            <a:r>
              <a:rPr lang="nl-NL" dirty="0"/>
              <a:t> the </a:t>
            </a:r>
            <a:r>
              <a:rPr lang="nl-NL" dirty="0" err="1"/>
              <a:t>phenology</a:t>
            </a:r>
            <a:r>
              <a:rPr lang="nl-NL" dirty="0"/>
              <a:t> events. </a:t>
            </a:r>
            <a:r>
              <a:rPr lang="nl-NL" dirty="0" err="1" smtClean="0"/>
              <a:t>Think</a:t>
            </a:r>
            <a:r>
              <a:rPr lang="nl-NL" dirty="0" smtClean="0"/>
              <a:t> </a:t>
            </a:r>
            <a:r>
              <a:rPr lang="nl-NL" dirty="0" err="1"/>
              <a:t>about</a:t>
            </a:r>
            <a:r>
              <a:rPr lang="nl-NL" dirty="0"/>
              <a:t>:</a:t>
            </a:r>
          </a:p>
          <a:p>
            <a:pPr marL="1200150" lvl="2" indent="-285750">
              <a:buFont typeface="Arial"/>
              <a:buChar char="•"/>
            </a:pPr>
            <a:r>
              <a:rPr lang="nl-NL" dirty="0" err="1"/>
              <a:t>Shade</a:t>
            </a:r>
            <a:r>
              <a:rPr lang="nl-NL" dirty="0"/>
              <a:t>/</a:t>
            </a:r>
            <a:r>
              <a:rPr lang="nl-NL" dirty="0" err="1"/>
              <a:t>sun</a:t>
            </a:r>
            <a:endParaRPr lang="nl-NL" dirty="0"/>
          </a:p>
          <a:p>
            <a:pPr marL="1200150" lvl="2" indent="-285750">
              <a:buFont typeface="Arial"/>
              <a:buChar char="•"/>
            </a:pPr>
            <a:r>
              <a:rPr lang="nl-NL" dirty="0"/>
              <a:t>Dry/wet</a:t>
            </a:r>
          </a:p>
          <a:p>
            <a:pPr marL="1200150" lvl="2" indent="-285750">
              <a:buFont typeface="Arial"/>
              <a:buChar char="•"/>
            </a:pPr>
            <a:r>
              <a:rPr lang="nl-NL" dirty="0"/>
              <a:t>In the </a:t>
            </a:r>
            <a:r>
              <a:rPr lang="nl-NL" dirty="0" err="1"/>
              <a:t>city</a:t>
            </a:r>
            <a:r>
              <a:rPr lang="nl-NL" dirty="0"/>
              <a:t> / out of the </a:t>
            </a:r>
            <a:r>
              <a:rPr lang="nl-NL" dirty="0" err="1"/>
              <a:t>city</a:t>
            </a:r>
            <a:r>
              <a:rPr lang="nl-NL" dirty="0"/>
              <a:t> </a:t>
            </a:r>
          </a:p>
          <a:p>
            <a:pPr marL="1200150" lvl="2" indent="-285750">
              <a:buFont typeface="Arial"/>
              <a:buChar char="•"/>
            </a:pPr>
            <a:r>
              <a:rPr lang="nl-NL" dirty="0" err="1"/>
              <a:t>Temperature</a:t>
            </a:r>
            <a:endParaRPr lang="nl-NL" dirty="0"/>
          </a:p>
          <a:p>
            <a:pPr marL="1200150" lvl="2" indent="-285750">
              <a:buFont typeface="Arial"/>
              <a:buChar char="•"/>
            </a:pPr>
            <a:r>
              <a:rPr lang="nl-NL" dirty="0" err="1"/>
              <a:t>Soil</a:t>
            </a:r>
            <a:r>
              <a:rPr lang="nl-NL" dirty="0"/>
              <a:t> </a:t>
            </a:r>
            <a:r>
              <a:rPr lang="nl-NL" dirty="0" smtClean="0"/>
              <a:t>type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614"/>
            <a:ext cx="11968662" cy="30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685" y="2361876"/>
            <a:ext cx="10515600" cy="1325563"/>
          </a:xfrm>
        </p:spPr>
        <p:txBody>
          <a:bodyPr/>
          <a:lstStyle/>
          <a:p>
            <a:r>
              <a:rPr lang="nl-NL" dirty="0" smtClean="0"/>
              <a:t>School project (2)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8640" y="3230498"/>
            <a:ext cx="11958735" cy="4351338"/>
          </a:xfrm>
        </p:spPr>
        <p:txBody>
          <a:bodyPr>
            <a:normAutofit/>
          </a:bodyPr>
          <a:lstStyle/>
          <a:p>
            <a:r>
              <a:rPr lang="nl-NL" sz="1600" dirty="0" smtClean="0"/>
              <a:t>Make </a:t>
            </a:r>
            <a:r>
              <a:rPr lang="nl-NL" sz="1600" dirty="0" err="1"/>
              <a:t>sure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take a first picture </a:t>
            </a:r>
            <a:r>
              <a:rPr lang="nl-NL" sz="1600" dirty="0" err="1"/>
              <a:t>when</a:t>
            </a:r>
            <a:r>
              <a:rPr lang="nl-NL" sz="1600" dirty="0"/>
              <a:t> the tree is </a:t>
            </a:r>
            <a:r>
              <a:rPr lang="nl-NL" sz="1600" dirty="0" err="1"/>
              <a:t>still</a:t>
            </a:r>
            <a:r>
              <a:rPr lang="nl-NL" sz="1600" dirty="0"/>
              <a:t> </a:t>
            </a:r>
            <a:r>
              <a:rPr lang="nl-NL" sz="1600" dirty="0" err="1"/>
              <a:t>completely</a:t>
            </a:r>
            <a:r>
              <a:rPr lang="nl-NL" sz="1600" dirty="0"/>
              <a:t> </a:t>
            </a:r>
            <a:r>
              <a:rPr lang="nl-NL" sz="1600" dirty="0" smtClean="0"/>
              <a:t>bare. In </a:t>
            </a:r>
            <a:r>
              <a:rPr lang="nl-NL" sz="1600" dirty="0" err="1" smtClean="0"/>
              <a:t>the</a:t>
            </a:r>
            <a:r>
              <a:rPr lang="nl-NL" sz="1600" dirty="0" smtClean="0"/>
              <a:t> </a:t>
            </a:r>
            <a:r>
              <a:rPr lang="nl-NL" sz="1600" dirty="0" err="1" smtClean="0"/>
              <a:t>description</a:t>
            </a:r>
            <a:r>
              <a:rPr lang="nl-NL" sz="1600" dirty="0" smtClean="0"/>
              <a:t> field </a:t>
            </a:r>
            <a:r>
              <a:rPr lang="nl-NL" sz="1600" dirty="0" err="1" smtClean="0"/>
              <a:t>give</a:t>
            </a:r>
            <a:r>
              <a:rPr lang="nl-NL" sz="1600" dirty="0" smtClean="0"/>
              <a:t> </a:t>
            </a:r>
            <a:r>
              <a:rPr lang="nl-NL" sz="1600" dirty="0" err="1" smtClean="0"/>
              <a:t>it</a:t>
            </a:r>
            <a:r>
              <a:rPr lang="nl-NL" sz="1600" dirty="0" smtClean="0"/>
              <a:t> </a:t>
            </a:r>
            <a:r>
              <a:rPr lang="nl-NL" sz="1600" dirty="0" err="1" smtClean="0"/>
              <a:t>the</a:t>
            </a:r>
            <a:r>
              <a:rPr lang="nl-NL" sz="1600" dirty="0" smtClean="0"/>
              <a:t> </a:t>
            </a:r>
            <a:r>
              <a:rPr lang="nl-NL" sz="1600" dirty="0" err="1" smtClean="0"/>
              <a:t>following</a:t>
            </a:r>
            <a:r>
              <a:rPr lang="nl-NL" sz="1600" dirty="0" smtClean="0"/>
              <a:t> hashtags:</a:t>
            </a:r>
            <a:br>
              <a:rPr lang="nl-NL" sz="1600" dirty="0" smtClean="0"/>
            </a:br>
            <a:r>
              <a:rPr lang="nl-NL" sz="1600" dirty="0" smtClean="0"/>
              <a:t>	</a:t>
            </a:r>
            <a:r>
              <a:rPr lang="nl-NL" sz="1400" b="1" dirty="0" smtClean="0"/>
              <a:t>#species </a:t>
            </a:r>
            <a:r>
              <a:rPr lang="nl-NL" sz="1400" dirty="0" smtClean="0"/>
              <a:t>(</a:t>
            </a:r>
            <a:r>
              <a:rPr lang="nl-NL" sz="1400" dirty="0" err="1" smtClean="0"/>
              <a:t>see</a:t>
            </a:r>
            <a:r>
              <a:rPr lang="nl-NL" sz="1400" dirty="0" smtClean="0"/>
              <a:t> pictures </a:t>
            </a:r>
            <a:r>
              <a:rPr lang="nl-NL" sz="1400" dirty="0" err="1" smtClean="0"/>
              <a:t>above</a:t>
            </a:r>
            <a:r>
              <a:rPr lang="nl-NL" sz="1400" dirty="0" smtClean="0"/>
              <a:t>), </a:t>
            </a:r>
            <a:r>
              <a:rPr lang="nl-NL" sz="1400" b="1" dirty="0" smtClean="0"/>
              <a:t>#GLOBE</a:t>
            </a:r>
            <a:r>
              <a:rPr lang="nl-NL" sz="1400" dirty="0" smtClean="0"/>
              <a:t>, </a:t>
            </a:r>
            <a:r>
              <a:rPr lang="nl-NL" sz="1400" b="1" dirty="0" smtClean="0"/>
              <a:t>#Name of </a:t>
            </a:r>
            <a:r>
              <a:rPr lang="nl-NL" sz="1400" b="1" dirty="0" err="1" smtClean="0"/>
              <a:t>the</a:t>
            </a:r>
            <a:r>
              <a:rPr lang="nl-NL" sz="1400" b="1" dirty="0" smtClean="0"/>
              <a:t> school</a:t>
            </a:r>
            <a:endParaRPr lang="nl-NL" sz="1400" b="1" dirty="0"/>
          </a:p>
          <a:p>
            <a:r>
              <a:rPr lang="nl-NL" sz="1600" dirty="0"/>
              <a:t>As </a:t>
            </a:r>
            <a:r>
              <a:rPr lang="nl-NL" sz="1600" dirty="0" err="1"/>
              <a:t>soon</a:t>
            </a:r>
            <a:r>
              <a:rPr lang="nl-NL" sz="1600" dirty="0"/>
              <a:t> as </a:t>
            </a:r>
            <a:r>
              <a:rPr lang="nl-NL" sz="1600" dirty="0" err="1"/>
              <a:t>you</a:t>
            </a:r>
            <a:r>
              <a:rPr lang="nl-NL" sz="1600" dirty="0"/>
              <a:t> </a:t>
            </a:r>
            <a:r>
              <a:rPr lang="nl-NL" sz="1600" dirty="0" err="1"/>
              <a:t>see</a:t>
            </a:r>
            <a:r>
              <a:rPr lang="nl-NL" sz="1600" dirty="0"/>
              <a:t> </a:t>
            </a:r>
            <a:r>
              <a:rPr lang="nl-NL" sz="1600" dirty="0" err="1"/>
              <a:t>that</a:t>
            </a:r>
            <a:r>
              <a:rPr lang="nl-NL" sz="1600" dirty="0"/>
              <a:t> the tree is </a:t>
            </a:r>
            <a:r>
              <a:rPr lang="nl-NL" sz="1600" dirty="0" err="1"/>
              <a:t>starting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green-up:</a:t>
            </a:r>
          </a:p>
          <a:p>
            <a:pPr lvl="1"/>
            <a:r>
              <a:rPr lang="nl-NL" sz="1400" dirty="0"/>
              <a:t>Enter </a:t>
            </a:r>
            <a:r>
              <a:rPr lang="nl-NL" sz="1400" dirty="0" err="1"/>
              <a:t>the</a:t>
            </a:r>
            <a:r>
              <a:rPr lang="nl-NL" sz="1400" dirty="0"/>
              <a:t> green up information </a:t>
            </a:r>
            <a:r>
              <a:rPr lang="nl-NL" sz="1400" dirty="0" err="1"/>
              <a:t>by</a:t>
            </a:r>
            <a:r>
              <a:rPr lang="nl-NL" sz="1400" dirty="0"/>
              <a:t> </a:t>
            </a:r>
            <a:r>
              <a:rPr lang="nl-NL" sz="1400" dirty="0" err="1"/>
              <a:t>following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GLOBE green up </a:t>
            </a:r>
            <a:r>
              <a:rPr lang="nl-NL" sz="1400" dirty="0" err="1"/>
              <a:t>protocols</a:t>
            </a:r>
            <a:endParaRPr lang="nl-NL" sz="1400" dirty="0"/>
          </a:p>
          <a:p>
            <a:pPr lvl="1"/>
            <a:r>
              <a:rPr lang="nl-NL" sz="1400" dirty="0" smtClean="0"/>
              <a:t>At </a:t>
            </a:r>
            <a:r>
              <a:rPr lang="nl-NL" sz="1400" dirty="0" err="1" smtClean="0"/>
              <a:t>the</a:t>
            </a:r>
            <a:r>
              <a:rPr lang="nl-NL" sz="1400" dirty="0" smtClean="0"/>
              <a:t> </a:t>
            </a:r>
            <a:r>
              <a:rPr lang="nl-NL" sz="1400" dirty="0" err="1" smtClean="0"/>
              <a:t>same</a:t>
            </a:r>
            <a:r>
              <a:rPr lang="nl-NL" sz="1400" dirty="0" smtClean="0"/>
              <a:t> time </a:t>
            </a:r>
            <a:r>
              <a:rPr lang="nl-NL" sz="1400" dirty="0" err="1" smtClean="0"/>
              <a:t>add</a:t>
            </a:r>
            <a:r>
              <a:rPr lang="nl-NL" sz="1400" dirty="0" smtClean="0"/>
              <a:t> pictures </a:t>
            </a:r>
            <a:r>
              <a:rPr lang="nl-NL" sz="1400" dirty="0" err="1" smtClean="0"/>
              <a:t>to</a:t>
            </a:r>
            <a:r>
              <a:rPr lang="nl-NL" sz="1400" dirty="0" smtClean="0"/>
              <a:t> </a:t>
            </a:r>
            <a:r>
              <a:rPr lang="nl-NL" sz="1400" dirty="0" err="1" smtClean="0"/>
              <a:t>the</a:t>
            </a:r>
            <a:r>
              <a:rPr lang="nl-NL" sz="1400" dirty="0" smtClean="0"/>
              <a:t> first picture </a:t>
            </a:r>
            <a:r>
              <a:rPr lang="nl-NL" sz="1400" dirty="0" err="1" smtClean="0"/>
              <a:t>you</a:t>
            </a:r>
            <a:r>
              <a:rPr lang="nl-NL" sz="1400" dirty="0" smtClean="0"/>
              <a:t> </a:t>
            </a:r>
            <a:r>
              <a:rPr lang="nl-NL" sz="1400" dirty="0" err="1" smtClean="0"/>
              <a:t>took</a:t>
            </a:r>
            <a:r>
              <a:rPr lang="nl-NL" sz="1400" dirty="0" smtClean="0"/>
              <a:t> </a:t>
            </a:r>
            <a:r>
              <a:rPr lang="nl-NL" sz="1400" dirty="0" err="1" smtClean="0"/>
              <a:t>with</a:t>
            </a:r>
            <a:r>
              <a:rPr lang="nl-NL" sz="1400" dirty="0" smtClean="0"/>
              <a:t> </a:t>
            </a:r>
            <a:r>
              <a:rPr lang="nl-NL" sz="1400" dirty="0" err="1" smtClean="0"/>
              <a:t>the</a:t>
            </a:r>
            <a:r>
              <a:rPr lang="nl-NL" sz="1400" dirty="0" smtClean="0"/>
              <a:t> </a:t>
            </a:r>
            <a:r>
              <a:rPr lang="nl-NL" sz="1400" dirty="0" err="1" smtClean="0"/>
              <a:t>GrowApp</a:t>
            </a:r>
            <a:r>
              <a:rPr lang="nl-NL" sz="1400" dirty="0" smtClean="0"/>
              <a:t> </a:t>
            </a:r>
            <a:r>
              <a:rPr lang="nl-NL" sz="1400" dirty="0" err="1" smtClean="0"/>
              <a:t>by</a:t>
            </a:r>
            <a:r>
              <a:rPr lang="nl-NL" sz="1400" dirty="0" smtClean="0"/>
              <a:t> opening </a:t>
            </a:r>
            <a:r>
              <a:rPr lang="nl-NL" sz="1400" dirty="0" err="1" smtClean="0"/>
              <a:t>the</a:t>
            </a:r>
            <a:r>
              <a:rPr lang="nl-NL" sz="1400" dirty="0" smtClean="0"/>
              <a:t> </a:t>
            </a:r>
            <a:r>
              <a:rPr lang="nl-NL" sz="1400" dirty="0" err="1" smtClean="0"/>
              <a:t>previous</a:t>
            </a:r>
            <a:r>
              <a:rPr lang="nl-NL" sz="1400" dirty="0" smtClean="0"/>
              <a:t> picture </a:t>
            </a:r>
            <a:r>
              <a:rPr lang="nl-NL" sz="1400" dirty="0" err="1" smtClean="0"/>
              <a:t>and</a:t>
            </a:r>
            <a:r>
              <a:rPr lang="nl-NL" sz="1400" dirty="0" smtClean="0"/>
              <a:t> </a:t>
            </a:r>
            <a:r>
              <a:rPr lang="nl-NL" sz="1400" dirty="0" err="1" smtClean="0"/>
              <a:t>adding</a:t>
            </a:r>
            <a:r>
              <a:rPr lang="nl-NL" sz="1400" dirty="0" smtClean="0"/>
              <a:t> a new </a:t>
            </a:r>
            <a:r>
              <a:rPr lang="nl-NL" sz="1400" dirty="0" err="1" smtClean="0"/>
              <a:t>one</a:t>
            </a:r>
            <a:r>
              <a:rPr lang="nl-NL" sz="1400" dirty="0" smtClean="0"/>
              <a:t> </a:t>
            </a:r>
            <a:r>
              <a:rPr lang="nl-NL" sz="1400" dirty="0" err="1" smtClean="0"/>
              <a:t>with</a:t>
            </a:r>
            <a:r>
              <a:rPr lang="nl-NL" sz="1400" dirty="0" smtClean="0"/>
              <a:t> </a:t>
            </a:r>
            <a:r>
              <a:rPr lang="nl-NL" sz="1400" dirty="0" err="1" smtClean="0"/>
              <a:t>the</a:t>
            </a:r>
            <a:r>
              <a:rPr lang="nl-NL" sz="1400" dirty="0" smtClean="0"/>
              <a:t> Camera+ icon. </a:t>
            </a:r>
          </a:p>
          <a:p>
            <a:r>
              <a:rPr lang="nl-NL" sz="1600" dirty="0" err="1" smtClean="0"/>
              <a:t>When</a:t>
            </a:r>
            <a:r>
              <a:rPr lang="nl-NL" sz="1600" dirty="0" smtClean="0"/>
              <a:t> </a:t>
            </a:r>
            <a:r>
              <a:rPr lang="nl-NL" sz="1600" dirty="0"/>
              <a:t>the tree is </a:t>
            </a:r>
            <a:r>
              <a:rPr lang="nl-NL" sz="1600" dirty="0" err="1"/>
              <a:t>completely</a:t>
            </a:r>
            <a:r>
              <a:rPr lang="nl-NL" sz="1600" dirty="0"/>
              <a:t> green </a:t>
            </a:r>
            <a:r>
              <a:rPr lang="nl-NL" sz="1600" dirty="0" err="1"/>
              <a:t>you</a:t>
            </a:r>
            <a:r>
              <a:rPr lang="nl-NL" sz="1600" dirty="0"/>
              <a:t> </a:t>
            </a:r>
            <a:r>
              <a:rPr lang="nl-NL" sz="1600" dirty="0" err="1"/>
              <a:t>don’t</a:t>
            </a:r>
            <a:r>
              <a:rPr lang="nl-NL" sz="1600" dirty="0"/>
              <a:t> </a:t>
            </a:r>
            <a:r>
              <a:rPr lang="nl-NL" sz="1600" dirty="0" err="1"/>
              <a:t>need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take </a:t>
            </a:r>
            <a:r>
              <a:rPr lang="nl-NL" sz="1600" dirty="0" err="1"/>
              <a:t>so</a:t>
            </a:r>
            <a:r>
              <a:rPr lang="nl-NL" sz="1600" dirty="0"/>
              <a:t> </a:t>
            </a:r>
            <a:r>
              <a:rPr lang="nl-NL" sz="1600" dirty="0" err="1"/>
              <a:t>many</a:t>
            </a:r>
            <a:r>
              <a:rPr lang="nl-NL" sz="1600" dirty="0"/>
              <a:t> pictures </a:t>
            </a:r>
            <a:r>
              <a:rPr lang="nl-NL" sz="1600" dirty="0" err="1"/>
              <a:t>anymore</a:t>
            </a:r>
            <a:r>
              <a:rPr lang="nl-NL" sz="1600" dirty="0"/>
              <a:t>. </a:t>
            </a:r>
            <a:r>
              <a:rPr lang="nl-NL" sz="1600" dirty="0" smtClean="0"/>
              <a:t>Take a picture </a:t>
            </a:r>
            <a:r>
              <a:rPr lang="nl-NL" sz="1600" dirty="0" err="1" smtClean="0"/>
              <a:t>if</a:t>
            </a:r>
            <a:r>
              <a:rPr lang="nl-NL" sz="1600" dirty="0" smtClean="0"/>
              <a:t> </a:t>
            </a:r>
            <a:r>
              <a:rPr lang="nl-NL" sz="1600" dirty="0" err="1" smtClean="0"/>
              <a:t>the</a:t>
            </a:r>
            <a:r>
              <a:rPr lang="nl-NL" sz="1600" dirty="0" smtClean="0"/>
              <a:t> tree is </a:t>
            </a:r>
            <a:r>
              <a:rPr lang="nl-NL" sz="1600" dirty="0" err="1" smtClean="0"/>
              <a:t>changing</a:t>
            </a:r>
            <a:r>
              <a:rPr lang="nl-NL" sz="1600" dirty="0" smtClean="0"/>
              <a:t>! </a:t>
            </a:r>
            <a:r>
              <a:rPr lang="nl-NL" sz="1600" dirty="0" err="1" smtClean="0"/>
              <a:t>This</a:t>
            </a:r>
            <a:r>
              <a:rPr lang="nl-NL" sz="1600" dirty="0" smtClean="0"/>
              <a:t> </a:t>
            </a:r>
            <a:r>
              <a:rPr lang="nl-NL" sz="1600" dirty="0" err="1" smtClean="0"/>
              <a:t>might</a:t>
            </a:r>
            <a:r>
              <a:rPr lang="nl-NL" sz="1600" dirty="0" smtClean="0"/>
              <a:t> </a:t>
            </a:r>
            <a:r>
              <a:rPr lang="nl-NL" sz="1600" dirty="0" err="1" smtClean="0"/>
              <a:t>be</a:t>
            </a:r>
            <a:r>
              <a:rPr lang="nl-NL" sz="1600" dirty="0" smtClean="0"/>
              <a:t> </a:t>
            </a:r>
            <a:r>
              <a:rPr lang="nl-NL" sz="1600" dirty="0" err="1" smtClean="0"/>
              <a:t>less</a:t>
            </a:r>
            <a:r>
              <a:rPr lang="nl-NL" sz="1600" dirty="0" smtClean="0"/>
              <a:t> </a:t>
            </a:r>
            <a:r>
              <a:rPr lang="nl-NL" sz="1600" dirty="0" err="1" smtClean="0"/>
              <a:t>then</a:t>
            </a:r>
            <a:r>
              <a:rPr lang="nl-NL" sz="1600" dirty="0" smtClean="0"/>
              <a:t> </a:t>
            </a:r>
            <a:r>
              <a:rPr lang="nl-NL" sz="1600" dirty="0" err="1" smtClean="0"/>
              <a:t>once</a:t>
            </a:r>
            <a:r>
              <a:rPr lang="nl-NL" sz="1600" dirty="0" smtClean="0"/>
              <a:t> a </a:t>
            </a:r>
            <a:r>
              <a:rPr lang="nl-NL" sz="1600" dirty="0" err="1" smtClean="0"/>
              <a:t>month</a:t>
            </a:r>
            <a:r>
              <a:rPr lang="nl-NL" sz="1600" dirty="0" smtClean="0"/>
              <a:t>. </a:t>
            </a:r>
            <a:r>
              <a:rPr lang="nl-NL" sz="1600" dirty="0" err="1" smtClean="0"/>
              <a:t>You</a:t>
            </a:r>
            <a:r>
              <a:rPr lang="nl-NL" sz="1600" dirty="0" smtClean="0"/>
              <a:t> </a:t>
            </a:r>
            <a:r>
              <a:rPr lang="nl-NL" sz="1600" dirty="0" err="1" smtClean="0"/>
              <a:t>also</a:t>
            </a:r>
            <a:r>
              <a:rPr lang="nl-NL" sz="1600" dirty="0" smtClean="0"/>
              <a:t> </a:t>
            </a:r>
            <a:r>
              <a:rPr lang="nl-NL" sz="1600" dirty="0" err="1" smtClean="0"/>
              <a:t>don’t</a:t>
            </a:r>
            <a:r>
              <a:rPr lang="nl-NL" sz="1600" dirty="0" smtClean="0"/>
              <a:t> </a:t>
            </a:r>
            <a:r>
              <a:rPr lang="nl-NL" sz="1600" dirty="0" err="1" smtClean="0"/>
              <a:t>need</a:t>
            </a:r>
            <a:r>
              <a:rPr lang="nl-NL" sz="1600" dirty="0" smtClean="0"/>
              <a:t> </a:t>
            </a:r>
            <a:r>
              <a:rPr lang="nl-NL" sz="1600" dirty="0" err="1" smtClean="0"/>
              <a:t>to</a:t>
            </a:r>
            <a:r>
              <a:rPr lang="nl-NL" sz="1600" dirty="0" smtClean="0"/>
              <a:t> </a:t>
            </a:r>
            <a:r>
              <a:rPr lang="nl-NL" sz="1600" dirty="0" err="1" smtClean="0"/>
              <a:t>add</a:t>
            </a:r>
            <a:r>
              <a:rPr lang="nl-NL" sz="1600" dirty="0" smtClean="0"/>
              <a:t> GLOBE data.</a:t>
            </a:r>
            <a:endParaRPr lang="nl-NL" sz="1600" dirty="0"/>
          </a:p>
          <a:p>
            <a:r>
              <a:rPr lang="nl-NL" sz="1600" dirty="0"/>
              <a:t>As </a:t>
            </a:r>
            <a:r>
              <a:rPr lang="nl-NL" sz="1600" dirty="0" err="1"/>
              <a:t>soon</a:t>
            </a:r>
            <a:r>
              <a:rPr lang="nl-NL" sz="1600" dirty="0"/>
              <a:t> as the tree is </a:t>
            </a:r>
            <a:r>
              <a:rPr lang="nl-NL" sz="1600" dirty="0" err="1"/>
              <a:t>starting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green down:</a:t>
            </a:r>
          </a:p>
          <a:p>
            <a:pPr lvl="1"/>
            <a:r>
              <a:rPr lang="nl-NL" sz="1400" dirty="0" smtClean="0"/>
              <a:t>Follow </a:t>
            </a:r>
            <a:r>
              <a:rPr lang="nl-NL" sz="1400" dirty="0"/>
              <a:t>the GLOBE green down </a:t>
            </a:r>
            <a:r>
              <a:rPr lang="nl-NL" sz="1400" dirty="0" err="1" smtClean="0"/>
              <a:t>protocols</a:t>
            </a:r>
            <a:endParaRPr lang="nl-NL" sz="1400" dirty="0" smtClean="0"/>
          </a:p>
          <a:p>
            <a:pPr lvl="1"/>
            <a:r>
              <a:rPr lang="nl-NL" sz="1400" dirty="0" smtClean="0"/>
              <a:t>At </a:t>
            </a:r>
            <a:r>
              <a:rPr lang="nl-NL" sz="1400" dirty="0" err="1" smtClean="0"/>
              <a:t>the</a:t>
            </a:r>
            <a:r>
              <a:rPr lang="nl-NL" sz="1400" dirty="0" smtClean="0"/>
              <a:t> </a:t>
            </a:r>
            <a:r>
              <a:rPr lang="nl-NL" sz="1400" dirty="0" err="1" smtClean="0"/>
              <a:t>same</a:t>
            </a:r>
            <a:r>
              <a:rPr lang="nl-NL" sz="1400" dirty="0" smtClean="0"/>
              <a:t> time take pictures </a:t>
            </a:r>
            <a:r>
              <a:rPr lang="nl-NL" sz="1400" dirty="0" err="1" smtClean="0"/>
              <a:t>with</a:t>
            </a:r>
            <a:r>
              <a:rPr lang="nl-NL" sz="1400" dirty="0" smtClean="0"/>
              <a:t> </a:t>
            </a:r>
            <a:r>
              <a:rPr lang="nl-NL" sz="1400" dirty="0" err="1" smtClean="0"/>
              <a:t>the</a:t>
            </a:r>
            <a:r>
              <a:rPr lang="nl-NL" sz="1400" dirty="0" smtClean="0"/>
              <a:t> </a:t>
            </a:r>
            <a:r>
              <a:rPr lang="nl-NL" sz="1400" dirty="0" err="1" smtClean="0"/>
              <a:t>GrowApp</a:t>
            </a:r>
            <a:endParaRPr lang="nl-NL" sz="1400" dirty="0"/>
          </a:p>
          <a:p>
            <a:r>
              <a:rPr lang="nl-NL" sz="1600" dirty="0" err="1"/>
              <a:t>When</a:t>
            </a:r>
            <a:r>
              <a:rPr lang="nl-NL" sz="1600" dirty="0"/>
              <a:t> the tree is </a:t>
            </a:r>
            <a:r>
              <a:rPr lang="nl-NL" sz="1600" dirty="0" err="1"/>
              <a:t>completely</a:t>
            </a:r>
            <a:r>
              <a:rPr lang="nl-NL" sz="1600" dirty="0"/>
              <a:t> bare </a:t>
            </a:r>
            <a:r>
              <a:rPr lang="nl-NL" sz="1600" dirty="0" err="1"/>
              <a:t>again</a:t>
            </a:r>
            <a:r>
              <a:rPr lang="nl-NL" sz="1600" dirty="0"/>
              <a:t>, </a:t>
            </a:r>
            <a:r>
              <a:rPr lang="nl-NL" sz="1600" dirty="0" err="1"/>
              <a:t>you</a:t>
            </a:r>
            <a:r>
              <a:rPr lang="nl-NL" sz="1600" dirty="0"/>
              <a:t> </a:t>
            </a:r>
            <a:r>
              <a:rPr lang="nl-NL" sz="1600" dirty="0" err="1"/>
              <a:t>don’t</a:t>
            </a:r>
            <a:r>
              <a:rPr lang="nl-NL" sz="1600" dirty="0"/>
              <a:t> </a:t>
            </a:r>
            <a:r>
              <a:rPr lang="nl-NL" sz="1600" dirty="0" err="1"/>
              <a:t>need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take </a:t>
            </a:r>
            <a:r>
              <a:rPr lang="nl-NL" sz="1600" dirty="0" err="1"/>
              <a:t>so</a:t>
            </a:r>
            <a:r>
              <a:rPr lang="nl-NL" sz="1600" dirty="0"/>
              <a:t> </a:t>
            </a:r>
            <a:r>
              <a:rPr lang="nl-NL" sz="1600" dirty="0" err="1"/>
              <a:t>many</a:t>
            </a:r>
            <a:r>
              <a:rPr lang="nl-NL" sz="1600" dirty="0"/>
              <a:t> pictures </a:t>
            </a:r>
            <a:r>
              <a:rPr lang="nl-NL" sz="1600" dirty="0" err="1"/>
              <a:t>anymore</a:t>
            </a:r>
            <a:r>
              <a:rPr lang="nl-NL" sz="1600" dirty="0"/>
              <a:t>. </a:t>
            </a:r>
            <a:r>
              <a:rPr lang="nl-NL" sz="1600" dirty="0" err="1" smtClean="0"/>
              <a:t>When</a:t>
            </a:r>
            <a:r>
              <a:rPr lang="nl-NL" sz="1600" dirty="0" smtClean="0"/>
              <a:t> </a:t>
            </a:r>
            <a:r>
              <a:rPr lang="nl-NL" sz="1600" dirty="0" err="1"/>
              <a:t>it</a:t>
            </a:r>
            <a:r>
              <a:rPr lang="nl-NL" sz="1600" dirty="0"/>
              <a:t> is </a:t>
            </a:r>
            <a:r>
              <a:rPr lang="nl-NL" sz="1600" dirty="0" err="1"/>
              <a:t>snowing</a:t>
            </a:r>
            <a:r>
              <a:rPr lang="nl-NL" sz="1600" dirty="0"/>
              <a:t> or </a:t>
            </a:r>
            <a:r>
              <a:rPr lang="nl-NL" sz="1600" dirty="0" err="1"/>
              <a:t>there</a:t>
            </a:r>
            <a:r>
              <a:rPr lang="nl-NL" sz="1600" dirty="0"/>
              <a:t> is </a:t>
            </a:r>
            <a:r>
              <a:rPr lang="nl-NL" sz="1600" dirty="0" err="1"/>
              <a:t>another</a:t>
            </a:r>
            <a:r>
              <a:rPr lang="nl-NL" sz="1600" dirty="0"/>
              <a:t> event </a:t>
            </a:r>
            <a:r>
              <a:rPr lang="nl-NL" sz="1600" dirty="0" err="1"/>
              <a:t>that</a:t>
            </a:r>
            <a:r>
              <a:rPr lang="nl-NL" sz="1600" dirty="0"/>
              <a:t> looks </a:t>
            </a:r>
            <a:r>
              <a:rPr lang="nl-NL" sz="1600" dirty="0" err="1"/>
              <a:t>pretty</a:t>
            </a:r>
            <a:r>
              <a:rPr lang="nl-NL" sz="1600" dirty="0"/>
              <a:t>, take pictures </a:t>
            </a:r>
            <a:r>
              <a:rPr lang="nl-NL" sz="1600" dirty="0" err="1" smtClean="0"/>
              <a:t>again</a:t>
            </a:r>
            <a:r>
              <a:rPr lang="nl-NL" sz="1600" dirty="0"/>
              <a:t>.</a:t>
            </a:r>
          </a:p>
          <a:p>
            <a:endParaRPr lang="nl-NL" sz="1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194"/>
            <a:ext cx="11968662" cy="30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663" y="361485"/>
            <a:ext cx="10515600" cy="1325563"/>
          </a:xfrm>
        </p:spPr>
        <p:txBody>
          <a:bodyPr/>
          <a:lstStyle/>
          <a:p>
            <a:r>
              <a:rPr lang="nl-NL" dirty="0" smtClean="0"/>
              <a:t>GLOBE </a:t>
            </a:r>
            <a:r>
              <a:rPr lang="nl-NL" dirty="0" err="1" smtClean="0"/>
              <a:t>protocols</a:t>
            </a:r>
            <a:r>
              <a:rPr lang="nl-NL" dirty="0" smtClean="0"/>
              <a:t>: </a:t>
            </a:r>
            <a:r>
              <a:rPr lang="nl-NL" dirty="0"/>
              <a:t>Green-</a:t>
            </a:r>
            <a:r>
              <a:rPr lang="nl-NL" dirty="0" smtClean="0"/>
              <a:t>up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5663" y="1422750"/>
            <a:ext cx="12065555" cy="5236813"/>
          </a:xfrm>
        </p:spPr>
        <p:txBody>
          <a:bodyPr>
            <a:normAutofit fontScale="92500" lnSpcReduction="20000"/>
          </a:bodyPr>
          <a:lstStyle/>
          <a:p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Select </a:t>
            </a:r>
            <a:r>
              <a:rPr lang="nl-NL" dirty="0"/>
              <a:t>a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relatively</a:t>
            </a:r>
            <a:r>
              <a:rPr lang="nl-NL" dirty="0"/>
              <a:t> large </a:t>
            </a:r>
            <a:r>
              <a:rPr lang="nl-NL" dirty="0" err="1" smtClean="0"/>
              <a:t>branch</a:t>
            </a:r>
            <a:endParaRPr lang="nl-NL" dirty="0" smtClean="0"/>
          </a:p>
          <a:p>
            <a:pPr lvl="1"/>
            <a:r>
              <a:rPr lang="nl-NL" dirty="0" err="1" smtClean="0"/>
              <a:t>south</a:t>
            </a:r>
            <a:r>
              <a:rPr lang="nl-NL" dirty="0" smtClean="0"/>
              <a:t> </a:t>
            </a:r>
            <a:r>
              <a:rPr lang="nl-NL" dirty="0"/>
              <a:t>side of the plant in the </a:t>
            </a:r>
            <a:r>
              <a:rPr lang="nl-NL" dirty="0" err="1"/>
              <a:t>Northern</a:t>
            </a:r>
            <a:r>
              <a:rPr lang="nl-NL" dirty="0"/>
              <a:t> </a:t>
            </a:r>
            <a:r>
              <a:rPr lang="nl-NL" dirty="0" err="1"/>
              <a:t>Hemisphere</a:t>
            </a:r>
            <a:r>
              <a:rPr lang="nl-NL" dirty="0"/>
              <a:t> </a:t>
            </a:r>
            <a:endParaRPr lang="nl-NL" dirty="0" smtClean="0"/>
          </a:p>
          <a:p>
            <a:pPr lvl="1"/>
            <a:r>
              <a:rPr lang="nl-NL" dirty="0" err="1" smtClean="0"/>
              <a:t>north</a:t>
            </a:r>
            <a:r>
              <a:rPr lang="nl-NL" dirty="0" smtClean="0"/>
              <a:t> </a:t>
            </a:r>
            <a:r>
              <a:rPr lang="nl-NL" dirty="0"/>
              <a:t>side of the plant in the Southern </a:t>
            </a:r>
            <a:r>
              <a:rPr lang="nl-NL" dirty="0" err="1" smtClean="0"/>
              <a:t>Hemisphere</a:t>
            </a:r>
            <a:endParaRPr lang="nl-NL" dirty="0"/>
          </a:p>
          <a:p>
            <a:r>
              <a:rPr lang="nl-NL" dirty="0"/>
              <a:t>Mark the </a:t>
            </a:r>
            <a:r>
              <a:rPr lang="nl-NL" dirty="0" err="1"/>
              <a:t>branch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flagging</a:t>
            </a:r>
            <a:r>
              <a:rPr lang="nl-NL" dirty="0"/>
              <a:t> </a:t>
            </a:r>
            <a:r>
              <a:rPr lang="nl-NL" dirty="0" smtClean="0"/>
              <a:t>tape (</a:t>
            </a:r>
            <a:r>
              <a:rPr lang="nl-NL" dirty="0" err="1" smtClean="0"/>
              <a:t>beginning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/>
              <a:t>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anticipated</a:t>
            </a:r>
            <a:r>
              <a:rPr lang="nl-NL" dirty="0"/>
              <a:t> start of green-</a:t>
            </a:r>
            <a:r>
              <a:rPr lang="nl-NL" dirty="0" smtClean="0"/>
              <a:t>up)</a:t>
            </a:r>
          </a:p>
          <a:p>
            <a:r>
              <a:rPr lang="nl-NL" dirty="0" smtClean="0"/>
              <a:t>Label 4 </a:t>
            </a:r>
            <a:r>
              <a:rPr lang="nl-NL" dirty="0" err="1" smtClean="0"/>
              <a:t>buds</a:t>
            </a:r>
            <a:r>
              <a:rPr lang="nl-NL" dirty="0" smtClean="0"/>
              <a:t> </a:t>
            </a:r>
            <a:r>
              <a:rPr lang="nl-NL" dirty="0" err="1" smtClean="0"/>
              <a:t>closest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end of </a:t>
            </a:r>
            <a:r>
              <a:rPr lang="nl-NL" dirty="0" err="1" smtClean="0"/>
              <a:t>branch</a:t>
            </a:r>
            <a:endParaRPr lang="nl-NL" dirty="0" smtClean="0"/>
          </a:p>
          <a:p>
            <a:r>
              <a:rPr lang="nl-NL" dirty="0" err="1" smtClean="0"/>
              <a:t>Examine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</a:t>
            </a:r>
            <a:r>
              <a:rPr lang="nl-NL" dirty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record (at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a week,):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dormant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unchanged</a:t>
            </a:r>
            <a:r>
              <a:rPr lang="nl-NL" dirty="0"/>
              <a:t>. </a:t>
            </a:r>
            <a:endParaRPr lang="nl-NL" dirty="0" smtClean="0"/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swelling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 smtClean="0"/>
              <a:t>bigger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budburst</a:t>
            </a:r>
            <a:r>
              <a:rPr lang="nl-NL" dirty="0"/>
              <a:t>” the first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the green tips of </a:t>
            </a:r>
            <a:r>
              <a:rPr lang="nl-NL" dirty="0" err="1"/>
              <a:t>leaves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 “</a:t>
            </a:r>
            <a:r>
              <a:rPr lang="nl-NL" dirty="0"/>
              <a:t>lost”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smtClean="0"/>
              <a:t>continue </a:t>
            </a:r>
            <a:r>
              <a:rPr lang="nl-NL" dirty="0" err="1" smtClean="0"/>
              <a:t>observations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budburst</a:t>
            </a:r>
            <a:r>
              <a:rPr lang="nl-NL" dirty="0"/>
              <a:t> </a:t>
            </a:r>
            <a:r>
              <a:rPr lang="nl-NL" dirty="0" err="1" smtClean="0"/>
              <a:t>measure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err="1"/>
              <a:t>length</a:t>
            </a:r>
            <a:r>
              <a:rPr lang="nl-NL" dirty="0"/>
              <a:t> of the </a:t>
            </a:r>
            <a:r>
              <a:rPr lang="nl-NL" dirty="0" err="1"/>
              <a:t>leaf</a:t>
            </a:r>
            <a:r>
              <a:rPr lang="nl-NL" dirty="0"/>
              <a:t> or </a:t>
            </a:r>
            <a:r>
              <a:rPr lang="nl-NL" dirty="0" err="1"/>
              <a:t>leaves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265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915" y="5264138"/>
            <a:ext cx="1841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up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37" y="1925770"/>
            <a:ext cx="7323959" cy="49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GLOBE protocol: Green down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6218" y="1825625"/>
            <a:ext cx="7485502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Find</a:t>
            </a:r>
            <a:r>
              <a:rPr lang="nl-NL" dirty="0" smtClean="0"/>
              <a:t> a tree of </a:t>
            </a:r>
            <a:r>
              <a:rPr lang="nl-NL" dirty="0" err="1" smtClean="0"/>
              <a:t>one</a:t>
            </a:r>
            <a:r>
              <a:rPr lang="nl-NL" dirty="0" smtClean="0"/>
              <a:t> of the 5 species</a:t>
            </a:r>
          </a:p>
          <a:p>
            <a:r>
              <a:rPr lang="nl-NL" dirty="0" smtClean="0"/>
              <a:t>Tag a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flagging</a:t>
            </a:r>
            <a:r>
              <a:rPr lang="nl-NL" dirty="0" smtClean="0"/>
              <a:t> tape </a:t>
            </a:r>
          </a:p>
          <a:p>
            <a:r>
              <a:rPr lang="nl-NL" dirty="0" err="1" smtClean="0"/>
              <a:t>Determine</a:t>
            </a:r>
            <a:r>
              <a:rPr lang="nl-NL" dirty="0" smtClean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Label the 4 </a:t>
            </a:r>
            <a:r>
              <a:rPr lang="nl-NL" dirty="0" err="1" smtClean="0"/>
              <a:t>leafs</a:t>
            </a:r>
            <a:r>
              <a:rPr lang="nl-NL" dirty="0" smtClean="0"/>
              <a:t> at the end of the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1,2,3 or 4 </a:t>
            </a:r>
            <a:r>
              <a:rPr lang="nl-NL" dirty="0" err="1" smtClean="0"/>
              <a:t>dots</a:t>
            </a:r>
            <a:endParaRPr lang="nl-NL" dirty="0" smtClean="0"/>
          </a:p>
          <a:p>
            <a:r>
              <a:rPr lang="nl-NL" dirty="0" smtClean="0"/>
              <a:t>Check the colour of the </a:t>
            </a:r>
            <a:r>
              <a:rPr lang="nl-NL" dirty="0" err="1" smtClean="0"/>
              <a:t>leafs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</a:t>
            </a:r>
            <a:r>
              <a:rPr lang="nl-NL" dirty="0"/>
              <a:t>a week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fallen</a:t>
            </a:r>
            <a:r>
              <a:rPr lang="nl-NL" dirty="0"/>
              <a:t> </a:t>
            </a:r>
            <a:r>
              <a:rPr lang="nl-NL" dirty="0" smtClean="0"/>
              <a:t>of</a:t>
            </a:r>
          </a:p>
          <a:p>
            <a:pPr lvl="1"/>
            <a:r>
              <a:rPr lang="nl-NL" dirty="0"/>
              <a:t>Start at </a:t>
            </a:r>
            <a:r>
              <a:rPr lang="nl-NL" dirty="0" err="1"/>
              <a:t>least</a:t>
            </a:r>
            <a:r>
              <a:rPr lang="nl-NL" dirty="0"/>
              <a:t> 2 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expected</a:t>
            </a:r>
            <a:r>
              <a:rPr lang="nl-NL" dirty="0"/>
              <a:t> start of green down</a:t>
            </a:r>
          </a:p>
          <a:p>
            <a:pPr lvl="1"/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/>
              <a:t>the GLOBE Plant </a:t>
            </a:r>
            <a:r>
              <a:rPr lang="nl-NL" dirty="0" err="1"/>
              <a:t>Color</a:t>
            </a:r>
            <a:r>
              <a:rPr lang="nl-NL" dirty="0"/>
              <a:t> Guide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estimate</a:t>
            </a:r>
            <a:r>
              <a:rPr lang="nl-NL" dirty="0"/>
              <a:t> the dominant </a:t>
            </a:r>
            <a:r>
              <a:rPr lang="nl-NL" dirty="0" err="1"/>
              <a:t>color</a:t>
            </a:r>
            <a:r>
              <a:rPr lang="nl-NL" dirty="0"/>
              <a:t> of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leaf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962" y="655459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down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20" y="1435100"/>
            <a:ext cx="8039100" cy="5422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12" y="1435100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Using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GrowApp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2105"/>
          <a:stretch/>
        </p:blipFill>
        <p:spPr>
          <a:xfrm>
            <a:off x="-969239" y="1498252"/>
            <a:ext cx="13161239" cy="57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5258706" y="158934"/>
            <a:ext cx="6933294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285750" indent="-285750">
              <a:buFont typeface="Arial"/>
              <a:buChar char="•"/>
            </a:pP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Open </a:t>
            </a:r>
            <a:r>
              <a:rPr lang="nl-NL" sz="3200" dirty="0" err="1" smtClean="0"/>
              <a:t>app</a:t>
            </a:r>
            <a:endParaRPr lang="nl-NL" sz="3200" dirty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Put on GPS</a:t>
            </a:r>
            <a:endParaRPr lang="nl-NL" sz="28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Make </a:t>
            </a:r>
            <a:r>
              <a:rPr lang="nl-NL" sz="3200" dirty="0" err="1" smtClean="0"/>
              <a:t>sure</a:t>
            </a:r>
            <a:r>
              <a:rPr lang="nl-NL" sz="3200" dirty="0" smtClean="0"/>
              <a:t> </a:t>
            </a:r>
            <a:r>
              <a:rPr lang="nl-NL" sz="3200" dirty="0" err="1" smtClean="0"/>
              <a:t>you</a:t>
            </a:r>
            <a:r>
              <a:rPr lang="nl-NL" sz="3200" dirty="0" smtClean="0"/>
              <a:t> have internet </a:t>
            </a:r>
            <a:r>
              <a:rPr lang="nl-NL" sz="3200" dirty="0" err="1" smtClean="0"/>
              <a:t>connection</a:t>
            </a: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Take a picture of a tree </a:t>
            </a:r>
            <a:br>
              <a:rPr lang="nl-NL" sz="3200" dirty="0" smtClean="0"/>
            </a:br>
            <a:r>
              <a:rPr lang="nl-NL" sz="3200" dirty="0" smtClean="0"/>
              <a:t>(</a:t>
            </a:r>
            <a:r>
              <a:rPr lang="nl-NL" sz="3200" dirty="0" err="1" smtClean="0"/>
              <a:t>everyone</a:t>
            </a:r>
            <a:r>
              <a:rPr lang="nl-NL" sz="3200" dirty="0" smtClean="0"/>
              <a:t> take </a:t>
            </a:r>
            <a:r>
              <a:rPr lang="nl-NL" sz="3200" dirty="0" err="1" smtClean="0"/>
              <a:t>another</a:t>
            </a:r>
            <a:r>
              <a:rPr lang="nl-NL" sz="3200" dirty="0" smtClean="0"/>
              <a:t> tree) </a:t>
            </a:r>
            <a:endParaRPr lang="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5294800" y="158933"/>
            <a:ext cx="68972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4000" b="1" dirty="0" err="1" smtClean="0"/>
              <a:t>Add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to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location</a:t>
            </a:r>
            <a:r>
              <a:rPr lang="nl-NL" sz="4000" b="1" dirty="0" smtClean="0"/>
              <a:t> </a:t>
            </a:r>
            <a:r>
              <a:rPr lang="nl-NL" sz="4000" b="1" dirty="0" smtClean="0"/>
              <a:t>(of </a:t>
            </a:r>
            <a:r>
              <a:rPr lang="nl-NL" sz="4000" b="1" dirty="0" err="1" smtClean="0"/>
              <a:t>somebody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else</a:t>
            </a:r>
            <a:r>
              <a:rPr lang="nl-NL" sz="4000" b="1" dirty="0" smtClean="0"/>
              <a:t>)</a:t>
            </a:r>
            <a:endParaRPr lang="nl" sz="40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9" y="0"/>
            <a:ext cx="3857625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953454" y="4244343"/>
            <a:ext cx="4342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Add picture to existing </a:t>
            </a:r>
            <a:r>
              <a:rPr lang="en-GB" sz="2000" smtClean="0">
                <a:solidFill>
                  <a:srgbClr val="FF0000"/>
                </a:solidFill>
              </a:rPr>
              <a:t>picture location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953453" y="5746572"/>
            <a:ext cx="660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FF0000"/>
                </a:solidFill>
              </a:rPr>
              <a:t>Create new picture location (first picture in an animation)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3836115" y="25043"/>
            <a:ext cx="6178742" cy="1199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2800" b="1" dirty="0" smtClean="0"/>
              <a:t>Show </a:t>
            </a:r>
            <a:r>
              <a:rPr lang="nl" sz="2800" b="1" dirty="0"/>
              <a:t>camera preview on top of picture</a:t>
            </a:r>
          </a:p>
          <a:p>
            <a:r>
              <a:rPr lang="nl" sz="2800" b="1" dirty="0"/>
              <a:t>'Onion Skinning'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44" y="1059377"/>
            <a:ext cx="9418456" cy="52978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02914" y="608516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Adjust transparency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87543" y="659267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rgbClr val="FF0000"/>
                </a:solidFill>
              </a:rPr>
              <a:t>Close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5632704" y="1054543"/>
            <a:ext cx="6071615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4000" dirty="0" smtClean="0"/>
              <a:t>Download </a:t>
            </a:r>
            <a:r>
              <a:rPr lang="nl-NL" sz="4000" dirty="0" err="1" smtClean="0"/>
              <a:t>GrowApp</a:t>
            </a:r>
            <a:r>
              <a:rPr lang="nl-NL" sz="4000" dirty="0" smtClean="0"/>
              <a:t> at:</a:t>
            </a:r>
          </a:p>
          <a:p>
            <a:endParaRPr lang="nl-NL" sz="4000" dirty="0" smtClean="0"/>
          </a:p>
          <a:p>
            <a:r>
              <a:rPr lang="nl-NL" sz="5400" dirty="0" smtClean="0">
                <a:hlinkClick r:id="rId4"/>
              </a:rPr>
              <a:t>www.growapp.today</a:t>
            </a:r>
            <a:r>
              <a:rPr lang="nl-NL" sz="4000" dirty="0" smtClean="0"/>
              <a:t> </a:t>
            </a:r>
            <a:endParaRPr lang="nl" sz="4000" dirty="0"/>
          </a:p>
        </p:txBody>
      </p:sp>
      <p:sp>
        <p:nvSpPr>
          <p:cNvPr id="4" name="Tekstvak 3"/>
          <p:cNvSpPr txBox="1"/>
          <p:nvPr/>
        </p:nvSpPr>
        <p:spPr>
          <a:xfrm>
            <a:off x="5209455" y="5675654"/>
            <a:ext cx="679763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400" dirty="0" smtClean="0">
              <a:hlinkClick r:id="rId5"/>
            </a:endParaRPr>
          </a:p>
          <a:p>
            <a:r>
              <a:rPr lang="nl-NL" sz="2400" dirty="0" smtClean="0">
                <a:hlinkClick r:id="rId5"/>
              </a:rPr>
              <a:t>www.globe.gov/web/european-phenology-campaign</a:t>
            </a:r>
            <a:endParaRPr lang="nl-NL" sz="2400" dirty="0" smtClean="0"/>
          </a:p>
          <a:p>
            <a:r>
              <a:rPr lang="nl-NL" sz="4400" dirty="0" smtClean="0"/>
              <a:t>  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6634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3770800" y="0"/>
            <a:ext cx="6195686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600" b="1" dirty="0"/>
              <a:t>Picture </a:t>
            </a:r>
            <a:r>
              <a:rPr lang="nl" sz="3600" b="1" dirty="0" smtClean="0"/>
              <a:t>taken</a:t>
            </a:r>
            <a:r>
              <a:rPr lang="nl-NL" sz="3600" b="1" dirty="0" smtClean="0"/>
              <a:t>!</a:t>
            </a:r>
            <a:endParaRPr lang="nl" sz="36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0" y="864966"/>
            <a:ext cx="9427029" cy="530270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515" y="472551"/>
            <a:ext cx="226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Cancel (try again)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804158" y="21863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Adjust transparency to check picture overlay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366286" y="61676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Send picture to be shown publicly on the map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22515" y="616766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Optionally add description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9829" y="-136769"/>
            <a:ext cx="10426571" cy="7636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Add information and #tags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/>
              <a:t>Tags make it possible to filter photo’s on </a:t>
            </a:r>
            <a:r>
              <a:rPr lang="en-GB" sz="3100" dirty="0" smtClean="0">
                <a:hlinkClick r:id="rId2"/>
              </a:rPr>
              <a:t>www.growapp.today</a:t>
            </a:r>
            <a:r>
              <a:rPr lang="en-GB" sz="3100" dirty="0" smtClean="0"/>
              <a:t>. In the European campaign use the # for the 6 species</a:t>
            </a:r>
            <a:endParaRPr lang="en-GB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8" y="1371607"/>
            <a:ext cx="9151257" cy="51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33" y="202834"/>
            <a:ext cx="3629433" cy="645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294799" y="158933"/>
            <a:ext cx="6216169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2800" dirty="0"/>
              <a:t>Extra reference map layers:</a:t>
            </a:r>
          </a:p>
          <a:p>
            <a:endParaRPr sz="2800" dirty="0"/>
          </a:p>
          <a:p>
            <a:r>
              <a:rPr lang="nl" sz="2800" dirty="0"/>
              <a:t>start of vegetation season</a:t>
            </a:r>
          </a:p>
        </p:txBody>
      </p:sp>
    </p:spTree>
    <p:extLst>
      <p:ext uri="{BB962C8B-B14F-4D97-AF65-F5344CB8AC3E}">
        <p14:creationId xmlns:p14="http://schemas.microsoft.com/office/powerpoint/2010/main" val="10039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34" y="202833"/>
            <a:ext cx="3629433" cy="645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5294799" y="158933"/>
            <a:ext cx="6072793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200" dirty="0"/>
              <a:t>Extra reference map layers:</a:t>
            </a:r>
          </a:p>
          <a:p>
            <a:endParaRPr sz="3200" dirty="0"/>
          </a:p>
          <a:p>
            <a:r>
              <a:rPr lang="nl" sz="3200" dirty="0"/>
              <a:t>vegetation trend</a:t>
            </a:r>
          </a:p>
        </p:txBody>
      </p:sp>
    </p:spTree>
    <p:extLst>
      <p:ext uri="{BB962C8B-B14F-4D97-AF65-F5344CB8AC3E}">
        <p14:creationId xmlns:p14="http://schemas.microsoft.com/office/powerpoint/2010/main" val="13603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34" y="202834"/>
            <a:ext cx="3629433" cy="645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294800" y="158933"/>
            <a:ext cx="6420990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200" dirty="0"/>
              <a:t>Extra reference map layers:</a:t>
            </a:r>
          </a:p>
          <a:p>
            <a:endParaRPr sz="3200" dirty="0"/>
          </a:p>
          <a:p>
            <a:r>
              <a:rPr lang="nl" sz="3200" dirty="0"/>
              <a:t>yesterday's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6601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08" y="0"/>
            <a:ext cx="5399617" cy="4049713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6100" cy="41148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80" y="-24308"/>
            <a:ext cx="6530620" cy="48979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74652"/>
            <a:ext cx="3086101" cy="411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3274650"/>
            <a:ext cx="2912724" cy="517736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11" y="3274650"/>
            <a:ext cx="6239789" cy="8319719"/>
          </a:xfrm>
          <a:prstGeom prst="rect">
            <a:avLst/>
          </a:prstGeom>
        </p:spPr>
      </p:pic>
      <p:sp>
        <p:nvSpPr>
          <p:cNvPr id="11" name="Shape 103"/>
          <p:cNvSpPr txBox="1"/>
          <p:nvPr/>
        </p:nvSpPr>
        <p:spPr>
          <a:xfrm>
            <a:off x="5330480" y="-223414"/>
            <a:ext cx="6861520" cy="864435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pPr algn="r"/>
            <a:r>
              <a:rPr lang="nl-NL" sz="3600" dirty="0" err="1" smtClean="0"/>
              <a:t>Animations</a:t>
            </a:r>
            <a:r>
              <a:rPr lang="nl-NL" sz="3600" dirty="0" smtClean="0"/>
              <a:t> of trees</a:t>
            </a:r>
          </a:p>
          <a:p>
            <a:pPr algn="r"/>
            <a:r>
              <a:rPr lang="nl-NL" sz="2000" dirty="0" smtClean="0"/>
              <a:t>Made </a:t>
            </a:r>
            <a:r>
              <a:rPr lang="nl-NL" sz="2000" dirty="0" err="1" smtClean="0"/>
              <a:t>with</a:t>
            </a:r>
            <a:r>
              <a:rPr lang="nl-NL" sz="2000" dirty="0" smtClean="0"/>
              <a:t> </a:t>
            </a:r>
            <a:r>
              <a:rPr lang="nl-NL" sz="2000" dirty="0" err="1" smtClean="0"/>
              <a:t>GrowApp</a:t>
            </a:r>
            <a:endParaRPr lang="nl" sz="2000" dirty="0"/>
          </a:p>
        </p:txBody>
      </p:sp>
    </p:spTree>
    <p:extLst>
      <p:ext uri="{BB962C8B-B14F-4D97-AF65-F5344CB8AC3E}">
        <p14:creationId xmlns:p14="http://schemas.microsoft.com/office/powerpoint/2010/main" val="9349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 b="1" dirty="0" err="1" smtClean="0"/>
              <a:t>Let’s</a:t>
            </a:r>
            <a:r>
              <a:rPr lang="nl-NL" sz="4800" b="1" dirty="0" smtClean="0"/>
              <a:t> go </a:t>
            </a:r>
            <a:r>
              <a:rPr lang="nl-NL" sz="4800" b="1" dirty="0" err="1" smtClean="0"/>
              <a:t>outside</a:t>
            </a:r>
            <a:r>
              <a:rPr lang="nl-NL" sz="4800" b="1" dirty="0" smtClean="0"/>
              <a:t>!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13" y="2315023"/>
            <a:ext cx="6722158" cy="37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34" y="2180961"/>
            <a:ext cx="2802500" cy="76154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264583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Go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>
                <a:hlinkClick r:id="rId3"/>
              </a:rPr>
              <a:t>www.globe.gov/web/european-phenology-</a:t>
            </a:r>
            <a:r>
              <a:rPr lang="nl-NL" dirty="0" smtClean="0">
                <a:hlinkClick r:id="rId3"/>
              </a:rPr>
              <a:t>campaign</a:t>
            </a:r>
            <a:endParaRPr lang="nl-NL" dirty="0" smtClean="0"/>
          </a:p>
          <a:p>
            <a:r>
              <a:rPr lang="nl-NL" dirty="0" err="1" smtClean="0"/>
              <a:t>Sign</a:t>
            </a:r>
            <a:r>
              <a:rPr lang="nl-NL" dirty="0" smtClean="0"/>
              <a:t> in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account </a:t>
            </a:r>
            <a:r>
              <a:rPr lang="nl-NL" dirty="0" err="1" smtClean="0"/>
              <a:t>and</a:t>
            </a:r>
            <a:r>
              <a:rPr lang="nl-NL" dirty="0" smtClean="0"/>
              <a:t> click on </a:t>
            </a:r>
          </a:p>
          <a:p>
            <a:r>
              <a:rPr lang="nl-NL" dirty="0" smtClean="0"/>
              <a:t>Download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238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3275"/>
            <a:ext cx="125440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7300" b="1" dirty="0" smtClean="0">
                <a:solidFill>
                  <a:srgbClr val="499B2F"/>
                </a:solidFill>
              </a:rPr>
              <a:t>We look forward </a:t>
            </a:r>
            <a:r>
              <a:rPr lang="nl-NL" sz="7300" b="1" dirty="0" err="1" smtClean="0">
                <a:solidFill>
                  <a:srgbClr val="499B2F"/>
                </a:solidFill>
              </a:rPr>
              <a:t>to</a:t>
            </a:r>
            <a:r>
              <a:rPr lang="nl-NL" sz="7300" b="1" dirty="0" smtClean="0">
                <a:solidFill>
                  <a:srgbClr val="499B2F"/>
                </a:solidFill>
              </a:rPr>
              <a:t> </a:t>
            </a:r>
            <a:r>
              <a:rPr lang="nl-NL" sz="7300" b="1" dirty="0" err="1" smtClean="0">
                <a:solidFill>
                  <a:srgbClr val="499B2F"/>
                </a:solidFill>
              </a:rPr>
              <a:t>your</a:t>
            </a:r>
            <a:r>
              <a:rPr lang="nl-NL" sz="7300" b="1" dirty="0" smtClean="0">
                <a:solidFill>
                  <a:srgbClr val="499B2F"/>
                </a:solidFill>
              </a:rPr>
              <a:t> </a:t>
            </a:r>
            <a:r>
              <a:rPr lang="nl-NL" sz="7300" b="1" dirty="0" err="1" smtClean="0">
                <a:solidFill>
                  <a:srgbClr val="499B2F"/>
                </a:solidFill>
              </a:rPr>
              <a:t>movies</a:t>
            </a:r>
            <a:r>
              <a:rPr lang="nl-NL" sz="7300" b="1" dirty="0" smtClean="0">
                <a:solidFill>
                  <a:srgbClr val="499B2F"/>
                </a:solidFill>
              </a:rPr>
              <a:t>!</a:t>
            </a:r>
            <a:br>
              <a:rPr lang="nl-NL" sz="7300" b="1" dirty="0" smtClean="0">
                <a:solidFill>
                  <a:srgbClr val="499B2F"/>
                </a:solidFill>
              </a:rPr>
            </a:br>
            <a:endParaRPr lang="nl-NL" b="1" dirty="0">
              <a:solidFill>
                <a:srgbClr val="FF66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1332"/>
          <a:stretch/>
        </p:blipFill>
        <p:spPr>
          <a:xfrm>
            <a:off x="1257802" y="2025451"/>
            <a:ext cx="9658127" cy="7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Partners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 smtClean="0"/>
              <a:t>EU (MYGEOSS)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building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err="1" smtClean="0"/>
              <a:t>Ministry</a:t>
            </a:r>
            <a:r>
              <a:rPr lang="nl-NL" b="1" dirty="0" smtClean="0"/>
              <a:t> of environment Netherlands 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&amp;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GLOBE Europe &amp; </a:t>
            </a:r>
            <a:r>
              <a:rPr lang="nl-NL" b="1" dirty="0" err="1" smtClean="0"/>
              <a:t>Eurasia</a:t>
            </a:r>
            <a:r>
              <a:rPr lang="nl-NL" b="1" dirty="0" smtClean="0"/>
              <a:t> board </a:t>
            </a:r>
            <a:r>
              <a:rPr lang="nl-NL" dirty="0" smtClean="0"/>
              <a:t>| </a:t>
            </a:r>
            <a:r>
              <a:rPr lang="nl-NL" dirty="0" err="1" smtClean="0"/>
              <a:t>organisation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Wageningen University </a:t>
            </a:r>
            <a:r>
              <a:rPr lang="nl-NL" dirty="0" smtClean="0"/>
              <a:t>| </a:t>
            </a:r>
            <a:r>
              <a:rPr lang="nl-NL" dirty="0" err="1" smtClean="0"/>
              <a:t>science</a:t>
            </a:r>
            <a:endParaRPr lang="nl-NL" dirty="0" smtClean="0"/>
          </a:p>
          <a:p>
            <a:r>
              <a:rPr lang="nl-NL" b="1" dirty="0" smtClean="0"/>
              <a:t>Leiden University </a:t>
            </a:r>
            <a:r>
              <a:rPr lang="nl-NL" dirty="0" smtClean="0"/>
              <a:t>| </a:t>
            </a:r>
            <a:r>
              <a:rPr lang="nl-NL" dirty="0" err="1" smtClean="0"/>
              <a:t>strategy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</a:p>
          <a:p>
            <a:r>
              <a:rPr lang="nl-NL" b="1" dirty="0" err="1" smtClean="0"/>
              <a:t>Geodan</a:t>
            </a:r>
            <a:r>
              <a:rPr lang="nl-NL" dirty="0" smtClean="0"/>
              <a:t> |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smtClean="0"/>
              <a:t>GLOBE Program</a:t>
            </a:r>
            <a:r>
              <a:rPr lang="nl-NL" dirty="0" smtClean="0"/>
              <a:t> | </a:t>
            </a:r>
            <a:r>
              <a:rPr lang="nl-NL" dirty="0" err="1" smtClean="0"/>
              <a:t>connection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database (API)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visualisation</a:t>
            </a:r>
            <a:endParaRPr lang="nl-NL" dirty="0" smtClean="0"/>
          </a:p>
          <a:p>
            <a:r>
              <a:rPr lang="nl-NL" b="1" dirty="0" smtClean="0"/>
              <a:t>GLOBE Netherlands foundation </a:t>
            </a:r>
            <a:r>
              <a:rPr lang="nl-NL" dirty="0" smtClean="0"/>
              <a:t>| </a:t>
            </a:r>
            <a:r>
              <a:rPr lang="nl-NL" dirty="0" err="1" smtClean="0"/>
              <a:t>coordination</a:t>
            </a:r>
            <a:endParaRPr lang="nl-NL" dirty="0" smtClean="0"/>
          </a:p>
          <a:p>
            <a:r>
              <a:rPr lang="nl-NL" b="1" dirty="0" err="1" smtClean="0"/>
              <a:t>Forget</a:t>
            </a:r>
            <a:r>
              <a:rPr lang="nl-NL" b="1" dirty="0" smtClean="0"/>
              <a:t>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fish</a:t>
            </a:r>
            <a:r>
              <a:rPr lang="nl-NL" b="1" dirty="0" smtClean="0"/>
              <a:t> </a:t>
            </a:r>
            <a:r>
              <a:rPr lang="nl-NL" dirty="0" smtClean="0"/>
              <a:t>| website development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6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" y="1054379"/>
            <a:ext cx="10939670" cy="27546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09" y="3809060"/>
            <a:ext cx="6804991" cy="30489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093" y="-207698"/>
            <a:ext cx="10515600" cy="946732"/>
          </a:xfrm>
        </p:spPr>
        <p:txBody>
          <a:bodyPr/>
          <a:lstStyle/>
          <a:p>
            <a:r>
              <a:rPr lang="nl-NL" dirty="0" smtClean="0"/>
              <a:t>European </a:t>
            </a:r>
            <a:r>
              <a:rPr lang="nl-NL" dirty="0" err="1" smtClean="0"/>
              <a:t>campaign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093" y="5958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Investigate</a:t>
            </a:r>
            <a:r>
              <a:rPr lang="nl-NL" dirty="0" smtClean="0"/>
              <a:t> 6 species </a:t>
            </a:r>
            <a:r>
              <a:rPr lang="nl-NL" dirty="0" err="1" smtClean="0"/>
              <a:t>with</a:t>
            </a:r>
            <a:r>
              <a:rPr lang="nl-NL" dirty="0" smtClean="0"/>
              <a:t> a Europe </a:t>
            </a:r>
            <a:r>
              <a:rPr lang="nl-NL" dirty="0" err="1" smtClean="0"/>
              <a:t>wide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6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20" y="1906570"/>
            <a:ext cx="7531100" cy="4673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Oak</a:t>
            </a:r>
            <a:r>
              <a:rPr lang="nl-NL" dirty="0" smtClean="0"/>
              <a:t> (</a:t>
            </a:r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robur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sz="3600" dirty="0" smtClean="0">
                <a:solidFill>
                  <a:srgbClr val="FF0000"/>
                </a:solidFill>
              </a:rPr>
              <a:t>#</a:t>
            </a:r>
            <a:r>
              <a:rPr lang="nl-NL" sz="3600" dirty="0" err="1" smtClean="0">
                <a:solidFill>
                  <a:srgbClr val="FF0000"/>
                </a:solidFill>
              </a:rPr>
              <a:t>Oak</a:t>
            </a:r>
            <a:endParaRPr lang="nl-NL" sz="3600" dirty="0">
              <a:solidFill>
                <a:srgbClr val="FF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20" y="0"/>
            <a:ext cx="3481926" cy="34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127" y="167395"/>
            <a:ext cx="10515600" cy="1325563"/>
          </a:xfrm>
        </p:spPr>
        <p:txBody>
          <a:bodyPr/>
          <a:lstStyle/>
          <a:p>
            <a:r>
              <a:rPr lang="nl-NL" dirty="0" err="1" smtClean="0"/>
              <a:t>Beech</a:t>
            </a:r>
            <a:r>
              <a:rPr lang="nl-NL" dirty="0" smtClean="0"/>
              <a:t> (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Beech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7" y="1493509"/>
            <a:ext cx="7763357" cy="51886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778" y="0"/>
            <a:ext cx="3981222" cy="29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0637"/>
            <a:ext cx="10515600" cy="1325563"/>
          </a:xfrm>
        </p:spPr>
        <p:txBody>
          <a:bodyPr/>
          <a:lstStyle/>
          <a:p>
            <a:r>
              <a:rPr lang="nl-NL" dirty="0" err="1" smtClean="0"/>
              <a:t>Birch</a:t>
            </a:r>
            <a:r>
              <a:rPr lang="nl-NL" dirty="0" smtClean="0"/>
              <a:t> (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Birch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6200"/>
            <a:ext cx="8140700" cy="5511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7" y="0"/>
            <a:ext cx="4245263" cy="2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 err="1" smtClean="0"/>
              <a:t>Hazel</a:t>
            </a:r>
            <a:r>
              <a:rPr lang="nl-NL" dirty="0" smtClean="0"/>
              <a:t> (</a:t>
            </a:r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</a:t>
            </a:r>
            <a:r>
              <a:rPr lang="nl-NL" dirty="0" err="1" smtClean="0">
                <a:solidFill>
                  <a:srgbClr val="FF0000"/>
                </a:solidFill>
              </a:rPr>
              <a:t>Hazel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4361"/>
            <a:ext cx="9004300" cy="519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941" y="0"/>
            <a:ext cx="3553059" cy="2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159" y="174801"/>
            <a:ext cx="10515600" cy="1325563"/>
          </a:xfrm>
        </p:spPr>
        <p:txBody>
          <a:bodyPr/>
          <a:lstStyle/>
          <a:p>
            <a:r>
              <a:rPr lang="nl-NL" dirty="0" err="1" smtClean="0"/>
              <a:t>Sour</a:t>
            </a:r>
            <a:r>
              <a:rPr lang="nl-NL" dirty="0" smtClean="0"/>
              <a:t> </a:t>
            </a:r>
            <a:r>
              <a:rPr lang="nl-NL" dirty="0" err="1" smtClean="0"/>
              <a:t>cherry</a:t>
            </a:r>
            <a:r>
              <a:rPr lang="nl-NL" dirty="0" smtClean="0"/>
              <a:t> (Prunus </a:t>
            </a:r>
            <a:r>
              <a:rPr lang="nl-NL" dirty="0" err="1" smtClean="0"/>
              <a:t>cerasus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#Cherry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9" y="1500364"/>
            <a:ext cx="8128369" cy="5232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28" y="0"/>
            <a:ext cx="3088472" cy="41165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528" y="4646974"/>
            <a:ext cx="3088472" cy="20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8343900" cy="50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Small-</a:t>
            </a:r>
            <a:r>
              <a:rPr lang="nl-NL" dirty="0" err="1" smtClean="0"/>
              <a:t>leaved</a:t>
            </a:r>
            <a:r>
              <a:rPr lang="nl-NL" dirty="0" smtClean="0"/>
              <a:t> lime (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>
                <a:solidFill>
                  <a:srgbClr val="FF0000"/>
                </a:solidFill>
              </a:rPr>
              <a:t>#Lime</a:t>
            </a:r>
            <a:endParaRPr lang="nl-NL" dirty="0"/>
          </a:p>
        </p:txBody>
      </p:sp>
      <p:pic>
        <p:nvPicPr>
          <p:cNvPr id="1026" name="Picture 2" descr="fbeeldingsresultaat voor tilia platyphyll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/>
          <a:stretch/>
        </p:blipFill>
        <p:spPr bwMode="auto">
          <a:xfrm>
            <a:off x="8343899" y="0"/>
            <a:ext cx="3848099" cy="3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beeldingsresultaat voor tilia platyphyll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051045"/>
            <a:ext cx="3848099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6505</TotalTime>
  <Words>502</Words>
  <Application>Microsoft Macintosh PowerPoint</Application>
  <PresentationFormat>Breedbeeld</PresentationFormat>
  <Paragraphs>112</Paragraphs>
  <Slides>29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Arial</vt:lpstr>
      <vt:lpstr>Office-thema</vt:lpstr>
      <vt:lpstr>Phenology app</vt:lpstr>
      <vt:lpstr>PowerPoint-presentatie</vt:lpstr>
      <vt:lpstr>European campaign</vt:lpstr>
      <vt:lpstr>Oak (Quercus robur) #Oak</vt:lpstr>
      <vt:lpstr>Beech (Fagus sylvatica) #Beech</vt:lpstr>
      <vt:lpstr>Birch (Betula pendula) #Birch</vt:lpstr>
      <vt:lpstr>Hazel (Corylus avellana) #Hazel</vt:lpstr>
      <vt:lpstr>Sour cherry (Prunus cerasus) #Cherry</vt:lpstr>
      <vt:lpstr>Small-leaved lime (Tilia cordata) #Lime</vt:lpstr>
      <vt:lpstr>School project (1)</vt:lpstr>
      <vt:lpstr>School project (2)</vt:lpstr>
      <vt:lpstr>GLOBE protocols: Green-up</vt:lpstr>
      <vt:lpstr>Data entry Green up</vt:lpstr>
      <vt:lpstr>GLOBE protocol: Green down</vt:lpstr>
      <vt:lpstr>Data entry Green down</vt:lpstr>
      <vt:lpstr>Using the GrowApp</vt:lpstr>
      <vt:lpstr>PowerPoint-presentatie</vt:lpstr>
      <vt:lpstr>PowerPoint-presentatie</vt:lpstr>
      <vt:lpstr>PowerPoint-presentatie</vt:lpstr>
      <vt:lpstr>PowerPoint-presentatie</vt:lpstr>
      <vt:lpstr>Add information and #tags Tags make it possible to filter photo’s on www.growapp.today. In the European campaign use the # for the 6 species</vt:lpstr>
      <vt:lpstr>PowerPoint-presentatie</vt:lpstr>
      <vt:lpstr>PowerPoint-presentatie</vt:lpstr>
      <vt:lpstr>PowerPoint-presentatie</vt:lpstr>
      <vt:lpstr>PowerPoint-presentatie</vt:lpstr>
      <vt:lpstr>Let’s go outside!</vt:lpstr>
      <vt:lpstr>How to join?</vt:lpstr>
      <vt:lpstr>We look forward to your movies! </vt:lpstr>
      <vt:lpstr>Partners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matthijs Begheyn</cp:lastModifiedBy>
  <cp:revision>67</cp:revision>
  <dcterms:created xsi:type="dcterms:W3CDTF">2016-07-12T21:20:56Z</dcterms:created>
  <dcterms:modified xsi:type="dcterms:W3CDTF">2017-03-27T10:05:15Z</dcterms:modified>
</cp:coreProperties>
</file>